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45"/>
  </p:notesMasterIdLst>
  <p:sldIdLst>
    <p:sldId id="256" r:id="rId2"/>
    <p:sldId id="262" r:id="rId3"/>
    <p:sldId id="268" r:id="rId4"/>
    <p:sldId id="265" r:id="rId5"/>
    <p:sldId id="267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60" r:id="rId19"/>
    <p:sldId id="281" r:id="rId20"/>
    <p:sldId id="282" r:id="rId21"/>
    <p:sldId id="283" r:id="rId22"/>
    <p:sldId id="284" r:id="rId23"/>
    <p:sldId id="286" r:id="rId24"/>
    <p:sldId id="288" r:id="rId25"/>
    <p:sldId id="289" r:id="rId26"/>
    <p:sldId id="290" r:id="rId27"/>
    <p:sldId id="291" r:id="rId28"/>
    <p:sldId id="292" r:id="rId29"/>
    <p:sldId id="293" r:id="rId30"/>
    <p:sldId id="294" r:id="rId31"/>
    <p:sldId id="295" r:id="rId32"/>
    <p:sldId id="296" r:id="rId33"/>
    <p:sldId id="297" r:id="rId34"/>
    <p:sldId id="298" r:id="rId35"/>
    <p:sldId id="299" r:id="rId36"/>
    <p:sldId id="300" r:id="rId37"/>
    <p:sldId id="301" r:id="rId38"/>
    <p:sldId id="302" r:id="rId39"/>
    <p:sldId id="303" r:id="rId40"/>
    <p:sldId id="304" r:id="rId41"/>
    <p:sldId id="305" r:id="rId42"/>
    <p:sldId id="306" r:id="rId43"/>
    <p:sldId id="261" r:id="rId4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23D78A9C-EA1D-334C-B14E-BC894DBD93F9}">
          <p14:sldIdLst>
            <p14:sldId id="256"/>
            <p14:sldId id="262"/>
            <p14:sldId id="268"/>
            <p14:sldId id="265"/>
            <p14:sldId id="267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60"/>
            <p14:sldId id="281"/>
            <p14:sldId id="282"/>
            <p14:sldId id="283"/>
            <p14:sldId id="284"/>
            <p14:sldId id="286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305"/>
            <p14:sldId id="306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48"/>
    <p:restoredTop sz="94626"/>
  </p:normalViewPr>
  <p:slideViewPr>
    <p:cSldViewPr snapToGrid="0" snapToObjects="1">
      <p:cViewPr varScale="1">
        <p:scale>
          <a:sx n="105" d="100"/>
          <a:sy n="105" d="100"/>
        </p:scale>
        <p:origin x="56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989624-81BF-A54A-B633-8D4D6A20215F}" type="doc">
      <dgm:prSet loTypeId="urn:microsoft.com/office/officeart/2005/8/layout/hierarchy5" loCatId="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7BE40DE7-8A22-6B42-A5FA-EED5527CDBCC}">
      <dgm:prSet phldrT="[Metin]" custT="1"/>
      <dgm:spPr/>
      <dgm:t>
        <a:bodyPr/>
        <a:lstStyle/>
        <a:p>
          <a:r>
            <a:rPr lang="tr-TR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Dil</a:t>
          </a:r>
          <a:endParaRPr lang="tr-TR" sz="3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46B766B-5C4F-FA46-8686-DA6DD551FD66}" type="parTrans" cxnId="{0EB69ACC-4877-784F-86C1-F3492D5958F6}">
      <dgm:prSet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4B74D60-6B38-D14A-86C9-3594DE6F944C}" type="sibTrans" cxnId="{0EB69ACC-4877-784F-86C1-F3492D5958F6}">
      <dgm:prSet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6262677-D233-7C4F-AA5A-CE93BAA57E35}">
      <dgm:prSet phldrT="[Metin]" custT="1"/>
      <dgm:spPr/>
      <dgm:t>
        <a:bodyPr/>
        <a:lstStyle/>
        <a:p>
          <a:r>
            <a:rPr lang="tr-TR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Biçim</a:t>
          </a:r>
        </a:p>
      </dgm:t>
    </dgm:pt>
    <dgm:pt modelId="{01BEF0B6-C924-ED49-A290-47D6C2F173F0}" type="parTrans" cxnId="{A1DD8BF0-286B-9A4B-A163-936EAD4DCC98}">
      <dgm:prSet custT="1"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EF5DE7B-6271-9643-9946-36B48EB2054A}" type="sibTrans" cxnId="{A1DD8BF0-286B-9A4B-A163-936EAD4DCC98}">
      <dgm:prSet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A37CB8A-1AA4-5741-A14B-C4D3925573ED}">
      <dgm:prSet phldrT="[Metin]" custT="1"/>
      <dgm:spPr/>
      <dgm:t>
        <a:bodyPr/>
        <a:lstStyle/>
        <a:p>
          <a:r>
            <a:rPr lang="tr-TR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Sentaks</a:t>
          </a:r>
        </a:p>
      </dgm:t>
    </dgm:pt>
    <dgm:pt modelId="{BC14299C-8DFE-8A49-A5DA-934DBC3D9BE3}" type="parTrans" cxnId="{BEA09A6C-7FD6-CE46-BE5D-8661DC3AE83F}">
      <dgm:prSet custT="1"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9913912-2B0A-9F4A-97C8-3F20A41C5F07}" type="sibTrans" cxnId="{BEA09A6C-7FD6-CE46-BE5D-8661DC3AE83F}">
      <dgm:prSet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2F94DA7-BBCB-DA43-99F4-FF87F1F83372}">
      <dgm:prSet phldrT="[Metin]" custT="1"/>
      <dgm:spPr/>
      <dgm:t>
        <a:bodyPr/>
        <a:lstStyle/>
        <a:p>
          <a:r>
            <a:rPr lang="tr-TR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Morfoloji</a:t>
          </a:r>
        </a:p>
      </dgm:t>
    </dgm:pt>
    <dgm:pt modelId="{771BCC48-E488-594B-B98E-349A2098AD2B}" type="parTrans" cxnId="{B4AC4267-0EFF-7645-820C-02BCE9CF5763}">
      <dgm:prSet custT="1"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AD2B802-250F-964F-9109-BC00CF1D40B0}" type="sibTrans" cxnId="{B4AC4267-0EFF-7645-820C-02BCE9CF5763}">
      <dgm:prSet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0E38954-8E17-5046-B2D6-B51FC7F23287}">
      <dgm:prSet phldrT="[Metin]" custT="1"/>
      <dgm:spPr/>
      <dgm:t>
        <a:bodyPr/>
        <a:lstStyle/>
        <a:p>
          <a:r>
            <a:rPr lang="tr-TR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İçerik</a:t>
          </a:r>
        </a:p>
      </dgm:t>
    </dgm:pt>
    <dgm:pt modelId="{4FCC8E2D-3133-3B4E-B82B-9C9DE6EA1438}" type="parTrans" cxnId="{30CBEEF7-129F-BB44-B2AC-209996AA1684}">
      <dgm:prSet custT="1"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0A85C88-1CC2-E64A-9BEB-78284FC681BC}" type="sibTrans" cxnId="{30CBEEF7-129F-BB44-B2AC-209996AA1684}">
      <dgm:prSet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2E80197-238B-9E4B-AE05-525ADB8D4494}">
      <dgm:prSet phldrT="[Metin]" custT="1"/>
      <dgm:spPr/>
      <dgm:t>
        <a:bodyPr/>
        <a:lstStyle/>
        <a:p>
          <a:r>
            <a:rPr lang="tr-TR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Pragmatik</a:t>
          </a:r>
        </a:p>
      </dgm:t>
    </dgm:pt>
    <dgm:pt modelId="{CA4C79DD-FDAB-2148-B9E4-AB56BAF97C20}" type="parTrans" cxnId="{233C0F51-043B-3F44-8F42-0471BB21A91A}">
      <dgm:prSet custT="1"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0A09568-882F-694D-8D81-3CCBD4302052}" type="sibTrans" cxnId="{233C0F51-043B-3F44-8F42-0471BB21A91A}">
      <dgm:prSet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41FE0C0-7E71-8F45-AAFC-48E51C6B04CC}">
      <dgm:prSet phldrT="[Metin]" phldr="1" custT="1"/>
      <dgm:spPr/>
      <dgm:t>
        <a:bodyPr/>
        <a:lstStyle/>
        <a:p>
          <a:endParaRPr lang="tr-TR" sz="3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9948E6B-86C7-524C-80E4-0C9E3936C717}" type="parTrans" cxnId="{4773D81B-9B88-B644-88AD-3116C4C9860D}">
      <dgm:prSet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6D9B33B-E578-2847-9F86-5E5B5384F979}" type="sibTrans" cxnId="{4773D81B-9B88-B644-88AD-3116C4C9860D}">
      <dgm:prSet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48BCDF3-A5E1-BD45-BA66-E2C8CC99B72A}">
      <dgm:prSet phldrT="[Metin]" phldr="1" custT="1"/>
      <dgm:spPr/>
      <dgm:t>
        <a:bodyPr/>
        <a:lstStyle/>
        <a:p>
          <a:endParaRPr lang="tr-TR" sz="3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3365E91-2A4A-114F-A04F-0A5CE391D0F9}" type="parTrans" cxnId="{9EDCF5AA-DC6E-D14A-89F8-5A03CC42FAEE}">
      <dgm:prSet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5E54E6F-2769-5B49-BBC3-8BE0C6DC62DF}" type="sibTrans" cxnId="{9EDCF5AA-DC6E-D14A-89F8-5A03CC42FAEE}">
      <dgm:prSet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E59D2B6-DCC1-B146-AF45-E1A28FC7BA1E}">
      <dgm:prSet phldrT="[Metin]" phldr="1" custT="1"/>
      <dgm:spPr/>
      <dgm:t>
        <a:bodyPr/>
        <a:lstStyle/>
        <a:p>
          <a:endParaRPr lang="tr-TR" sz="3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8B20B5A-9A79-C543-A5AE-C4FE3DC1EE96}" type="parTrans" cxnId="{81281CE8-30EE-2648-9C7C-0F8DA72E9948}">
      <dgm:prSet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4888B56-AD8E-1D4F-9B68-D705F8F4140B}" type="sibTrans" cxnId="{81281CE8-30EE-2648-9C7C-0F8DA72E9948}">
      <dgm:prSet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2793110-8B0F-6C4F-A852-2A2D889409B0}">
      <dgm:prSet phldrT="[Metin]" custT="1"/>
      <dgm:spPr/>
      <dgm:t>
        <a:bodyPr/>
        <a:lstStyle/>
        <a:p>
          <a:r>
            <a:rPr lang="tr-TR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Fonoloji</a:t>
          </a:r>
        </a:p>
      </dgm:t>
    </dgm:pt>
    <dgm:pt modelId="{3A6CC38E-A598-2A43-868C-006F1E34F19A}" type="parTrans" cxnId="{B8967498-B136-F642-8DF6-71C920943912}">
      <dgm:prSet custT="1"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D46FEE6-E686-E84E-9596-086EB2193727}" type="sibTrans" cxnId="{B8967498-B136-F642-8DF6-71C920943912}">
      <dgm:prSet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52C07F6-28FB-AA49-8DFF-9923572C34D4}">
      <dgm:prSet phldrT="[Metin]" custT="1"/>
      <dgm:spPr/>
      <dgm:t>
        <a:bodyPr/>
        <a:lstStyle/>
        <a:p>
          <a:r>
            <a:rPr lang="tr-TR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Kullanım</a:t>
          </a:r>
        </a:p>
      </dgm:t>
    </dgm:pt>
    <dgm:pt modelId="{40605A2B-2884-CB44-9BC0-906BD39C26F7}" type="parTrans" cxnId="{9C0F80C0-92CC-0A4A-984A-43475520988B}">
      <dgm:prSet custT="1"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80449B8-7FD8-7747-A19C-C76D431E9D1F}" type="sibTrans" cxnId="{9C0F80C0-92CC-0A4A-984A-43475520988B}">
      <dgm:prSet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C405211-2EC4-A04F-B436-AB4C91A49A71}">
      <dgm:prSet phldrT="[Metin]" custT="1"/>
      <dgm:spPr/>
      <dgm:t>
        <a:bodyPr/>
        <a:lstStyle/>
        <a:p>
          <a:r>
            <a:rPr lang="tr-TR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Semantik</a:t>
          </a:r>
        </a:p>
      </dgm:t>
    </dgm:pt>
    <dgm:pt modelId="{36663B11-5031-0440-9FCD-67864B390DDA}" type="parTrans" cxnId="{4B0D7536-3337-F443-A728-87860418FFB5}">
      <dgm:prSet custT="1"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479C729-3368-7D46-B1BF-04A57D49E8CB}" type="sibTrans" cxnId="{4B0D7536-3337-F443-A728-87860418FFB5}">
      <dgm:prSet/>
      <dgm:spPr/>
      <dgm:t>
        <a:bodyPr/>
        <a:lstStyle/>
        <a:p>
          <a:endParaRPr lang="tr-TR" sz="3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ACB5208-BF3C-1145-B6FA-A7F2A36E6C23}" type="pres">
      <dgm:prSet presAssocID="{06989624-81BF-A54A-B633-8D4D6A20215F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F599CF0-3DD0-5341-A48C-A82FF3E73CC8}" type="pres">
      <dgm:prSet presAssocID="{06989624-81BF-A54A-B633-8D4D6A20215F}" presName="hierFlow" presStyleCnt="0"/>
      <dgm:spPr/>
    </dgm:pt>
    <dgm:pt modelId="{A4089D45-E5B7-9A44-8C66-C16E88091EE3}" type="pres">
      <dgm:prSet presAssocID="{06989624-81BF-A54A-B633-8D4D6A20215F}" presName="firstBuf" presStyleCnt="0"/>
      <dgm:spPr/>
    </dgm:pt>
    <dgm:pt modelId="{1E5806E2-A583-D442-91D9-456023CDE68B}" type="pres">
      <dgm:prSet presAssocID="{06989624-81BF-A54A-B633-8D4D6A20215F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5B50E775-CDBE-2E43-9C9E-83100E33FA57}" type="pres">
      <dgm:prSet presAssocID="{7BE40DE7-8A22-6B42-A5FA-EED5527CDBCC}" presName="Name17" presStyleCnt="0"/>
      <dgm:spPr/>
    </dgm:pt>
    <dgm:pt modelId="{0BB34ED2-461B-D74E-A5B3-C605C30D73B9}" type="pres">
      <dgm:prSet presAssocID="{7BE40DE7-8A22-6B42-A5FA-EED5527CDBCC}" presName="level1Shape" presStyleLbl="node0" presStyleIdx="0" presStyleCnt="1" custScaleX="223195" custScaleY="270927" custLinFactNeighborX="23479" custLinFactNeighborY="-71986">
        <dgm:presLayoutVars>
          <dgm:chPref val="3"/>
        </dgm:presLayoutVars>
      </dgm:prSet>
      <dgm:spPr/>
    </dgm:pt>
    <dgm:pt modelId="{D2EB4638-7595-F740-91AC-5ABC2B3F08E4}" type="pres">
      <dgm:prSet presAssocID="{7BE40DE7-8A22-6B42-A5FA-EED5527CDBCC}" presName="hierChild2" presStyleCnt="0"/>
      <dgm:spPr/>
    </dgm:pt>
    <dgm:pt modelId="{18B03CC0-05FB-A741-A7DE-3D8AA9B77848}" type="pres">
      <dgm:prSet presAssocID="{01BEF0B6-C924-ED49-A290-47D6C2F173F0}" presName="Name25" presStyleLbl="parChTrans1D2" presStyleIdx="0" presStyleCnt="3"/>
      <dgm:spPr/>
    </dgm:pt>
    <dgm:pt modelId="{3896A055-FA82-1B40-A184-20EAED659F6E}" type="pres">
      <dgm:prSet presAssocID="{01BEF0B6-C924-ED49-A290-47D6C2F173F0}" presName="connTx" presStyleLbl="parChTrans1D2" presStyleIdx="0" presStyleCnt="3"/>
      <dgm:spPr/>
    </dgm:pt>
    <dgm:pt modelId="{5F857D24-12A9-EA4E-AA46-67B66164224B}" type="pres">
      <dgm:prSet presAssocID="{D6262677-D233-7C4F-AA5A-CE93BAA57E35}" presName="Name30" presStyleCnt="0"/>
      <dgm:spPr/>
    </dgm:pt>
    <dgm:pt modelId="{2233C5B9-F2FE-5341-A522-575D76F748F7}" type="pres">
      <dgm:prSet presAssocID="{D6262677-D233-7C4F-AA5A-CE93BAA57E35}" presName="level2Shape" presStyleLbl="node2" presStyleIdx="0" presStyleCnt="3" custScaleX="223195" custLinFactY="-100000" custLinFactNeighborX="63530" custLinFactNeighborY="-100681"/>
      <dgm:spPr/>
    </dgm:pt>
    <dgm:pt modelId="{1D7E5013-1673-AB49-B221-0B21797D762E}" type="pres">
      <dgm:prSet presAssocID="{D6262677-D233-7C4F-AA5A-CE93BAA57E35}" presName="hierChild3" presStyleCnt="0"/>
      <dgm:spPr/>
    </dgm:pt>
    <dgm:pt modelId="{D71F010C-B9A3-4942-93C6-E9807EB0365C}" type="pres">
      <dgm:prSet presAssocID="{BC14299C-8DFE-8A49-A5DA-934DBC3D9BE3}" presName="Name25" presStyleLbl="parChTrans1D3" presStyleIdx="0" presStyleCnt="5"/>
      <dgm:spPr/>
    </dgm:pt>
    <dgm:pt modelId="{B983C777-169D-4F44-94C8-045133794ABF}" type="pres">
      <dgm:prSet presAssocID="{BC14299C-8DFE-8A49-A5DA-934DBC3D9BE3}" presName="connTx" presStyleLbl="parChTrans1D3" presStyleIdx="0" presStyleCnt="5"/>
      <dgm:spPr/>
    </dgm:pt>
    <dgm:pt modelId="{D6AD7FDF-CC4A-3B49-B59F-D46A3B41A7B3}" type="pres">
      <dgm:prSet presAssocID="{6A37CB8A-1AA4-5741-A14B-C4D3925573ED}" presName="Name30" presStyleCnt="0"/>
      <dgm:spPr/>
    </dgm:pt>
    <dgm:pt modelId="{3FDFB682-00AB-D04E-B1C3-7AED87394937}" type="pres">
      <dgm:prSet presAssocID="{6A37CB8A-1AA4-5741-A14B-C4D3925573ED}" presName="level2Shape" presStyleLbl="node3" presStyleIdx="0" presStyleCnt="5" custScaleX="223195" custLinFactY="-100000" custLinFactNeighborX="92534" custLinFactNeighborY="-140311"/>
      <dgm:spPr/>
    </dgm:pt>
    <dgm:pt modelId="{2178A05F-1D9C-CC44-91F0-621EEE9D3D8C}" type="pres">
      <dgm:prSet presAssocID="{6A37CB8A-1AA4-5741-A14B-C4D3925573ED}" presName="hierChild3" presStyleCnt="0"/>
      <dgm:spPr/>
    </dgm:pt>
    <dgm:pt modelId="{354EB939-1063-B646-8212-33A58216A47F}" type="pres">
      <dgm:prSet presAssocID="{771BCC48-E488-594B-B98E-349A2098AD2B}" presName="Name25" presStyleLbl="parChTrans1D3" presStyleIdx="1" presStyleCnt="5"/>
      <dgm:spPr/>
    </dgm:pt>
    <dgm:pt modelId="{AFF6F511-7BDC-8F41-96A9-C2B71569BF39}" type="pres">
      <dgm:prSet presAssocID="{771BCC48-E488-594B-B98E-349A2098AD2B}" presName="connTx" presStyleLbl="parChTrans1D3" presStyleIdx="1" presStyleCnt="5"/>
      <dgm:spPr/>
    </dgm:pt>
    <dgm:pt modelId="{44FEFC69-2222-404D-9FD5-FF25F8BEE6FE}" type="pres">
      <dgm:prSet presAssocID="{62F94DA7-BBCB-DA43-99F4-FF87F1F83372}" presName="Name30" presStyleCnt="0"/>
      <dgm:spPr/>
    </dgm:pt>
    <dgm:pt modelId="{A11F704B-7E72-2E4B-994E-F6FCE3B0A0A2}" type="pres">
      <dgm:prSet presAssocID="{62F94DA7-BBCB-DA43-99F4-FF87F1F83372}" presName="level2Shape" presStyleLbl="node3" presStyleIdx="1" presStyleCnt="5" custScaleX="223195" custLinFactY="-100000" custLinFactNeighborX="93915" custLinFactNeighborY="-101640"/>
      <dgm:spPr/>
    </dgm:pt>
    <dgm:pt modelId="{D907D52C-1DAA-6F4E-A000-A20E09EF7FE0}" type="pres">
      <dgm:prSet presAssocID="{62F94DA7-BBCB-DA43-99F4-FF87F1F83372}" presName="hierChild3" presStyleCnt="0"/>
      <dgm:spPr/>
    </dgm:pt>
    <dgm:pt modelId="{30FF4111-6EE8-CA4F-8BF5-74D529FEDDBC}" type="pres">
      <dgm:prSet presAssocID="{3A6CC38E-A598-2A43-868C-006F1E34F19A}" presName="Name25" presStyleLbl="parChTrans1D3" presStyleIdx="2" presStyleCnt="5"/>
      <dgm:spPr/>
    </dgm:pt>
    <dgm:pt modelId="{975D8B62-6F8B-BD45-B21B-D96670C79C7E}" type="pres">
      <dgm:prSet presAssocID="{3A6CC38E-A598-2A43-868C-006F1E34F19A}" presName="connTx" presStyleLbl="parChTrans1D3" presStyleIdx="2" presStyleCnt="5"/>
      <dgm:spPr/>
    </dgm:pt>
    <dgm:pt modelId="{66261F57-2000-3B40-AFFF-0A11B8DB913B}" type="pres">
      <dgm:prSet presAssocID="{42793110-8B0F-6C4F-A852-2A2D889409B0}" presName="Name30" presStyleCnt="0"/>
      <dgm:spPr/>
    </dgm:pt>
    <dgm:pt modelId="{9536EC48-A7BD-BA4D-AF8B-52E1878BEE08}" type="pres">
      <dgm:prSet presAssocID="{42793110-8B0F-6C4F-A852-2A2D889409B0}" presName="level2Shape" presStyleLbl="node3" presStyleIdx="2" presStyleCnt="5" custScaleX="223195" custLinFactY="-68494" custLinFactNeighborX="95296" custLinFactNeighborY="-100000"/>
      <dgm:spPr/>
    </dgm:pt>
    <dgm:pt modelId="{7D2C816A-09ED-C145-8322-F626DE810E5E}" type="pres">
      <dgm:prSet presAssocID="{42793110-8B0F-6C4F-A852-2A2D889409B0}" presName="hierChild3" presStyleCnt="0"/>
      <dgm:spPr/>
    </dgm:pt>
    <dgm:pt modelId="{6F22D392-DA46-F644-BDB2-3B8F11257399}" type="pres">
      <dgm:prSet presAssocID="{4FCC8E2D-3133-3B4E-B82B-9C9DE6EA1438}" presName="Name25" presStyleLbl="parChTrans1D2" presStyleIdx="1" presStyleCnt="3"/>
      <dgm:spPr/>
    </dgm:pt>
    <dgm:pt modelId="{E453A008-0E58-C849-AD36-DCE13BB3F682}" type="pres">
      <dgm:prSet presAssocID="{4FCC8E2D-3133-3B4E-B82B-9C9DE6EA1438}" presName="connTx" presStyleLbl="parChTrans1D2" presStyleIdx="1" presStyleCnt="3"/>
      <dgm:spPr/>
    </dgm:pt>
    <dgm:pt modelId="{1346E771-EE9C-E74F-88E0-25AA95822852}" type="pres">
      <dgm:prSet presAssocID="{30E38954-8E17-5046-B2D6-B51FC7F23287}" presName="Name30" presStyleCnt="0"/>
      <dgm:spPr/>
    </dgm:pt>
    <dgm:pt modelId="{51A83E27-27BF-B743-B56E-24DC5F549944}" type="pres">
      <dgm:prSet presAssocID="{30E38954-8E17-5046-B2D6-B51FC7F23287}" presName="level2Shape" presStyleLbl="node2" presStyleIdx="1" presStyleCnt="3" custScaleX="223195" custLinFactY="-49499" custLinFactNeighborX="55244" custLinFactNeighborY="-100000"/>
      <dgm:spPr/>
    </dgm:pt>
    <dgm:pt modelId="{D7437A3B-30AF-A24E-8211-37A0077A16F3}" type="pres">
      <dgm:prSet presAssocID="{30E38954-8E17-5046-B2D6-B51FC7F23287}" presName="hierChild3" presStyleCnt="0"/>
      <dgm:spPr/>
    </dgm:pt>
    <dgm:pt modelId="{E61B7D88-E213-D145-AEB4-28E4BCC39F89}" type="pres">
      <dgm:prSet presAssocID="{36663B11-5031-0440-9FCD-67864B390DDA}" presName="Name25" presStyleLbl="parChTrans1D3" presStyleIdx="3" presStyleCnt="5"/>
      <dgm:spPr/>
    </dgm:pt>
    <dgm:pt modelId="{6BCE8BA2-B042-8146-A887-531285DE7F42}" type="pres">
      <dgm:prSet presAssocID="{36663B11-5031-0440-9FCD-67864B390DDA}" presName="connTx" presStyleLbl="parChTrans1D3" presStyleIdx="3" presStyleCnt="5"/>
      <dgm:spPr/>
    </dgm:pt>
    <dgm:pt modelId="{651295D2-CDC8-A946-B9D8-1DB5EEF1C223}" type="pres">
      <dgm:prSet presAssocID="{7C405211-2EC4-A04F-B436-AB4C91A49A71}" presName="Name30" presStyleCnt="0"/>
      <dgm:spPr/>
    </dgm:pt>
    <dgm:pt modelId="{C42F2209-0AD9-CC49-A807-339A48B1B02B}" type="pres">
      <dgm:prSet presAssocID="{7C405211-2EC4-A04F-B436-AB4C91A49A71}" presName="level2Shape" presStyleLbl="node3" presStyleIdx="3" presStyleCnt="5" custScaleX="223195" custLinFactY="-27402" custLinFactNeighborX="93915" custLinFactNeighborY="-100000"/>
      <dgm:spPr/>
    </dgm:pt>
    <dgm:pt modelId="{21102B8C-6DBF-B243-B94B-E013A7BAC8B1}" type="pres">
      <dgm:prSet presAssocID="{7C405211-2EC4-A04F-B436-AB4C91A49A71}" presName="hierChild3" presStyleCnt="0"/>
      <dgm:spPr/>
    </dgm:pt>
    <dgm:pt modelId="{7BA4D46E-C70F-E94A-B4EE-3532FE25D99E}" type="pres">
      <dgm:prSet presAssocID="{40605A2B-2884-CB44-9BC0-906BD39C26F7}" presName="Name25" presStyleLbl="parChTrans1D2" presStyleIdx="2" presStyleCnt="3"/>
      <dgm:spPr/>
    </dgm:pt>
    <dgm:pt modelId="{BF7FC575-21F0-854A-AEAB-759B63C239CD}" type="pres">
      <dgm:prSet presAssocID="{40605A2B-2884-CB44-9BC0-906BD39C26F7}" presName="connTx" presStyleLbl="parChTrans1D2" presStyleIdx="2" presStyleCnt="3"/>
      <dgm:spPr/>
    </dgm:pt>
    <dgm:pt modelId="{DD6AD3F3-6A7D-3D46-8CFA-C241661CED17}" type="pres">
      <dgm:prSet presAssocID="{D52C07F6-28FB-AA49-8DFF-9923572C34D4}" presName="Name30" presStyleCnt="0"/>
      <dgm:spPr/>
    </dgm:pt>
    <dgm:pt modelId="{D9E2FEEC-4210-F94E-8C03-D44644D3EDED}" type="pres">
      <dgm:prSet presAssocID="{D52C07F6-28FB-AA49-8DFF-9923572C34D4}" presName="level2Shape" presStyleLbl="node2" presStyleIdx="2" presStyleCnt="3" custScaleX="223195" custLinFactNeighborX="55244" custLinFactNeighborY="-26670"/>
      <dgm:spPr/>
    </dgm:pt>
    <dgm:pt modelId="{E4B21C6A-7E89-1943-986A-A88B82BA02A7}" type="pres">
      <dgm:prSet presAssocID="{D52C07F6-28FB-AA49-8DFF-9923572C34D4}" presName="hierChild3" presStyleCnt="0"/>
      <dgm:spPr/>
    </dgm:pt>
    <dgm:pt modelId="{B881C811-B339-9445-B405-4DA3A7B0547C}" type="pres">
      <dgm:prSet presAssocID="{CA4C79DD-FDAB-2148-B9E4-AB56BAF97C20}" presName="Name25" presStyleLbl="parChTrans1D3" presStyleIdx="4" presStyleCnt="5"/>
      <dgm:spPr/>
    </dgm:pt>
    <dgm:pt modelId="{E76F6588-B1BD-144B-8CFD-A812AB9FBF99}" type="pres">
      <dgm:prSet presAssocID="{CA4C79DD-FDAB-2148-B9E4-AB56BAF97C20}" presName="connTx" presStyleLbl="parChTrans1D3" presStyleIdx="4" presStyleCnt="5"/>
      <dgm:spPr/>
    </dgm:pt>
    <dgm:pt modelId="{2A39F50B-E498-3D45-9487-E431D24595F8}" type="pres">
      <dgm:prSet presAssocID="{42E80197-238B-9E4B-AE05-525ADB8D4494}" presName="Name30" presStyleCnt="0"/>
      <dgm:spPr/>
    </dgm:pt>
    <dgm:pt modelId="{484E6405-5E3A-1146-901C-15A0D4C5BF0D}" type="pres">
      <dgm:prSet presAssocID="{42E80197-238B-9E4B-AE05-525ADB8D4494}" presName="level2Shape" presStyleLbl="node3" presStyleIdx="4" presStyleCnt="5" custScaleX="223195" custLinFactNeighborX="91152" custLinFactNeighborY="-24309"/>
      <dgm:spPr/>
    </dgm:pt>
    <dgm:pt modelId="{FDC48DE2-56A8-3540-A670-2A47BD6CE549}" type="pres">
      <dgm:prSet presAssocID="{42E80197-238B-9E4B-AE05-525ADB8D4494}" presName="hierChild3" presStyleCnt="0"/>
      <dgm:spPr/>
    </dgm:pt>
    <dgm:pt modelId="{CF38E2F1-A0D7-064E-B8B8-535DCB4E2F61}" type="pres">
      <dgm:prSet presAssocID="{06989624-81BF-A54A-B633-8D4D6A20215F}" presName="bgShapesFlow" presStyleCnt="0"/>
      <dgm:spPr/>
    </dgm:pt>
    <dgm:pt modelId="{152B2941-F16B-F244-9183-AEAEDC737FCA}" type="pres">
      <dgm:prSet presAssocID="{E41FE0C0-7E71-8F45-AAFC-48E51C6B04CC}" presName="rectComp" presStyleCnt="0"/>
      <dgm:spPr/>
    </dgm:pt>
    <dgm:pt modelId="{C3156213-30E5-4245-BAD7-F43935883D69}" type="pres">
      <dgm:prSet presAssocID="{E41FE0C0-7E71-8F45-AAFC-48E51C6B04CC}" presName="bgRect" presStyleLbl="bgShp" presStyleIdx="0" presStyleCnt="3" custScaleX="223195" custLinFactNeighborX="19565" custLinFactNeighborY="3579"/>
      <dgm:spPr/>
    </dgm:pt>
    <dgm:pt modelId="{97E7AE87-085C-8C47-A55C-F47A3A48D7DF}" type="pres">
      <dgm:prSet presAssocID="{E41FE0C0-7E71-8F45-AAFC-48E51C6B04CC}" presName="bgRectTx" presStyleLbl="bgShp" presStyleIdx="0" presStyleCnt="3">
        <dgm:presLayoutVars>
          <dgm:bulletEnabled val="1"/>
        </dgm:presLayoutVars>
      </dgm:prSet>
      <dgm:spPr/>
    </dgm:pt>
    <dgm:pt modelId="{295132D7-3EB8-CD43-AF11-86DC21283844}" type="pres">
      <dgm:prSet presAssocID="{E41FE0C0-7E71-8F45-AAFC-48E51C6B04CC}" presName="spComp" presStyleCnt="0"/>
      <dgm:spPr/>
    </dgm:pt>
    <dgm:pt modelId="{A4CED8C2-A590-6641-9B4B-CAEFCE95D22D}" type="pres">
      <dgm:prSet presAssocID="{E41FE0C0-7E71-8F45-AAFC-48E51C6B04CC}" presName="hSp" presStyleCnt="0"/>
      <dgm:spPr/>
    </dgm:pt>
    <dgm:pt modelId="{E1DE8560-7EB5-C247-8449-A74E8CA3CBF6}" type="pres">
      <dgm:prSet presAssocID="{B48BCDF3-A5E1-BD45-BA66-E2C8CC99B72A}" presName="rectComp" presStyleCnt="0"/>
      <dgm:spPr/>
    </dgm:pt>
    <dgm:pt modelId="{ACF56809-77C2-494A-BB80-A6C4A6E60452}" type="pres">
      <dgm:prSet presAssocID="{B48BCDF3-A5E1-BD45-BA66-E2C8CC99B72A}" presName="bgRect" presStyleLbl="bgShp" presStyleIdx="1" presStyleCnt="3" custScaleX="223195" custLinFactNeighborX="19565" custLinFactNeighborY="3579"/>
      <dgm:spPr/>
    </dgm:pt>
    <dgm:pt modelId="{770E26C5-A1B3-904B-B86B-6E4E54A5536E}" type="pres">
      <dgm:prSet presAssocID="{B48BCDF3-A5E1-BD45-BA66-E2C8CC99B72A}" presName="bgRectTx" presStyleLbl="bgShp" presStyleIdx="1" presStyleCnt="3">
        <dgm:presLayoutVars>
          <dgm:bulletEnabled val="1"/>
        </dgm:presLayoutVars>
      </dgm:prSet>
      <dgm:spPr/>
    </dgm:pt>
    <dgm:pt modelId="{A434283F-BC53-D643-A796-F7733069BD2B}" type="pres">
      <dgm:prSet presAssocID="{B48BCDF3-A5E1-BD45-BA66-E2C8CC99B72A}" presName="spComp" presStyleCnt="0"/>
      <dgm:spPr/>
    </dgm:pt>
    <dgm:pt modelId="{B9576E45-B6EB-7842-A455-A943DC37E208}" type="pres">
      <dgm:prSet presAssocID="{B48BCDF3-A5E1-BD45-BA66-E2C8CC99B72A}" presName="hSp" presStyleCnt="0"/>
      <dgm:spPr/>
    </dgm:pt>
    <dgm:pt modelId="{A2B0BCAC-BBE2-CC4B-BD8B-212CB9986D43}" type="pres">
      <dgm:prSet presAssocID="{3E59D2B6-DCC1-B146-AF45-E1A28FC7BA1E}" presName="rectComp" presStyleCnt="0"/>
      <dgm:spPr/>
    </dgm:pt>
    <dgm:pt modelId="{8F92BBA8-1915-F443-B34B-F7BABA5EB020}" type="pres">
      <dgm:prSet presAssocID="{3E59D2B6-DCC1-B146-AF45-E1A28FC7BA1E}" presName="bgRect" presStyleLbl="bgShp" presStyleIdx="2" presStyleCnt="3" custScaleX="249188" custLinFactNeighborX="19565" custLinFactNeighborY="3579"/>
      <dgm:spPr/>
    </dgm:pt>
    <dgm:pt modelId="{F3CF00B6-EA6C-3E42-B1C9-A57DD599CE9F}" type="pres">
      <dgm:prSet presAssocID="{3E59D2B6-DCC1-B146-AF45-E1A28FC7BA1E}" presName="bgRectTx" presStyleLbl="bgShp" presStyleIdx="2" presStyleCnt="3">
        <dgm:presLayoutVars>
          <dgm:bulletEnabled val="1"/>
        </dgm:presLayoutVars>
      </dgm:prSet>
      <dgm:spPr/>
    </dgm:pt>
  </dgm:ptLst>
  <dgm:cxnLst>
    <dgm:cxn modelId="{7A456A00-B441-BC4C-9CE7-3C8439A632B3}" type="presOf" srcId="{3A6CC38E-A598-2A43-868C-006F1E34F19A}" destId="{30FF4111-6EE8-CA4F-8BF5-74D529FEDDBC}" srcOrd="0" destOrd="0" presId="urn:microsoft.com/office/officeart/2005/8/layout/hierarchy5"/>
    <dgm:cxn modelId="{D3457A18-EED6-5649-9636-6C8D2F6D7CFB}" type="presOf" srcId="{D6262677-D233-7C4F-AA5A-CE93BAA57E35}" destId="{2233C5B9-F2FE-5341-A522-575D76F748F7}" srcOrd="0" destOrd="0" presId="urn:microsoft.com/office/officeart/2005/8/layout/hierarchy5"/>
    <dgm:cxn modelId="{02D99B18-E3AF-C946-AE8E-EE2D75868A18}" type="presOf" srcId="{4FCC8E2D-3133-3B4E-B82B-9C9DE6EA1438}" destId="{E453A008-0E58-C849-AD36-DCE13BB3F682}" srcOrd="1" destOrd="0" presId="urn:microsoft.com/office/officeart/2005/8/layout/hierarchy5"/>
    <dgm:cxn modelId="{4773D81B-9B88-B644-88AD-3116C4C9860D}" srcId="{06989624-81BF-A54A-B633-8D4D6A20215F}" destId="{E41FE0C0-7E71-8F45-AAFC-48E51C6B04CC}" srcOrd="1" destOrd="0" parTransId="{E9948E6B-86C7-524C-80E4-0C9E3936C717}" sibTransId="{86D9B33B-E578-2847-9F86-5E5B5384F979}"/>
    <dgm:cxn modelId="{F3B1FE1B-4E01-644A-BE9B-3B0995B8332C}" type="presOf" srcId="{36663B11-5031-0440-9FCD-67864B390DDA}" destId="{E61B7D88-E213-D145-AEB4-28E4BCC39F89}" srcOrd="0" destOrd="0" presId="urn:microsoft.com/office/officeart/2005/8/layout/hierarchy5"/>
    <dgm:cxn modelId="{9A76C01E-04DB-5445-8E14-4A31D8ABEEFB}" type="presOf" srcId="{B48BCDF3-A5E1-BD45-BA66-E2C8CC99B72A}" destId="{770E26C5-A1B3-904B-B86B-6E4E54A5536E}" srcOrd="1" destOrd="0" presId="urn:microsoft.com/office/officeart/2005/8/layout/hierarchy5"/>
    <dgm:cxn modelId="{4B0D7536-3337-F443-A728-87860418FFB5}" srcId="{30E38954-8E17-5046-B2D6-B51FC7F23287}" destId="{7C405211-2EC4-A04F-B436-AB4C91A49A71}" srcOrd="0" destOrd="0" parTransId="{36663B11-5031-0440-9FCD-67864B390DDA}" sibTransId="{1479C729-3368-7D46-B1BF-04A57D49E8CB}"/>
    <dgm:cxn modelId="{1810D141-BB23-3542-9F6F-757C4A7FD8C2}" type="presOf" srcId="{771BCC48-E488-594B-B98E-349A2098AD2B}" destId="{354EB939-1063-B646-8212-33A58216A47F}" srcOrd="0" destOrd="0" presId="urn:microsoft.com/office/officeart/2005/8/layout/hierarchy5"/>
    <dgm:cxn modelId="{9B92334B-C3D9-EC4F-AC12-7FDE07F9B242}" type="presOf" srcId="{3E59D2B6-DCC1-B146-AF45-E1A28FC7BA1E}" destId="{8F92BBA8-1915-F443-B34B-F7BABA5EB020}" srcOrd="0" destOrd="0" presId="urn:microsoft.com/office/officeart/2005/8/layout/hierarchy5"/>
    <dgm:cxn modelId="{94EB3D4B-D1C2-9E46-9D2E-B27008130F60}" type="presOf" srcId="{BC14299C-8DFE-8A49-A5DA-934DBC3D9BE3}" destId="{D71F010C-B9A3-4942-93C6-E9807EB0365C}" srcOrd="0" destOrd="0" presId="urn:microsoft.com/office/officeart/2005/8/layout/hierarchy5"/>
    <dgm:cxn modelId="{29C0794D-84DC-7A49-AA4C-5FA0BA9CF07B}" type="presOf" srcId="{BC14299C-8DFE-8A49-A5DA-934DBC3D9BE3}" destId="{B983C777-169D-4F44-94C8-045133794ABF}" srcOrd="1" destOrd="0" presId="urn:microsoft.com/office/officeart/2005/8/layout/hierarchy5"/>
    <dgm:cxn modelId="{233C0F51-043B-3F44-8F42-0471BB21A91A}" srcId="{D52C07F6-28FB-AA49-8DFF-9923572C34D4}" destId="{42E80197-238B-9E4B-AE05-525ADB8D4494}" srcOrd="0" destOrd="0" parTransId="{CA4C79DD-FDAB-2148-B9E4-AB56BAF97C20}" sibTransId="{60A09568-882F-694D-8D81-3CCBD4302052}"/>
    <dgm:cxn modelId="{B4AC4267-0EFF-7645-820C-02BCE9CF5763}" srcId="{D6262677-D233-7C4F-AA5A-CE93BAA57E35}" destId="{62F94DA7-BBCB-DA43-99F4-FF87F1F83372}" srcOrd="1" destOrd="0" parTransId="{771BCC48-E488-594B-B98E-349A2098AD2B}" sibTransId="{4AD2B802-250F-964F-9109-BC00CF1D40B0}"/>
    <dgm:cxn modelId="{3334246A-A456-094E-9AC9-A9DD62512F6B}" type="presOf" srcId="{42E80197-238B-9E4B-AE05-525ADB8D4494}" destId="{484E6405-5E3A-1146-901C-15A0D4C5BF0D}" srcOrd="0" destOrd="0" presId="urn:microsoft.com/office/officeart/2005/8/layout/hierarchy5"/>
    <dgm:cxn modelId="{07F5E76B-87DC-8F45-8B4F-CEA68DFF00E6}" type="presOf" srcId="{40605A2B-2884-CB44-9BC0-906BD39C26F7}" destId="{BF7FC575-21F0-854A-AEAB-759B63C239CD}" srcOrd="1" destOrd="0" presId="urn:microsoft.com/office/officeart/2005/8/layout/hierarchy5"/>
    <dgm:cxn modelId="{BEA09A6C-7FD6-CE46-BE5D-8661DC3AE83F}" srcId="{D6262677-D233-7C4F-AA5A-CE93BAA57E35}" destId="{6A37CB8A-1AA4-5741-A14B-C4D3925573ED}" srcOrd="0" destOrd="0" parTransId="{BC14299C-8DFE-8A49-A5DA-934DBC3D9BE3}" sibTransId="{F9913912-2B0A-9F4A-97C8-3F20A41C5F07}"/>
    <dgm:cxn modelId="{A3B59770-B134-6447-B027-99230A3A7617}" type="presOf" srcId="{B48BCDF3-A5E1-BD45-BA66-E2C8CC99B72A}" destId="{ACF56809-77C2-494A-BB80-A6C4A6E60452}" srcOrd="0" destOrd="0" presId="urn:microsoft.com/office/officeart/2005/8/layout/hierarchy5"/>
    <dgm:cxn modelId="{D9C44075-245F-CE49-B4B9-59400E91E343}" type="presOf" srcId="{42793110-8B0F-6C4F-A852-2A2D889409B0}" destId="{9536EC48-A7BD-BA4D-AF8B-52E1878BEE08}" srcOrd="0" destOrd="0" presId="urn:microsoft.com/office/officeart/2005/8/layout/hierarchy5"/>
    <dgm:cxn modelId="{08584A7C-6122-B540-B1A5-1BC7174A5171}" type="presOf" srcId="{3A6CC38E-A598-2A43-868C-006F1E34F19A}" destId="{975D8B62-6F8B-BD45-B21B-D96670C79C7E}" srcOrd="1" destOrd="0" presId="urn:microsoft.com/office/officeart/2005/8/layout/hierarchy5"/>
    <dgm:cxn modelId="{8278E58A-E6F2-AF4E-8ED2-E3FE74B8F8A7}" type="presOf" srcId="{7C405211-2EC4-A04F-B436-AB4C91A49A71}" destId="{C42F2209-0AD9-CC49-A807-339A48B1B02B}" srcOrd="0" destOrd="0" presId="urn:microsoft.com/office/officeart/2005/8/layout/hierarchy5"/>
    <dgm:cxn modelId="{7869118D-6D3A-4643-8BDA-EDE7D0457DB1}" type="presOf" srcId="{4FCC8E2D-3133-3B4E-B82B-9C9DE6EA1438}" destId="{6F22D392-DA46-F644-BDB2-3B8F11257399}" srcOrd="0" destOrd="0" presId="urn:microsoft.com/office/officeart/2005/8/layout/hierarchy5"/>
    <dgm:cxn modelId="{592D5793-BFAB-0C42-8784-4259AB9C8A76}" type="presOf" srcId="{E41FE0C0-7E71-8F45-AAFC-48E51C6B04CC}" destId="{97E7AE87-085C-8C47-A55C-F47A3A48D7DF}" srcOrd="1" destOrd="0" presId="urn:microsoft.com/office/officeart/2005/8/layout/hierarchy5"/>
    <dgm:cxn modelId="{A37AD093-152E-D44D-A1C1-8404E12DE060}" type="presOf" srcId="{CA4C79DD-FDAB-2148-B9E4-AB56BAF97C20}" destId="{E76F6588-B1BD-144B-8CFD-A812AB9FBF99}" srcOrd="1" destOrd="0" presId="urn:microsoft.com/office/officeart/2005/8/layout/hierarchy5"/>
    <dgm:cxn modelId="{916F7795-69FC-1C42-9260-AC21C4848E6C}" type="presOf" srcId="{62F94DA7-BBCB-DA43-99F4-FF87F1F83372}" destId="{A11F704B-7E72-2E4B-994E-F6FCE3B0A0A2}" srcOrd="0" destOrd="0" presId="urn:microsoft.com/office/officeart/2005/8/layout/hierarchy5"/>
    <dgm:cxn modelId="{C3E05D98-2CDD-1B42-8CBD-A9523A7AC511}" type="presOf" srcId="{6A37CB8A-1AA4-5741-A14B-C4D3925573ED}" destId="{3FDFB682-00AB-D04E-B1C3-7AED87394937}" srcOrd="0" destOrd="0" presId="urn:microsoft.com/office/officeart/2005/8/layout/hierarchy5"/>
    <dgm:cxn modelId="{B8967498-B136-F642-8DF6-71C920943912}" srcId="{D6262677-D233-7C4F-AA5A-CE93BAA57E35}" destId="{42793110-8B0F-6C4F-A852-2A2D889409B0}" srcOrd="2" destOrd="0" parTransId="{3A6CC38E-A598-2A43-868C-006F1E34F19A}" sibTransId="{7D46FEE6-E686-E84E-9596-086EB2193727}"/>
    <dgm:cxn modelId="{5A7C50A6-0265-FB4C-8887-2DD35053B18D}" type="presOf" srcId="{36663B11-5031-0440-9FCD-67864B390DDA}" destId="{6BCE8BA2-B042-8146-A887-531285DE7F42}" srcOrd="1" destOrd="0" presId="urn:microsoft.com/office/officeart/2005/8/layout/hierarchy5"/>
    <dgm:cxn modelId="{C445BAA9-BEBC-3842-80B8-F2E6BA4511D7}" type="presOf" srcId="{7BE40DE7-8A22-6B42-A5FA-EED5527CDBCC}" destId="{0BB34ED2-461B-D74E-A5B3-C605C30D73B9}" srcOrd="0" destOrd="0" presId="urn:microsoft.com/office/officeart/2005/8/layout/hierarchy5"/>
    <dgm:cxn modelId="{2B25EAA9-2042-C14F-8007-9D2948CD1EB2}" type="presOf" srcId="{CA4C79DD-FDAB-2148-B9E4-AB56BAF97C20}" destId="{B881C811-B339-9445-B405-4DA3A7B0547C}" srcOrd="0" destOrd="0" presId="urn:microsoft.com/office/officeart/2005/8/layout/hierarchy5"/>
    <dgm:cxn modelId="{9EDCF5AA-DC6E-D14A-89F8-5A03CC42FAEE}" srcId="{06989624-81BF-A54A-B633-8D4D6A20215F}" destId="{B48BCDF3-A5E1-BD45-BA66-E2C8CC99B72A}" srcOrd="2" destOrd="0" parTransId="{83365E91-2A4A-114F-A04F-0A5CE391D0F9}" sibTransId="{35E54E6F-2769-5B49-BBC3-8BE0C6DC62DF}"/>
    <dgm:cxn modelId="{5CCEC0AB-D0D4-3E49-B75D-0D9EA67EF887}" type="presOf" srcId="{01BEF0B6-C924-ED49-A290-47D6C2F173F0}" destId="{18B03CC0-05FB-A741-A7DE-3D8AA9B77848}" srcOrd="0" destOrd="0" presId="urn:microsoft.com/office/officeart/2005/8/layout/hierarchy5"/>
    <dgm:cxn modelId="{F46D18B0-4F93-534F-9EA7-CBBA949BA5D5}" type="presOf" srcId="{3E59D2B6-DCC1-B146-AF45-E1A28FC7BA1E}" destId="{F3CF00B6-EA6C-3E42-B1C9-A57DD599CE9F}" srcOrd="1" destOrd="0" presId="urn:microsoft.com/office/officeart/2005/8/layout/hierarchy5"/>
    <dgm:cxn modelId="{73A814B1-FBB2-4F4E-977C-8BD30A295225}" type="presOf" srcId="{06989624-81BF-A54A-B633-8D4D6A20215F}" destId="{AACB5208-BF3C-1145-B6FA-A7F2A36E6C23}" srcOrd="0" destOrd="0" presId="urn:microsoft.com/office/officeart/2005/8/layout/hierarchy5"/>
    <dgm:cxn modelId="{2F2414BA-1EB9-8047-8958-2B51B6EF1845}" type="presOf" srcId="{01BEF0B6-C924-ED49-A290-47D6C2F173F0}" destId="{3896A055-FA82-1B40-A184-20EAED659F6E}" srcOrd="1" destOrd="0" presId="urn:microsoft.com/office/officeart/2005/8/layout/hierarchy5"/>
    <dgm:cxn modelId="{9C0F80C0-92CC-0A4A-984A-43475520988B}" srcId="{7BE40DE7-8A22-6B42-A5FA-EED5527CDBCC}" destId="{D52C07F6-28FB-AA49-8DFF-9923572C34D4}" srcOrd="2" destOrd="0" parTransId="{40605A2B-2884-CB44-9BC0-906BD39C26F7}" sibTransId="{580449B8-7FD8-7747-A19C-C76D431E9D1F}"/>
    <dgm:cxn modelId="{661FFDC5-CCC2-2249-8DC5-1E6CB0FB7B6A}" type="presOf" srcId="{30E38954-8E17-5046-B2D6-B51FC7F23287}" destId="{51A83E27-27BF-B743-B56E-24DC5F549944}" srcOrd="0" destOrd="0" presId="urn:microsoft.com/office/officeart/2005/8/layout/hierarchy5"/>
    <dgm:cxn modelId="{0EB69ACC-4877-784F-86C1-F3492D5958F6}" srcId="{06989624-81BF-A54A-B633-8D4D6A20215F}" destId="{7BE40DE7-8A22-6B42-A5FA-EED5527CDBCC}" srcOrd="0" destOrd="0" parTransId="{746B766B-5C4F-FA46-8686-DA6DD551FD66}" sibTransId="{94B74D60-6B38-D14A-86C9-3594DE6F944C}"/>
    <dgm:cxn modelId="{33910FDB-3C5E-A444-9E6E-2763EC453576}" type="presOf" srcId="{40605A2B-2884-CB44-9BC0-906BD39C26F7}" destId="{7BA4D46E-C70F-E94A-B4EE-3532FE25D99E}" srcOrd="0" destOrd="0" presId="urn:microsoft.com/office/officeart/2005/8/layout/hierarchy5"/>
    <dgm:cxn modelId="{81281CE8-30EE-2648-9C7C-0F8DA72E9948}" srcId="{06989624-81BF-A54A-B633-8D4D6A20215F}" destId="{3E59D2B6-DCC1-B146-AF45-E1A28FC7BA1E}" srcOrd="3" destOrd="0" parTransId="{68B20B5A-9A79-C543-A5AE-C4FE3DC1EE96}" sibTransId="{84888B56-AD8E-1D4F-9B68-D705F8F4140B}"/>
    <dgm:cxn modelId="{08A07AEB-5985-1547-A268-5F4ADCD9B8AA}" type="presOf" srcId="{E41FE0C0-7E71-8F45-AAFC-48E51C6B04CC}" destId="{C3156213-30E5-4245-BAD7-F43935883D69}" srcOrd="0" destOrd="0" presId="urn:microsoft.com/office/officeart/2005/8/layout/hierarchy5"/>
    <dgm:cxn modelId="{A1DD8BF0-286B-9A4B-A163-936EAD4DCC98}" srcId="{7BE40DE7-8A22-6B42-A5FA-EED5527CDBCC}" destId="{D6262677-D233-7C4F-AA5A-CE93BAA57E35}" srcOrd="0" destOrd="0" parTransId="{01BEF0B6-C924-ED49-A290-47D6C2F173F0}" sibTransId="{8EF5DE7B-6271-9643-9946-36B48EB2054A}"/>
    <dgm:cxn modelId="{30CBEEF7-129F-BB44-B2AC-209996AA1684}" srcId="{7BE40DE7-8A22-6B42-A5FA-EED5527CDBCC}" destId="{30E38954-8E17-5046-B2D6-B51FC7F23287}" srcOrd="1" destOrd="0" parTransId="{4FCC8E2D-3133-3B4E-B82B-9C9DE6EA1438}" sibTransId="{F0A85C88-1CC2-E64A-9BEB-78284FC681BC}"/>
    <dgm:cxn modelId="{C8FCC2F9-C170-2546-8CAD-A9369611CF77}" type="presOf" srcId="{D52C07F6-28FB-AA49-8DFF-9923572C34D4}" destId="{D9E2FEEC-4210-F94E-8C03-D44644D3EDED}" srcOrd="0" destOrd="0" presId="urn:microsoft.com/office/officeart/2005/8/layout/hierarchy5"/>
    <dgm:cxn modelId="{C7C6ADFA-E17C-BC42-8EDC-5CAB7507D039}" type="presOf" srcId="{771BCC48-E488-594B-B98E-349A2098AD2B}" destId="{AFF6F511-7BDC-8F41-96A9-C2B71569BF39}" srcOrd="1" destOrd="0" presId="urn:microsoft.com/office/officeart/2005/8/layout/hierarchy5"/>
    <dgm:cxn modelId="{204459FD-0CA1-1141-996D-6B31F60DB801}" type="presParOf" srcId="{AACB5208-BF3C-1145-B6FA-A7F2A36E6C23}" destId="{1F599CF0-3DD0-5341-A48C-A82FF3E73CC8}" srcOrd="0" destOrd="0" presId="urn:microsoft.com/office/officeart/2005/8/layout/hierarchy5"/>
    <dgm:cxn modelId="{6AC98BC0-A0C1-0A4B-BC69-4692385CFED7}" type="presParOf" srcId="{1F599CF0-3DD0-5341-A48C-A82FF3E73CC8}" destId="{A4089D45-E5B7-9A44-8C66-C16E88091EE3}" srcOrd="0" destOrd="0" presId="urn:microsoft.com/office/officeart/2005/8/layout/hierarchy5"/>
    <dgm:cxn modelId="{A7F50A44-107A-7D43-A3DC-B7359882C25C}" type="presParOf" srcId="{1F599CF0-3DD0-5341-A48C-A82FF3E73CC8}" destId="{1E5806E2-A583-D442-91D9-456023CDE68B}" srcOrd="1" destOrd="0" presId="urn:microsoft.com/office/officeart/2005/8/layout/hierarchy5"/>
    <dgm:cxn modelId="{CEF8D553-0CD2-4F46-AFFA-78B7054FBB52}" type="presParOf" srcId="{1E5806E2-A583-D442-91D9-456023CDE68B}" destId="{5B50E775-CDBE-2E43-9C9E-83100E33FA57}" srcOrd="0" destOrd="0" presId="urn:microsoft.com/office/officeart/2005/8/layout/hierarchy5"/>
    <dgm:cxn modelId="{0285C9BF-5DBE-7E49-8E04-7B750CA46D57}" type="presParOf" srcId="{5B50E775-CDBE-2E43-9C9E-83100E33FA57}" destId="{0BB34ED2-461B-D74E-A5B3-C605C30D73B9}" srcOrd="0" destOrd="0" presId="urn:microsoft.com/office/officeart/2005/8/layout/hierarchy5"/>
    <dgm:cxn modelId="{1D2EBFCF-A8B1-6A48-840F-422EA4783B2A}" type="presParOf" srcId="{5B50E775-CDBE-2E43-9C9E-83100E33FA57}" destId="{D2EB4638-7595-F740-91AC-5ABC2B3F08E4}" srcOrd="1" destOrd="0" presId="urn:microsoft.com/office/officeart/2005/8/layout/hierarchy5"/>
    <dgm:cxn modelId="{7A6B5D48-0DDF-B845-8AC7-99D4B50C919D}" type="presParOf" srcId="{D2EB4638-7595-F740-91AC-5ABC2B3F08E4}" destId="{18B03CC0-05FB-A741-A7DE-3D8AA9B77848}" srcOrd="0" destOrd="0" presId="urn:microsoft.com/office/officeart/2005/8/layout/hierarchy5"/>
    <dgm:cxn modelId="{21285D66-BA77-904E-AC4A-010043A7070F}" type="presParOf" srcId="{18B03CC0-05FB-A741-A7DE-3D8AA9B77848}" destId="{3896A055-FA82-1B40-A184-20EAED659F6E}" srcOrd="0" destOrd="0" presId="urn:microsoft.com/office/officeart/2005/8/layout/hierarchy5"/>
    <dgm:cxn modelId="{84DF5CA4-3700-2147-B8FD-D3C93E85EAC3}" type="presParOf" srcId="{D2EB4638-7595-F740-91AC-5ABC2B3F08E4}" destId="{5F857D24-12A9-EA4E-AA46-67B66164224B}" srcOrd="1" destOrd="0" presId="urn:microsoft.com/office/officeart/2005/8/layout/hierarchy5"/>
    <dgm:cxn modelId="{3ABF31DF-7925-0341-A3E8-1099DEAF5AC5}" type="presParOf" srcId="{5F857D24-12A9-EA4E-AA46-67B66164224B}" destId="{2233C5B9-F2FE-5341-A522-575D76F748F7}" srcOrd="0" destOrd="0" presId="urn:microsoft.com/office/officeart/2005/8/layout/hierarchy5"/>
    <dgm:cxn modelId="{0FC75C10-3515-0E48-AF6E-F51F4DD2640D}" type="presParOf" srcId="{5F857D24-12A9-EA4E-AA46-67B66164224B}" destId="{1D7E5013-1673-AB49-B221-0B21797D762E}" srcOrd="1" destOrd="0" presId="urn:microsoft.com/office/officeart/2005/8/layout/hierarchy5"/>
    <dgm:cxn modelId="{E6F3A71F-9DF7-6C4C-91DE-A404108D5BB4}" type="presParOf" srcId="{1D7E5013-1673-AB49-B221-0B21797D762E}" destId="{D71F010C-B9A3-4942-93C6-E9807EB0365C}" srcOrd="0" destOrd="0" presId="urn:microsoft.com/office/officeart/2005/8/layout/hierarchy5"/>
    <dgm:cxn modelId="{F0C4EF40-0FB7-E54C-A95C-816E424DC1EA}" type="presParOf" srcId="{D71F010C-B9A3-4942-93C6-E9807EB0365C}" destId="{B983C777-169D-4F44-94C8-045133794ABF}" srcOrd="0" destOrd="0" presId="urn:microsoft.com/office/officeart/2005/8/layout/hierarchy5"/>
    <dgm:cxn modelId="{EF55CA3D-243D-AB44-8DBE-C93EFCC33AE8}" type="presParOf" srcId="{1D7E5013-1673-AB49-B221-0B21797D762E}" destId="{D6AD7FDF-CC4A-3B49-B59F-D46A3B41A7B3}" srcOrd="1" destOrd="0" presId="urn:microsoft.com/office/officeart/2005/8/layout/hierarchy5"/>
    <dgm:cxn modelId="{BD9820D4-B364-E242-95A8-5E31A1C9AD46}" type="presParOf" srcId="{D6AD7FDF-CC4A-3B49-B59F-D46A3B41A7B3}" destId="{3FDFB682-00AB-D04E-B1C3-7AED87394937}" srcOrd="0" destOrd="0" presId="urn:microsoft.com/office/officeart/2005/8/layout/hierarchy5"/>
    <dgm:cxn modelId="{2B51F4D2-0105-404B-B674-A994845A3768}" type="presParOf" srcId="{D6AD7FDF-CC4A-3B49-B59F-D46A3B41A7B3}" destId="{2178A05F-1D9C-CC44-91F0-621EEE9D3D8C}" srcOrd="1" destOrd="0" presId="urn:microsoft.com/office/officeart/2005/8/layout/hierarchy5"/>
    <dgm:cxn modelId="{2D5C98E7-1348-DD41-A018-7C5EA86B7141}" type="presParOf" srcId="{1D7E5013-1673-AB49-B221-0B21797D762E}" destId="{354EB939-1063-B646-8212-33A58216A47F}" srcOrd="2" destOrd="0" presId="urn:microsoft.com/office/officeart/2005/8/layout/hierarchy5"/>
    <dgm:cxn modelId="{DF629437-B745-1B47-A11E-20F83B920354}" type="presParOf" srcId="{354EB939-1063-B646-8212-33A58216A47F}" destId="{AFF6F511-7BDC-8F41-96A9-C2B71569BF39}" srcOrd="0" destOrd="0" presId="urn:microsoft.com/office/officeart/2005/8/layout/hierarchy5"/>
    <dgm:cxn modelId="{96D60F62-8AD5-A343-91CF-563687C0CB15}" type="presParOf" srcId="{1D7E5013-1673-AB49-B221-0B21797D762E}" destId="{44FEFC69-2222-404D-9FD5-FF25F8BEE6FE}" srcOrd="3" destOrd="0" presId="urn:microsoft.com/office/officeart/2005/8/layout/hierarchy5"/>
    <dgm:cxn modelId="{F72A25FF-6D09-7C4A-81C0-FC423DCFE6FD}" type="presParOf" srcId="{44FEFC69-2222-404D-9FD5-FF25F8BEE6FE}" destId="{A11F704B-7E72-2E4B-994E-F6FCE3B0A0A2}" srcOrd="0" destOrd="0" presId="urn:microsoft.com/office/officeart/2005/8/layout/hierarchy5"/>
    <dgm:cxn modelId="{437145A0-A1F2-3B48-B831-4F5300C19F90}" type="presParOf" srcId="{44FEFC69-2222-404D-9FD5-FF25F8BEE6FE}" destId="{D907D52C-1DAA-6F4E-A000-A20E09EF7FE0}" srcOrd="1" destOrd="0" presId="urn:microsoft.com/office/officeart/2005/8/layout/hierarchy5"/>
    <dgm:cxn modelId="{815E1767-6E9B-D64D-BA27-783178578EB1}" type="presParOf" srcId="{1D7E5013-1673-AB49-B221-0B21797D762E}" destId="{30FF4111-6EE8-CA4F-8BF5-74D529FEDDBC}" srcOrd="4" destOrd="0" presId="urn:microsoft.com/office/officeart/2005/8/layout/hierarchy5"/>
    <dgm:cxn modelId="{F33B1ADC-81D1-E043-B957-555B7B6753DF}" type="presParOf" srcId="{30FF4111-6EE8-CA4F-8BF5-74D529FEDDBC}" destId="{975D8B62-6F8B-BD45-B21B-D96670C79C7E}" srcOrd="0" destOrd="0" presId="urn:microsoft.com/office/officeart/2005/8/layout/hierarchy5"/>
    <dgm:cxn modelId="{72201728-81BC-AA4A-9F2E-C7C0282C7BEF}" type="presParOf" srcId="{1D7E5013-1673-AB49-B221-0B21797D762E}" destId="{66261F57-2000-3B40-AFFF-0A11B8DB913B}" srcOrd="5" destOrd="0" presId="urn:microsoft.com/office/officeart/2005/8/layout/hierarchy5"/>
    <dgm:cxn modelId="{4C1490FD-08BE-A44B-BB4C-420A8FE3E1B5}" type="presParOf" srcId="{66261F57-2000-3B40-AFFF-0A11B8DB913B}" destId="{9536EC48-A7BD-BA4D-AF8B-52E1878BEE08}" srcOrd="0" destOrd="0" presId="urn:microsoft.com/office/officeart/2005/8/layout/hierarchy5"/>
    <dgm:cxn modelId="{3345B3F2-E52D-954F-B454-C6DBB9429691}" type="presParOf" srcId="{66261F57-2000-3B40-AFFF-0A11B8DB913B}" destId="{7D2C816A-09ED-C145-8322-F626DE810E5E}" srcOrd="1" destOrd="0" presId="urn:microsoft.com/office/officeart/2005/8/layout/hierarchy5"/>
    <dgm:cxn modelId="{70D57C13-AE5F-1840-A9AB-40B7471867EE}" type="presParOf" srcId="{D2EB4638-7595-F740-91AC-5ABC2B3F08E4}" destId="{6F22D392-DA46-F644-BDB2-3B8F11257399}" srcOrd="2" destOrd="0" presId="urn:microsoft.com/office/officeart/2005/8/layout/hierarchy5"/>
    <dgm:cxn modelId="{A9BAEF8D-E48F-1440-BE29-FE1F75E7218A}" type="presParOf" srcId="{6F22D392-DA46-F644-BDB2-3B8F11257399}" destId="{E453A008-0E58-C849-AD36-DCE13BB3F682}" srcOrd="0" destOrd="0" presId="urn:microsoft.com/office/officeart/2005/8/layout/hierarchy5"/>
    <dgm:cxn modelId="{6618C1BB-B5A9-D54F-A272-10A5AAF190C7}" type="presParOf" srcId="{D2EB4638-7595-F740-91AC-5ABC2B3F08E4}" destId="{1346E771-EE9C-E74F-88E0-25AA95822852}" srcOrd="3" destOrd="0" presId="urn:microsoft.com/office/officeart/2005/8/layout/hierarchy5"/>
    <dgm:cxn modelId="{3EB335FE-ED1C-ED41-A883-C8522BA9EC61}" type="presParOf" srcId="{1346E771-EE9C-E74F-88E0-25AA95822852}" destId="{51A83E27-27BF-B743-B56E-24DC5F549944}" srcOrd="0" destOrd="0" presId="urn:microsoft.com/office/officeart/2005/8/layout/hierarchy5"/>
    <dgm:cxn modelId="{BF6AF271-95F5-DD44-B98B-3F78408A7EF9}" type="presParOf" srcId="{1346E771-EE9C-E74F-88E0-25AA95822852}" destId="{D7437A3B-30AF-A24E-8211-37A0077A16F3}" srcOrd="1" destOrd="0" presId="urn:microsoft.com/office/officeart/2005/8/layout/hierarchy5"/>
    <dgm:cxn modelId="{F7974E41-73C2-BB47-B898-C2A9CFF6991C}" type="presParOf" srcId="{D7437A3B-30AF-A24E-8211-37A0077A16F3}" destId="{E61B7D88-E213-D145-AEB4-28E4BCC39F89}" srcOrd="0" destOrd="0" presId="urn:microsoft.com/office/officeart/2005/8/layout/hierarchy5"/>
    <dgm:cxn modelId="{2879052B-BC5E-8748-A85B-B5627AC0938C}" type="presParOf" srcId="{E61B7D88-E213-D145-AEB4-28E4BCC39F89}" destId="{6BCE8BA2-B042-8146-A887-531285DE7F42}" srcOrd="0" destOrd="0" presId="urn:microsoft.com/office/officeart/2005/8/layout/hierarchy5"/>
    <dgm:cxn modelId="{654A0BF3-B046-594C-8692-1738E4EB4352}" type="presParOf" srcId="{D7437A3B-30AF-A24E-8211-37A0077A16F3}" destId="{651295D2-CDC8-A946-B9D8-1DB5EEF1C223}" srcOrd="1" destOrd="0" presId="urn:microsoft.com/office/officeart/2005/8/layout/hierarchy5"/>
    <dgm:cxn modelId="{7016BAE2-B110-4A4F-896B-D73742BA73A6}" type="presParOf" srcId="{651295D2-CDC8-A946-B9D8-1DB5EEF1C223}" destId="{C42F2209-0AD9-CC49-A807-339A48B1B02B}" srcOrd="0" destOrd="0" presId="urn:microsoft.com/office/officeart/2005/8/layout/hierarchy5"/>
    <dgm:cxn modelId="{22F3D006-2C37-5F4F-9506-0A75DCC845FA}" type="presParOf" srcId="{651295D2-CDC8-A946-B9D8-1DB5EEF1C223}" destId="{21102B8C-6DBF-B243-B94B-E013A7BAC8B1}" srcOrd="1" destOrd="0" presId="urn:microsoft.com/office/officeart/2005/8/layout/hierarchy5"/>
    <dgm:cxn modelId="{7550DC0D-7B95-6146-8773-796026D98C31}" type="presParOf" srcId="{D2EB4638-7595-F740-91AC-5ABC2B3F08E4}" destId="{7BA4D46E-C70F-E94A-B4EE-3532FE25D99E}" srcOrd="4" destOrd="0" presId="urn:microsoft.com/office/officeart/2005/8/layout/hierarchy5"/>
    <dgm:cxn modelId="{72DF154D-8689-5F46-B873-1150276E64E1}" type="presParOf" srcId="{7BA4D46E-C70F-E94A-B4EE-3532FE25D99E}" destId="{BF7FC575-21F0-854A-AEAB-759B63C239CD}" srcOrd="0" destOrd="0" presId="urn:microsoft.com/office/officeart/2005/8/layout/hierarchy5"/>
    <dgm:cxn modelId="{00CF9852-BAC1-2F4A-9CF2-517ABAF99733}" type="presParOf" srcId="{D2EB4638-7595-F740-91AC-5ABC2B3F08E4}" destId="{DD6AD3F3-6A7D-3D46-8CFA-C241661CED17}" srcOrd="5" destOrd="0" presId="urn:microsoft.com/office/officeart/2005/8/layout/hierarchy5"/>
    <dgm:cxn modelId="{E9943D9C-5AD0-574A-8D96-22B85E2D5300}" type="presParOf" srcId="{DD6AD3F3-6A7D-3D46-8CFA-C241661CED17}" destId="{D9E2FEEC-4210-F94E-8C03-D44644D3EDED}" srcOrd="0" destOrd="0" presId="urn:microsoft.com/office/officeart/2005/8/layout/hierarchy5"/>
    <dgm:cxn modelId="{9D41AB3D-1A90-4E40-97B6-2F29797D4031}" type="presParOf" srcId="{DD6AD3F3-6A7D-3D46-8CFA-C241661CED17}" destId="{E4B21C6A-7E89-1943-986A-A88B82BA02A7}" srcOrd="1" destOrd="0" presId="urn:microsoft.com/office/officeart/2005/8/layout/hierarchy5"/>
    <dgm:cxn modelId="{893AB85D-9873-9B4A-80C2-F8D2EAF91DB3}" type="presParOf" srcId="{E4B21C6A-7E89-1943-986A-A88B82BA02A7}" destId="{B881C811-B339-9445-B405-4DA3A7B0547C}" srcOrd="0" destOrd="0" presId="urn:microsoft.com/office/officeart/2005/8/layout/hierarchy5"/>
    <dgm:cxn modelId="{E5C1055F-77A4-6143-B61E-AF7BBF3CA93B}" type="presParOf" srcId="{B881C811-B339-9445-B405-4DA3A7B0547C}" destId="{E76F6588-B1BD-144B-8CFD-A812AB9FBF99}" srcOrd="0" destOrd="0" presId="urn:microsoft.com/office/officeart/2005/8/layout/hierarchy5"/>
    <dgm:cxn modelId="{75169DE5-8E64-474E-9B02-CFD0B4AB3ECF}" type="presParOf" srcId="{E4B21C6A-7E89-1943-986A-A88B82BA02A7}" destId="{2A39F50B-E498-3D45-9487-E431D24595F8}" srcOrd="1" destOrd="0" presId="urn:microsoft.com/office/officeart/2005/8/layout/hierarchy5"/>
    <dgm:cxn modelId="{FFC3F9F2-6C6F-2740-8DB9-53E61CB41F18}" type="presParOf" srcId="{2A39F50B-E498-3D45-9487-E431D24595F8}" destId="{484E6405-5E3A-1146-901C-15A0D4C5BF0D}" srcOrd="0" destOrd="0" presId="urn:microsoft.com/office/officeart/2005/8/layout/hierarchy5"/>
    <dgm:cxn modelId="{04B59E22-B919-CF46-B0FE-746B11F2DEFE}" type="presParOf" srcId="{2A39F50B-E498-3D45-9487-E431D24595F8}" destId="{FDC48DE2-56A8-3540-A670-2A47BD6CE549}" srcOrd="1" destOrd="0" presId="urn:microsoft.com/office/officeart/2005/8/layout/hierarchy5"/>
    <dgm:cxn modelId="{9F26A288-04CB-F64E-8151-8583A4C9C7B0}" type="presParOf" srcId="{AACB5208-BF3C-1145-B6FA-A7F2A36E6C23}" destId="{CF38E2F1-A0D7-064E-B8B8-535DCB4E2F61}" srcOrd="1" destOrd="0" presId="urn:microsoft.com/office/officeart/2005/8/layout/hierarchy5"/>
    <dgm:cxn modelId="{4CCC3AE3-553E-5848-A825-B7FBEA808066}" type="presParOf" srcId="{CF38E2F1-A0D7-064E-B8B8-535DCB4E2F61}" destId="{152B2941-F16B-F244-9183-AEAEDC737FCA}" srcOrd="0" destOrd="0" presId="urn:microsoft.com/office/officeart/2005/8/layout/hierarchy5"/>
    <dgm:cxn modelId="{40324B76-54CF-4049-A6B2-A461417BA452}" type="presParOf" srcId="{152B2941-F16B-F244-9183-AEAEDC737FCA}" destId="{C3156213-30E5-4245-BAD7-F43935883D69}" srcOrd="0" destOrd="0" presId="urn:microsoft.com/office/officeart/2005/8/layout/hierarchy5"/>
    <dgm:cxn modelId="{FF39FCCA-ED8D-2D45-A4F6-C257E6CCFDD7}" type="presParOf" srcId="{152B2941-F16B-F244-9183-AEAEDC737FCA}" destId="{97E7AE87-085C-8C47-A55C-F47A3A48D7DF}" srcOrd="1" destOrd="0" presId="urn:microsoft.com/office/officeart/2005/8/layout/hierarchy5"/>
    <dgm:cxn modelId="{2D9E6B8E-A07C-5844-901E-043CEC77C80B}" type="presParOf" srcId="{CF38E2F1-A0D7-064E-B8B8-535DCB4E2F61}" destId="{295132D7-3EB8-CD43-AF11-86DC21283844}" srcOrd="1" destOrd="0" presId="urn:microsoft.com/office/officeart/2005/8/layout/hierarchy5"/>
    <dgm:cxn modelId="{EBAA0023-D906-A040-861B-A785D01B31FE}" type="presParOf" srcId="{295132D7-3EB8-CD43-AF11-86DC21283844}" destId="{A4CED8C2-A590-6641-9B4B-CAEFCE95D22D}" srcOrd="0" destOrd="0" presId="urn:microsoft.com/office/officeart/2005/8/layout/hierarchy5"/>
    <dgm:cxn modelId="{997A88DB-9397-0744-B0C1-2F5E45B21A08}" type="presParOf" srcId="{CF38E2F1-A0D7-064E-B8B8-535DCB4E2F61}" destId="{E1DE8560-7EB5-C247-8449-A74E8CA3CBF6}" srcOrd="2" destOrd="0" presId="urn:microsoft.com/office/officeart/2005/8/layout/hierarchy5"/>
    <dgm:cxn modelId="{1024902D-2017-264D-9D09-73A9B3D2BFE5}" type="presParOf" srcId="{E1DE8560-7EB5-C247-8449-A74E8CA3CBF6}" destId="{ACF56809-77C2-494A-BB80-A6C4A6E60452}" srcOrd="0" destOrd="0" presId="urn:microsoft.com/office/officeart/2005/8/layout/hierarchy5"/>
    <dgm:cxn modelId="{3665FDFF-5AEB-B94B-AB12-E78632F45EF7}" type="presParOf" srcId="{E1DE8560-7EB5-C247-8449-A74E8CA3CBF6}" destId="{770E26C5-A1B3-904B-B86B-6E4E54A5536E}" srcOrd="1" destOrd="0" presId="urn:microsoft.com/office/officeart/2005/8/layout/hierarchy5"/>
    <dgm:cxn modelId="{DE5EBC1E-4BCB-DC47-A219-53FF2F09E87C}" type="presParOf" srcId="{CF38E2F1-A0D7-064E-B8B8-535DCB4E2F61}" destId="{A434283F-BC53-D643-A796-F7733069BD2B}" srcOrd="3" destOrd="0" presId="urn:microsoft.com/office/officeart/2005/8/layout/hierarchy5"/>
    <dgm:cxn modelId="{8EF004F8-D971-8940-BF48-14D94EDA044C}" type="presParOf" srcId="{A434283F-BC53-D643-A796-F7733069BD2B}" destId="{B9576E45-B6EB-7842-A455-A943DC37E208}" srcOrd="0" destOrd="0" presId="urn:microsoft.com/office/officeart/2005/8/layout/hierarchy5"/>
    <dgm:cxn modelId="{8BEC26E8-F03B-DB4B-8596-265BF3D7857D}" type="presParOf" srcId="{CF38E2F1-A0D7-064E-B8B8-535DCB4E2F61}" destId="{A2B0BCAC-BBE2-CC4B-BD8B-212CB9986D43}" srcOrd="4" destOrd="0" presId="urn:microsoft.com/office/officeart/2005/8/layout/hierarchy5"/>
    <dgm:cxn modelId="{12F78452-753C-454D-9850-F3580B979C9A}" type="presParOf" srcId="{A2B0BCAC-BBE2-CC4B-BD8B-212CB9986D43}" destId="{8F92BBA8-1915-F443-B34B-F7BABA5EB020}" srcOrd="0" destOrd="0" presId="urn:microsoft.com/office/officeart/2005/8/layout/hierarchy5"/>
    <dgm:cxn modelId="{FFBD441D-C008-214A-8670-9DD0727F4F1C}" type="presParOf" srcId="{A2B0BCAC-BBE2-CC4B-BD8B-212CB9986D43}" destId="{F3CF00B6-EA6C-3E42-B1C9-A57DD599CE9F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330546-39BC-FC48-B83A-432754BD495B}" type="doc">
      <dgm:prSet loTypeId="urn:microsoft.com/office/officeart/2009/3/layout/HorizontalOrganizationChart" loCatId="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A43442D5-21C9-464B-AC54-289C7DBCEBCF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bozuklukları</a:t>
          </a:r>
        </a:p>
      </dgm:t>
    </dgm:pt>
    <dgm:pt modelId="{41A31B4B-D2E9-8F4A-A28D-266D25F8DAAA}" type="parTrans" cxnId="{6857BFF9-EAF3-D04C-B0AC-CC3B80B3B55D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5E4F088-3AE5-6247-A4C6-00015CF2D21C}" type="sibTrans" cxnId="{6857BFF9-EAF3-D04C-B0AC-CC3B80B3B55D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B9EF9B3-30E5-3F43-8519-5400DF205919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Konuşma bozuklukları</a:t>
          </a:r>
        </a:p>
      </dgm:t>
    </dgm:pt>
    <dgm:pt modelId="{C2B6E0BB-78D5-F84E-9C12-4A8F593FA78D}" type="parTrans" cxnId="{8708A31D-2FEA-E347-962C-1F7DDD5231BC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C4E0B47-56F9-374D-9227-426E1BAB1839}" type="sibTrans" cxnId="{8708A31D-2FEA-E347-962C-1F7DDD5231BC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C9F39EB-8322-7E4A-8B36-CCB2B647B1AD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Artikülasyon bozuklukları</a:t>
          </a:r>
        </a:p>
      </dgm:t>
    </dgm:pt>
    <dgm:pt modelId="{2D9CAD60-27A7-B74C-9DD6-2EF079DA8B68}" type="parTrans" cxnId="{60C8B80D-00BC-AA43-AE7A-5ABF8376FDC6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30C7B60-7A9A-2D43-94A2-806C6DAD1334}" type="sibTrans" cxnId="{60C8B80D-00BC-AA43-AE7A-5ABF8376FDC6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67E99B0-F3E7-7848-BB5A-437EB48242E2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Konuşmada </a:t>
          </a:r>
          <a:r>
            <a:rPr lang="tr-TR" sz="24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akıcısızlık</a:t>
          </a:r>
          <a:endParaRPr lang="tr-TR" sz="24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0A68F1B-C979-C94B-9877-32E527D3961A}" type="parTrans" cxnId="{8D485208-0585-0D46-9A1E-2BD4FE2D8DCB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5BD5730-AA07-6646-B6E1-69E564138AB7}" type="sibTrans" cxnId="{8D485208-0585-0D46-9A1E-2BD4FE2D8DCB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881CA09-E54B-C64E-ACF2-5B2F0D2318DA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Dil bozuklukları</a:t>
          </a:r>
        </a:p>
      </dgm:t>
    </dgm:pt>
    <dgm:pt modelId="{0F27A9E0-5773-1841-9AF8-8981F2ADF63B}" type="parTrans" cxnId="{530B61CE-5C65-9A4B-99A7-FF898B928320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EC96FB9-58AB-DB42-BEC4-FF468857E9F4}" type="sibTrans" cxnId="{530B61CE-5C65-9A4B-99A7-FF898B928320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E7D3CE7-9C75-3348-965E-3BB69F874760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Destekleyici alternatif iletişim</a:t>
          </a:r>
        </a:p>
      </dgm:t>
    </dgm:pt>
    <dgm:pt modelId="{C45BB982-A347-FF47-8310-09A862DC99C8}" type="parTrans" cxnId="{D9514357-8F8D-9D46-852D-CD548F8CCB35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17462D9-4FA3-F843-A911-17CFA7D2C257}" type="sibTrans" cxnId="{D9514357-8F8D-9D46-852D-CD548F8CCB35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22FC01F-2F3B-7149-AA9E-85425FEEF6CB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Ses bozuklukları</a:t>
          </a:r>
        </a:p>
      </dgm:t>
    </dgm:pt>
    <dgm:pt modelId="{B8C6B04F-5869-4048-8D72-95CACA38328E}" type="parTrans" cxnId="{9FD0C7F2-3E3F-2C4F-8CA7-A2CF08AD10F6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8C4FE04-535E-CC40-9A01-E86999CC2510}" type="sibTrans" cxnId="{9FD0C7F2-3E3F-2C4F-8CA7-A2CF08AD10F6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C93B813-F477-DA48-A965-C47AC3D9772C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İşitme bozuklukları</a:t>
          </a:r>
        </a:p>
      </dgm:t>
    </dgm:pt>
    <dgm:pt modelId="{956FF3F7-AC0A-3040-819A-2FD6B52B11AD}" type="parTrans" cxnId="{543A0386-CD7E-3448-9677-4601CF65B390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B9F540B-F03E-0842-B876-10363AFB83AA}" type="sibTrans" cxnId="{543A0386-CD7E-3448-9677-4601CF65B390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91A0924-7403-BA45-A5F0-85BC85DC1C4F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çeşitlilikleri</a:t>
          </a:r>
        </a:p>
      </dgm:t>
    </dgm:pt>
    <dgm:pt modelId="{9353F7BA-11E4-174C-88B5-D3F797D97F9F}" type="parTrans" cxnId="{FE0CD407-B452-B94C-8E4C-36FB687A284F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1594F1F-9A2B-ED4A-A280-9F030A8AB684}" type="sibTrans" cxnId="{FE0CD407-B452-B94C-8E4C-36FB687A284F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9112EA7-C403-C949-A1F2-884630EA8727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farklılığı</a:t>
          </a:r>
        </a:p>
      </dgm:t>
    </dgm:pt>
    <dgm:pt modelId="{DA9039BA-7B5F-3D4B-892A-60B7A03A28A3}" type="parTrans" cxnId="{8B8E84A5-2E79-1F4F-945C-394001974878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ABCF75A-351B-7646-9A06-95034EC83EF3}" type="sibTrans" cxnId="{8B8E84A5-2E79-1F4F-945C-394001974878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DC39155-1DA2-4441-B207-A406F251B39F}" type="pres">
      <dgm:prSet presAssocID="{03330546-39BC-FC48-B83A-432754BD495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CE6A361-D473-3340-91E0-3467E1E748C3}" type="pres">
      <dgm:prSet presAssocID="{A43442D5-21C9-464B-AC54-289C7DBCEBCF}" presName="hierRoot1" presStyleCnt="0">
        <dgm:presLayoutVars>
          <dgm:hierBranch val="init"/>
        </dgm:presLayoutVars>
      </dgm:prSet>
      <dgm:spPr/>
    </dgm:pt>
    <dgm:pt modelId="{A7B526CB-0A93-0641-903E-9D587C542226}" type="pres">
      <dgm:prSet presAssocID="{A43442D5-21C9-464B-AC54-289C7DBCEBCF}" presName="rootComposite1" presStyleCnt="0"/>
      <dgm:spPr/>
    </dgm:pt>
    <dgm:pt modelId="{62296F8E-4C7D-1440-A194-B02AE874CCC3}" type="pres">
      <dgm:prSet presAssocID="{A43442D5-21C9-464B-AC54-289C7DBCEBCF}" presName="rootText1" presStyleLbl="node0" presStyleIdx="0" presStyleCnt="2" custScaleX="191560" custScaleY="122517">
        <dgm:presLayoutVars>
          <dgm:chPref val="3"/>
        </dgm:presLayoutVars>
      </dgm:prSet>
      <dgm:spPr/>
    </dgm:pt>
    <dgm:pt modelId="{59471693-DC5A-8D49-BBDD-FABDF124C783}" type="pres">
      <dgm:prSet presAssocID="{A43442D5-21C9-464B-AC54-289C7DBCEBCF}" presName="rootConnector1" presStyleLbl="node1" presStyleIdx="0" presStyleCnt="0"/>
      <dgm:spPr/>
    </dgm:pt>
    <dgm:pt modelId="{1DD8AAC4-3B26-B34A-ADD5-BD9F7079AD2F}" type="pres">
      <dgm:prSet presAssocID="{A43442D5-21C9-464B-AC54-289C7DBCEBCF}" presName="hierChild2" presStyleCnt="0"/>
      <dgm:spPr/>
    </dgm:pt>
    <dgm:pt modelId="{D61411B2-7001-A744-865E-E294BAA9EF29}" type="pres">
      <dgm:prSet presAssocID="{C2B6E0BB-78D5-F84E-9C12-4A8F593FA78D}" presName="Name64" presStyleLbl="parChTrans1D2" presStyleIdx="0" presStyleCnt="5" custSzX="451825" custSzY="994313"/>
      <dgm:spPr/>
    </dgm:pt>
    <dgm:pt modelId="{ABC83618-74AA-4542-AA35-FC59E0588EBD}" type="pres">
      <dgm:prSet presAssocID="{BB9EF9B3-30E5-3F43-8519-5400DF205919}" presName="hierRoot2" presStyleCnt="0">
        <dgm:presLayoutVars>
          <dgm:hierBranch val="init"/>
        </dgm:presLayoutVars>
      </dgm:prSet>
      <dgm:spPr/>
    </dgm:pt>
    <dgm:pt modelId="{027CAF98-8808-C54A-9D7B-542EA5FB1731}" type="pres">
      <dgm:prSet presAssocID="{BB9EF9B3-30E5-3F43-8519-5400DF205919}" presName="rootComposite" presStyleCnt="0"/>
      <dgm:spPr/>
    </dgm:pt>
    <dgm:pt modelId="{0B84E9DD-33C7-7143-890B-20334820CFCC}" type="pres">
      <dgm:prSet presAssocID="{BB9EF9B3-30E5-3F43-8519-5400DF205919}" presName="rootText" presStyleLbl="node2" presStyleIdx="0" presStyleCnt="5" custScaleX="191560" custScaleY="122517">
        <dgm:presLayoutVars>
          <dgm:chPref val="3"/>
        </dgm:presLayoutVars>
      </dgm:prSet>
      <dgm:spPr/>
    </dgm:pt>
    <dgm:pt modelId="{B050F9E2-5262-694E-92D3-D3C55B2CAA64}" type="pres">
      <dgm:prSet presAssocID="{BB9EF9B3-30E5-3F43-8519-5400DF205919}" presName="rootConnector" presStyleLbl="node2" presStyleIdx="0" presStyleCnt="5"/>
      <dgm:spPr/>
    </dgm:pt>
    <dgm:pt modelId="{D3914514-97BE-E74F-BD61-735EA1247373}" type="pres">
      <dgm:prSet presAssocID="{BB9EF9B3-30E5-3F43-8519-5400DF205919}" presName="hierChild4" presStyleCnt="0"/>
      <dgm:spPr/>
    </dgm:pt>
    <dgm:pt modelId="{E156917E-97B4-6641-8763-D78C38B69739}" type="pres">
      <dgm:prSet presAssocID="{2D9CAD60-27A7-B74C-9DD6-2EF079DA8B68}" presName="Name64" presStyleLbl="parChTrans1D3" presStyleIdx="0" presStyleCnt="3" custSzX="451825" custSzY="994313"/>
      <dgm:spPr/>
    </dgm:pt>
    <dgm:pt modelId="{3C228E6E-9A8C-FD47-B918-D7E33C7AB1E4}" type="pres">
      <dgm:prSet presAssocID="{DC9F39EB-8322-7E4A-8B36-CCB2B647B1AD}" presName="hierRoot2" presStyleCnt="0">
        <dgm:presLayoutVars>
          <dgm:hierBranch val="init"/>
        </dgm:presLayoutVars>
      </dgm:prSet>
      <dgm:spPr/>
    </dgm:pt>
    <dgm:pt modelId="{DECF9D50-444F-8941-85E3-0DD54D93BF00}" type="pres">
      <dgm:prSet presAssocID="{DC9F39EB-8322-7E4A-8B36-CCB2B647B1AD}" presName="rootComposite" presStyleCnt="0"/>
      <dgm:spPr/>
    </dgm:pt>
    <dgm:pt modelId="{DDAE456C-2E2F-5545-9229-D4A20A578587}" type="pres">
      <dgm:prSet presAssocID="{DC9F39EB-8322-7E4A-8B36-CCB2B647B1AD}" presName="rootText" presStyleLbl="node3" presStyleIdx="0" presStyleCnt="3" custScaleX="191560" custScaleY="122517">
        <dgm:presLayoutVars>
          <dgm:chPref val="3"/>
        </dgm:presLayoutVars>
      </dgm:prSet>
      <dgm:spPr/>
    </dgm:pt>
    <dgm:pt modelId="{71AFA7BA-7756-074B-B37C-6F643D6E1012}" type="pres">
      <dgm:prSet presAssocID="{DC9F39EB-8322-7E4A-8B36-CCB2B647B1AD}" presName="rootConnector" presStyleLbl="node3" presStyleIdx="0" presStyleCnt="3"/>
      <dgm:spPr/>
    </dgm:pt>
    <dgm:pt modelId="{1356FE4B-91F6-AF4D-B7EA-B72B8033C7D4}" type="pres">
      <dgm:prSet presAssocID="{DC9F39EB-8322-7E4A-8B36-CCB2B647B1AD}" presName="hierChild4" presStyleCnt="0"/>
      <dgm:spPr/>
    </dgm:pt>
    <dgm:pt modelId="{295F646D-06C1-9342-B4D0-29DC3CB3DE97}" type="pres">
      <dgm:prSet presAssocID="{DC9F39EB-8322-7E4A-8B36-CCB2B647B1AD}" presName="hierChild5" presStyleCnt="0"/>
      <dgm:spPr/>
    </dgm:pt>
    <dgm:pt modelId="{6B43826E-FFAA-E543-9B5E-17A0ADB192D2}" type="pres">
      <dgm:prSet presAssocID="{40A68F1B-C979-C94B-9877-32E527D3961A}" presName="Name64" presStyleLbl="parChTrans1D3" presStyleIdx="1" presStyleCnt="3" custSzX="451825" custSzY="112029"/>
      <dgm:spPr/>
    </dgm:pt>
    <dgm:pt modelId="{A2D3874A-0690-4D4B-A769-206031C499F3}" type="pres">
      <dgm:prSet presAssocID="{367E99B0-F3E7-7848-BB5A-437EB48242E2}" presName="hierRoot2" presStyleCnt="0">
        <dgm:presLayoutVars>
          <dgm:hierBranch val="init"/>
        </dgm:presLayoutVars>
      </dgm:prSet>
      <dgm:spPr/>
    </dgm:pt>
    <dgm:pt modelId="{673C2396-5037-7340-A8EA-A014D0F9CCBE}" type="pres">
      <dgm:prSet presAssocID="{367E99B0-F3E7-7848-BB5A-437EB48242E2}" presName="rootComposite" presStyleCnt="0"/>
      <dgm:spPr/>
    </dgm:pt>
    <dgm:pt modelId="{6B527CB6-5265-D14F-ABCF-4E4AC8829696}" type="pres">
      <dgm:prSet presAssocID="{367E99B0-F3E7-7848-BB5A-437EB48242E2}" presName="rootText" presStyleLbl="node3" presStyleIdx="1" presStyleCnt="3" custScaleX="191560" custScaleY="122517">
        <dgm:presLayoutVars>
          <dgm:chPref val="3"/>
        </dgm:presLayoutVars>
      </dgm:prSet>
      <dgm:spPr/>
    </dgm:pt>
    <dgm:pt modelId="{2394933F-4D23-C446-A8F3-B8983C382716}" type="pres">
      <dgm:prSet presAssocID="{367E99B0-F3E7-7848-BB5A-437EB48242E2}" presName="rootConnector" presStyleLbl="node3" presStyleIdx="1" presStyleCnt="3"/>
      <dgm:spPr/>
    </dgm:pt>
    <dgm:pt modelId="{19B58069-E03F-3145-9990-977665C1F62B}" type="pres">
      <dgm:prSet presAssocID="{367E99B0-F3E7-7848-BB5A-437EB48242E2}" presName="hierChild4" presStyleCnt="0"/>
      <dgm:spPr/>
    </dgm:pt>
    <dgm:pt modelId="{DFD0B51F-8D1D-554F-A966-0DAD01467B61}" type="pres">
      <dgm:prSet presAssocID="{367E99B0-F3E7-7848-BB5A-437EB48242E2}" presName="hierChild5" presStyleCnt="0"/>
      <dgm:spPr/>
    </dgm:pt>
    <dgm:pt modelId="{DCE62338-E8D6-654E-9E7A-B633C16A1E2F}" type="pres">
      <dgm:prSet presAssocID="{B8C6B04F-5869-4048-8D72-95CACA38328E}" presName="Name64" presStyleLbl="parChTrans1D3" presStyleIdx="2" presStyleCnt="3" custSzX="451825" custSzY="994313"/>
      <dgm:spPr/>
    </dgm:pt>
    <dgm:pt modelId="{5F10EA5C-B8A7-1B49-AE18-FEE80EEF785F}" type="pres">
      <dgm:prSet presAssocID="{E22FC01F-2F3B-7149-AA9E-85425FEEF6CB}" presName="hierRoot2" presStyleCnt="0">
        <dgm:presLayoutVars>
          <dgm:hierBranch val="init"/>
        </dgm:presLayoutVars>
      </dgm:prSet>
      <dgm:spPr/>
    </dgm:pt>
    <dgm:pt modelId="{78E6CB70-7D99-484E-9D43-8F8D30A8D34B}" type="pres">
      <dgm:prSet presAssocID="{E22FC01F-2F3B-7149-AA9E-85425FEEF6CB}" presName="rootComposite" presStyleCnt="0"/>
      <dgm:spPr/>
    </dgm:pt>
    <dgm:pt modelId="{79BA528E-D746-704C-8B6E-54F273D544DC}" type="pres">
      <dgm:prSet presAssocID="{E22FC01F-2F3B-7149-AA9E-85425FEEF6CB}" presName="rootText" presStyleLbl="node3" presStyleIdx="2" presStyleCnt="3" custScaleX="191560" custScaleY="122517">
        <dgm:presLayoutVars>
          <dgm:chPref val="3"/>
        </dgm:presLayoutVars>
      </dgm:prSet>
      <dgm:spPr/>
    </dgm:pt>
    <dgm:pt modelId="{B896148E-E11B-BB49-AEF4-8CEED3A38712}" type="pres">
      <dgm:prSet presAssocID="{E22FC01F-2F3B-7149-AA9E-85425FEEF6CB}" presName="rootConnector" presStyleLbl="node3" presStyleIdx="2" presStyleCnt="3"/>
      <dgm:spPr/>
    </dgm:pt>
    <dgm:pt modelId="{D97EEB53-937E-B547-936D-C06B49CB59C6}" type="pres">
      <dgm:prSet presAssocID="{E22FC01F-2F3B-7149-AA9E-85425FEEF6CB}" presName="hierChild4" presStyleCnt="0"/>
      <dgm:spPr/>
    </dgm:pt>
    <dgm:pt modelId="{159FDCF7-E743-AD41-A6B8-5323C4EB06D9}" type="pres">
      <dgm:prSet presAssocID="{E22FC01F-2F3B-7149-AA9E-85425FEEF6CB}" presName="hierChild5" presStyleCnt="0"/>
      <dgm:spPr/>
    </dgm:pt>
    <dgm:pt modelId="{B8E9A449-73A7-AB4C-9114-755FF1FF56AA}" type="pres">
      <dgm:prSet presAssocID="{BB9EF9B3-30E5-3F43-8519-5400DF205919}" presName="hierChild5" presStyleCnt="0"/>
      <dgm:spPr/>
    </dgm:pt>
    <dgm:pt modelId="{485D2B3E-3274-954B-818B-9F3B3EAD6414}" type="pres">
      <dgm:prSet presAssocID="{0F27A9E0-5773-1841-9AF8-8981F2ADF63B}" presName="Name64" presStyleLbl="parChTrans1D2" presStyleIdx="1" presStyleCnt="5" custSzX="451825" custSzY="112029"/>
      <dgm:spPr/>
    </dgm:pt>
    <dgm:pt modelId="{F8A8E01A-941D-594C-9014-89EB6D1DF6F5}" type="pres">
      <dgm:prSet presAssocID="{7881CA09-E54B-C64E-ACF2-5B2F0D2318DA}" presName="hierRoot2" presStyleCnt="0">
        <dgm:presLayoutVars>
          <dgm:hierBranch val="init"/>
        </dgm:presLayoutVars>
      </dgm:prSet>
      <dgm:spPr/>
    </dgm:pt>
    <dgm:pt modelId="{452F07CC-46E1-314E-9714-ECA96F9C81F1}" type="pres">
      <dgm:prSet presAssocID="{7881CA09-E54B-C64E-ACF2-5B2F0D2318DA}" presName="rootComposite" presStyleCnt="0"/>
      <dgm:spPr/>
    </dgm:pt>
    <dgm:pt modelId="{E0A5C36E-B808-0A49-A319-24CE18962146}" type="pres">
      <dgm:prSet presAssocID="{7881CA09-E54B-C64E-ACF2-5B2F0D2318DA}" presName="rootText" presStyleLbl="node2" presStyleIdx="1" presStyleCnt="5" custScaleX="191560" custScaleY="122517">
        <dgm:presLayoutVars>
          <dgm:chPref val="3"/>
        </dgm:presLayoutVars>
      </dgm:prSet>
      <dgm:spPr/>
    </dgm:pt>
    <dgm:pt modelId="{D20CB47E-5CA5-7C43-8B96-5C15E824ACB7}" type="pres">
      <dgm:prSet presAssocID="{7881CA09-E54B-C64E-ACF2-5B2F0D2318DA}" presName="rootConnector" presStyleLbl="node2" presStyleIdx="1" presStyleCnt="5"/>
      <dgm:spPr/>
    </dgm:pt>
    <dgm:pt modelId="{F97A5D9C-B3E5-4C46-A4B2-6F773E6A45BF}" type="pres">
      <dgm:prSet presAssocID="{7881CA09-E54B-C64E-ACF2-5B2F0D2318DA}" presName="hierChild4" presStyleCnt="0"/>
      <dgm:spPr/>
    </dgm:pt>
    <dgm:pt modelId="{404CC0E8-F645-E140-94E7-A6969EBA3F1D}" type="pres">
      <dgm:prSet presAssocID="{7881CA09-E54B-C64E-ACF2-5B2F0D2318DA}" presName="hierChild5" presStyleCnt="0"/>
      <dgm:spPr/>
    </dgm:pt>
    <dgm:pt modelId="{C1D82744-6DC5-F04F-9E11-0D599A38EB8B}" type="pres">
      <dgm:prSet presAssocID="{956FF3F7-AC0A-3040-819A-2FD6B52B11AD}" presName="Name64" presStyleLbl="parChTrans1D2" presStyleIdx="2" presStyleCnt="5" custSzX="451825" custSzY="994313"/>
      <dgm:spPr/>
    </dgm:pt>
    <dgm:pt modelId="{ED9BAEB5-1579-C84D-9D5E-1C9DB5728E6C}" type="pres">
      <dgm:prSet presAssocID="{7C93B813-F477-DA48-A965-C47AC3D9772C}" presName="hierRoot2" presStyleCnt="0">
        <dgm:presLayoutVars>
          <dgm:hierBranch val="init"/>
        </dgm:presLayoutVars>
      </dgm:prSet>
      <dgm:spPr/>
    </dgm:pt>
    <dgm:pt modelId="{2EC8A98C-3359-6E4E-AD22-EC3C7973684D}" type="pres">
      <dgm:prSet presAssocID="{7C93B813-F477-DA48-A965-C47AC3D9772C}" presName="rootComposite" presStyleCnt="0"/>
      <dgm:spPr/>
    </dgm:pt>
    <dgm:pt modelId="{50E31736-6398-304D-B385-0ADF153BFEBD}" type="pres">
      <dgm:prSet presAssocID="{7C93B813-F477-DA48-A965-C47AC3D9772C}" presName="rootText" presStyleLbl="node2" presStyleIdx="2" presStyleCnt="5" custScaleX="191560" custScaleY="122517">
        <dgm:presLayoutVars>
          <dgm:chPref val="3"/>
        </dgm:presLayoutVars>
      </dgm:prSet>
      <dgm:spPr/>
    </dgm:pt>
    <dgm:pt modelId="{65A091E0-CC53-1E48-9F41-36DB071976DA}" type="pres">
      <dgm:prSet presAssocID="{7C93B813-F477-DA48-A965-C47AC3D9772C}" presName="rootConnector" presStyleLbl="node2" presStyleIdx="2" presStyleCnt="5"/>
      <dgm:spPr/>
    </dgm:pt>
    <dgm:pt modelId="{3CF591F3-DD34-6144-83B7-5C1E6B233195}" type="pres">
      <dgm:prSet presAssocID="{7C93B813-F477-DA48-A965-C47AC3D9772C}" presName="hierChild4" presStyleCnt="0"/>
      <dgm:spPr/>
    </dgm:pt>
    <dgm:pt modelId="{281E2398-6104-9744-92AB-5177A4554B19}" type="pres">
      <dgm:prSet presAssocID="{7C93B813-F477-DA48-A965-C47AC3D9772C}" presName="hierChild5" presStyleCnt="0"/>
      <dgm:spPr/>
    </dgm:pt>
    <dgm:pt modelId="{F2AB5172-8028-B34D-94BB-EACDC58B9435}" type="pres">
      <dgm:prSet presAssocID="{A43442D5-21C9-464B-AC54-289C7DBCEBCF}" presName="hierChild3" presStyleCnt="0"/>
      <dgm:spPr/>
    </dgm:pt>
    <dgm:pt modelId="{E91217CC-9E91-C34D-ACE6-A1A6C4E21BDF}" type="pres">
      <dgm:prSet presAssocID="{191A0924-7403-BA45-A5F0-85BC85DC1C4F}" presName="hierRoot1" presStyleCnt="0">
        <dgm:presLayoutVars>
          <dgm:hierBranch val="init"/>
        </dgm:presLayoutVars>
      </dgm:prSet>
      <dgm:spPr/>
    </dgm:pt>
    <dgm:pt modelId="{B3D61B9B-CBA9-BF4C-B3C6-F5D40787BFFE}" type="pres">
      <dgm:prSet presAssocID="{191A0924-7403-BA45-A5F0-85BC85DC1C4F}" presName="rootComposite1" presStyleCnt="0"/>
      <dgm:spPr/>
    </dgm:pt>
    <dgm:pt modelId="{F749E8BF-93F2-E949-9D27-CBF764C5444F}" type="pres">
      <dgm:prSet presAssocID="{191A0924-7403-BA45-A5F0-85BC85DC1C4F}" presName="rootText1" presStyleLbl="node0" presStyleIdx="1" presStyleCnt="2" custScaleX="191560" custScaleY="122517">
        <dgm:presLayoutVars>
          <dgm:chPref val="3"/>
        </dgm:presLayoutVars>
      </dgm:prSet>
      <dgm:spPr/>
    </dgm:pt>
    <dgm:pt modelId="{B710044D-3D89-AE4D-8593-1815FB0BB1DB}" type="pres">
      <dgm:prSet presAssocID="{191A0924-7403-BA45-A5F0-85BC85DC1C4F}" presName="rootConnector1" presStyleLbl="node1" presStyleIdx="0" presStyleCnt="0"/>
      <dgm:spPr/>
    </dgm:pt>
    <dgm:pt modelId="{02C1A00D-84A1-8442-B352-7F31B5E0C4B5}" type="pres">
      <dgm:prSet presAssocID="{191A0924-7403-BA45-A5F0-85BC85DC1C4F}" presName="hierChild2" presStyleCnt="0"/>
      <dgm:spPr/>
    </dgm:pt>
    <dgm:pt modelId="{0E4639A2-5A9D-254D-B773-317F43719A1D}" type="pres">
      <dgm:prSet presAssocID="{DA9039BA-7B5F-3D4B-892A-60B7A03A28A3}" presName="Name64" presStyleLbl="parChTrans1D2" presStyleIdx="3" presStyleCnt="5" custSzX="451825" custSzY="497156"/>
      <dgm:spPr/>
    </dgm:pt>
    <dgm:pt modelId="{5462D7C5-F891-4E4E-A7D7-60803E60BB3B}" type="pres">
      <dgm:prSet presAssocID="{C9112EA7-C403-C949-A1F2-884630EA8727}" presName="hierRoot2" presStyleCnt="0">
        <dgm:presLayoutVars>
          <dgm:hierBranch val="init"/>
        </dgm:presLayoutVars>
      </dgm:prSet>
      <dgm:spPr/>
    </dgm:pt>
    <dgm:pt modelId="{AADD9813-A825-6544-B68D-32A8C77891D6}" type="pres">
      <dgm:prSet presAssocID="{C9112EA7-C403-C949-A1F2-884630EA8727}" presName="rootComposite" presStyleCnt="0"/>
      <dgm:spPr/>
    </dgm:pt>
    <dgm:pt modelId="{BD1FC2C7-AFE1-164E-A3AA-92B5B6529EAC}" type="pres">
      <dgm:prSet presAssocID="{C9112EA7-C403-C949-A1F2-884630EA8727}" presName="rootText" presStyleLbl="node2" presStyleIdx="3" presStyleCnt="5" custScaleX="191560" custScaleY="122517">
        <dgm:presLayoutVars>
          <dgm:chPref val="3"/>
        </dgm:presLayoutVars>
      </dgm:prSet>
      <dgm:spPr/>
    </dgm:pt>
    <dgm:pt modelId="{5D3AF0E3-5E4F-5B43-BA0A-022ABDE38A85}" type="pres">
      <dgm:prSet presAssocID="{C9112EA7-C403-C949-A1F2-884630EA8727}" presName="rootConnector" presStyleLbl="node2" presStyleIdx="3" presStyleCnt="5"/>
      <dgm:spPr/>
    </dgm:pt>
    <dgm:pt modelId="{F6C8488B-08F8-EC49-BF3B-4170880E9D06}" type="pres">
      <dgm:prSet presAssocID="{C9112EA7-C403-C949-A1F2-884630EA8727}" presName="hierChild4" presStyleCnt="0"/>
      <dgm:spPr/>
    </dgm:pt>
    <dgm:pt modelId="{3DAD7728-E106-1143-901D-3DF464B74288}" type="pres">
      <dgm:prSet presAssocID="{C9112EA7-C403-C949-A1F2-884630EA8727}" presName="hierChild5" presStyleCnt="0"/>
      <dgm:spPr/>
    </dgm:pt>
    <dgm:pt modelId="{046A1D63-7766-EE40-97AA-0FAF7655B1BC}" type="pres">
      <dgm:prSet presAssocID="{C45BB982-A347-FF47-8310-09A862DC99C8}" presName="Name64" presStyleLbl="parChTrans1D2" presStyleIdx="4" presStyleCnt="5" custSzX="451825" custSzY="497156"/>
      <dgm:spPr/>
    </dgm:pt>
    <dgm:pt modelId="{551EA079-CF6B-1B48-ACA7-460A614E5E00}" type="pres">
      <dgm:prSet presAssocID="{7E7D3CE7-9C75-3348-965E-3BB69F874760}" presName="hierRoot2" presStyleCnt="0">
        <dgm:presLayoutVars>
          <dgm:hierBranch val="init"/>
        </dgm:presLayoutVars>
      </dgm:prSet>
      <dgm:spPr/>
    </dgm:pt>
    <dgm:pt modelId="{FE2A41CE-A1A8-6642-95F5-78645C9AC49C}" type="pres">
      <dgm:prSet presAssocID="{7E7D3CE7-9C75-3348-965E-3BB69F874760}" presName="rootComposite" presStyleCnt="0"/>
      <dgm:spPr/>
    </dgm:pt>
    <dgm:pt modelId="{1A360445-2073-D543-8674-DC5A3328B908}" type="pres">
      <dgm:prSet presAssocID="{7E7D3CE7-9C75-3348-965E-3BB69F874760}" presName="rootText" presStyleLbl="node2" presStyleIdx="4" presStyleCnt="5" custScaleX="191560" custScaleY="122517">
        <dgm:presLayoutVars>
          <dgm:chPref val="3"/>
        </dgm:presLayoutVars>
      </dgm:prSet>
      <dgm:spPr/>
    </dgm:pt>
    <dgm:pt modelId="{9AB244BA-C6E4-A04A-B3F7-58DDEC114F3D}" type="pres">
      <dgm:prSet presAssocID="{7E7D3CE7-9C75-3348-965E-3BB69F874760}" presName="rootConnector" presStyleLbl="node2" presStyleIdx="4" presStyleCnt="5"/>
      <dgm:spPr/>
    </dgm:pt>
    <dgm:pt modelId="{69F67D9D-DE4F-B140-B341-85C7EF42553F}" type="pres">
      <dgm:prSet presAssocID="{7E7D3CE7-9C75-3348-965E-3BB69F874760}" presName="hierChild4" presStyleCnt="0"/>
      <dgm:spPr/>
    </dgm:pt>
    <dgm:pt modelId="{1248EDA8-C40C-2D4B-ADA5-F1E8CFE30E3A}" type="pres">
      <dgm:prSet presAssocID="{7E7D3CE7-9C75-3348-965E-3BB69F874760}" presName="hierChild5" presStyleCnt="0"/>
      <dgm:spPr/>
    </dgm:pt>
    <dgm:pt modelId="{18D73969-547A-184B-BBC9-F36FA80361E1}" type="pres">
      <dgm:prSet presAssocID="{191A0924-7403-BA45-A5F0-85BC85DC1C4F}" presName="hierChild3" presStyleCnt="0"/>
      <dgm:spPr/>
    </dgm:pt>
  </dgm:ptLst>
  <dgm:cxnLst>
    <dgm:cxn modelId="{77C47603-6F2A-A84E-829C-0347F23133EE}" type="presOf" srcId="{E22FC01F-2F3B-7149-AA9E-85425FEEF6CB}" destId="{79BA528E-D746-704C-8B6E-54F273D544DC}" srcOrd="0" destOrd="0" presId="urn:microsoft.com/office/officeart/2009/3/layout/HorizontalOrganizationChart"/>
    <dgm:cxn modelId="{FDCCA503-3BE3-0F4E-AD84-7218A4B047DC}" type="presOf" srcId="{A43442D5-21C9-464B-AC54-289C7DBCEBCF}" destId="{62296F8E-4C7D-1440-A194-B02AE874CCC3}" srcOrd="0" destOrd="0" presId="urn:microsoft.com/office/officeart/2009/3/layout/HorizontalOrganizationChart"/>
    <dgm:cxn modelId="{44FC3D04-E150-C848-8227-78A8B3CE8777}" type="presOf" srcId="{A43442D5-21C9-464B-AC54-289C7DBCEBCF}" destId="{59471693-DC5A-8D49-BBDD-FABDF124C783}" srcOrd="1" destOrd="0" presId="urn:microsoft.com/office/officeart/2009/3/layout/HorizontalOrganizationChart"/>
    <dgm:cxn modelId="{54A4AA05-FB79-344E-9B5D-C5D30AD4060B}" type="presOf" srcId="{7881CA09-E54B-C64E-ACF2-5B2F0D2318DA}" destId="{D20CB47E-5CA5-7C43-8B96-5C15E824ACB7}" srcOrd="1" destOrd="0" presId="urn:microsoft.com/office/officeart/2009/3/layout/HorizontalOrganizationChart"/>
    <dgm:cxn modelId="{69E04B06-D24F-8148-AE79-8833C2035A9A}" type="presOf" srcId="{191A0924-7403-BA45-A5F0-85BC85DC1C4F}" destId="{B710044D-3D89-AE4D-8593-1815FB0BB1DB}" srcOrd="1" destOrd="0" presId="urn:microsoft.com/office/officeart/2009/3/layout/HorizontalOrganizationChart"/>
    <dgm:cxn modelId="{FE0CD407-B452-B94C-8E4C-36FB687A284F}" srcId="{03330546-39BC-FC48-B83A-432754BD495B}" destId="{191A0924-7403-BA45-A5F0-85BC85DC1C4F}" srcOrd="1" destOrd="0" parTransId="{9353F7BA-11E4-174C-88B5-D3F797D97F9F}" sibTransId="{61594F1F-9A2B-ED4A-A280-9F030A8AB684}"/>
    <dgm:cxn modelId="{8D485208-0585-0D46-9A1E-2BD4FE2D8DCB}" srcId="{BB9EF9B3-30E5-3F43-8519-5400DF205919}" destId="{367E99B0-F3E7-7848-BB5A-437EB48242E2}" srcOrd="1" destOrd="0" parTransId="{40A68F1B-C979-C94B-9877-32E527D3961A}" sibTransId="{35BD5730-AA07-6646-B6E1-69E564138AB7}"/>
    <dgm:cxn modelId="{AFB06408-AD3B-444B-BCA3-26C20244818A}" type="presOf" srcId="{956FF3F7-AC0A-3040-819A-2FD6B52B11AD}" destId="{C1D82744-6DC5-F04F-9E11-0D599A38EB8B}" srcOrd="0" destOrd="0" presId="urn:microsoft.com/office/officeart/2009/3/layout/HorizontalOrganizationChart"/>
    <dgm:cxn modelId="{60C8B80D-00BC-AA43-AE7A-5ABF8376FDC6}" srcId="{BB9EF9B3-30E5-3F43-8519-5400DF205919}" destId="{DC9F39EB-8322-7E4A-8B36-CCB2B647B1AD}" srcOrd="0" destOrd="0" parTransId="{2D9CAD60-27A7-B74C-9DD6-2EF079DA8B68}" sibTransId="{C30C7B60-7A9A-2D43-94A2-806C6DAD1334}"/>
    <dgm:cxn modelId="{4E087219-DA35-F946-BADC-B0F61A58227F}" type="presOf" srcId="{C9112EA7-C403-C949-A1F2-884630EA8727}" destId="{5D3AF0E3-5E4F-5B43-BA0A-022ABDE38A85}" srcOrd="1" destOrd="0" presId="urn:microsoft.com/office/officeart/2009/3/layout/HorizontalOrganizationChart"/>
    <dgm:cxn modelId="{8708A31D-2FEA-E347-962C-1F7DDD5231BC}" srcId="{A43442D5-21C9-464B-AC54-289C7DBCEBCF}" destId="{BB9EF9B3-30E5-3F43-8519-5400DF205919}" srcOrd="0" destOrd="0" parTransId="{C2B6E0BB-78D5-F84E-9C12-4A8F593FA78D}" sibTransId="{6C4E0B47-56F9-374D-9227-426E1BAB1839}"/>
    <dgm:cxn modelId="{740D1125-C7A2-D64C-A41C-F56530F1E486}" type="presOf" srcId="{2D9CAD60-27A7-B74C-9DD6-2EF079DA8B68}" destId="{E156917E-97B4-6641-8763-D78C38B69739}" srcOrd="0" destOrd="0" presId="urn:microsoft.com/office/officeart/2009/3/layout/HorizontalOrganizationChart"/>
    <dgm:cxn modelId="{CB156B2C-B70A-4246-AC1C-DBF4E9AEEAE3}" type="presOf" srcId="{191A0924-7403-BA45-A5F0-85BC85DC1C4F}" destId="{F749E8BF-93F2-E949-9D27-CBF764C5444F}" srcOrd="0" destOrd="0" presId="urn:microsoft.com/office/officeart/2009/3/layout/HorizontalOrganizationChart"/>
    <dgm:cxn modelId="{13DD403E-81E9-2741-8877-1F7DE3D8CA7E}" type="presOf" srcId="{B8C6B04F-5869-4048-8D72-95CACA38328E}" destId="{DCE62338-E8D6-654E-9E7A-B633C16A1E2F}" srcOrd="0" destOrd="0" presId="urn:microsoft.com/office/officeart/2009/3/layout/HorizontalOrganizationChart"/>
    <dgm:cxn modelId="{961D0F4B-54C4-C444-883D-B789BC7801EB}" type="presOf" srcId="{7C93B813-F477-DA48-A965-C47AC3D9772C}" destId="{65A091E0-CC53-1E48-9F41-36DB071976DA}" srcOrd="1" destOrd="0" presId="urn:microsoft.com/office/officeart/2009/3/layout/HorizontalOrganizationChart"/>
    <dgm:cxn modelId="{4144A54F-5206-8346-8BF8-47C97AEB7D06}" type="presOf" srcId="{C2B6E0BB-78D5-F84E-9C12-4A8F593FA78D}" destId="{D61411B2-7001-A744-865E-E294BAA9EF29}" srcOrd="0" destOrd="0" presId="urn:microsoft.com/office/officeart/2009/3/layout/HorizontalOrganizationChart"/>
    <dgm:cxn modelId="{D9514357-8F8D-9D46-852D-CD548F8CCB35}" srcId="{191A0924-7403-BA45-A5F0-85BC85DC1C4F}" destId="{7E7D3CE7-9C75-3348-965E-3BB69F874760}" srcOrd="1" destOrd="0" parTransId="{C45BB982-A347-FF47-8310-09A862DC99C8}" sibTransId="{017462D9-4FA3-F843-A911-17CFA7D2C257}"/>
    <dgm:cxn modelId="{8E7FA86F-D3CF-C545-A14E-20E8E079A9E1}" type="presOf" srcId="{7E7D3CE7-9C75-3348-965E-3BB69F874760}" destId="{9AB244BA-C6E4-A04A-B3F7-58DDEC114F3D}" srcOrd="1" destOrd="0" presId="urn:microsoft.com/office/officeart/2009/3/layout/HorizontalOrganizationChart"/>
    <dgm:cxn modelId="{C888D571-A8E5-C84A-A4BD-1C9C8EC7252D}" type="presOf" srcId="{7C93B813-F477-DA48-A965-C47AC3D9772C}" destId="{50E31736-6398-304D-B385-0ADF153BFEBD}" srcOrd="0" destOrd="0" presId="urn:microsoft.com/office/officeart/2009/3/layout/HorizontalOrganizationChart"/>
    <dgm:cxn modelId="{ABD63575-D673-244A-8073-97FB8850E574}" type="presOf" srcId="{C45BB982-A347-FF47-8310-09A862DC99C8}" destId="{046A1D63-7766-EE40-97AA-0FAF7655B1BC}" srcOrd="0" destOrd="0" presId="urn:microsoft.com/office/officeart/2009/3/layout/HorizontalOrganizationChart"/>
    <dgm:cxn modelId="{7442D57C-877E-8A4E-8611-CB87060552BB}" type="presOf" srcId="{DC9F39EB-8322-7E4A-8B36-CCB2B647B1AD}" destId="{71AFA7BA-7756-074B-B37C-6F643D6E1012}" srcOrd="1" destOrd="0" presId="urn:microsoft.com/office/officeart/2009/3/layout/HorizontalOrganizationChart"/>
    <dgm:cxn modelId="{25B0F881-34BE-F245-BF1A-80F64B3F688D}" type="presOf" srcId="{BB9EF9B3-30E5-3F43-8519-5400DF205919}" destId="{0B84E9DD-33C7-7143-890B-20334820CFCC}" srcOrd="0" destOrd="0" presId="urn:microsoft.com/office/officeart/2009/3/layout/HorizontalOrganizationChart"/>
    <dgm:cxn modelId="{7B192F84-5CDA-E34A-A8E6-49FFB907A99E}" type="presOf" srcId="{DA9039BA-7B5F-3D4B-892A-60B7A03A28A3}" destId="{0E4639A2-5A9D-254D-B773-317F43719A1D}" srcOrd="0" destOrd="0" presId="urn:microsoft.com/office/officeart/2009/3/layout/HorizontalOrganizationChart"/>
    <dgm:cxn modelId="{543A0386-CD7E-3448-9677-4601CF65B390}" srcId="{A43442D5-21C9-464B-AC54-289C7DBCEBCF}" destId="{7C93B813-F477-DA48-A965-C47AC3D9772C}" srcOrd="2" destOrd="0" parTransId="{956FF3F7-AC0A-3040-819A-2FD6B52B11AD}" sibTransId="{8B9F540B-F03E-0842-B876-10363AFB83AA}"/>
    <dgm:cxn modelId="{781B3D9D-FBA8-994F-B6A9-A0D7F4359DFB}" type="presOf" srcId="{BB9EF9B3-30E5-3F43-8519-5400DF205919}" destId="{B050F9E2-5262-694E-92D3-D3C55B2CAA64}" srcOrd="1" destOrd="0" presId="urn:microsoft.com/office/officeart/2009/3/layout/HorizontalOrganizationChart"/>
    <dgm:cxn modelId="{8B8E84A5-2E79-1F4F-945C-394001974878}" srcId="{191A0924-7403-BA45-A5F0-85BC85DC1C4F}" destId="{C9112EA7-C403-C949-A1F2-884630EA8727}" srcOrd="0" destOrd="0" parTransId="{DA9039BA-7B5F-3D4B-892A-60B7A03A28A3}" sibTransId="{7ABCF75A-351B-7646-9A06-95034EC83EF3}"/>
    <dgm:cxn modelId="{01424DAA-70BE-C440-B797-0A09B2A6CEA9}" type="presOf" srcId="{0F27A9E0-5773-1841-9AF8-8981F2ADF63B}" destId="{485D2B3E-3274-954B-818B-9F3B3EAD6414}" srcOrd="0" destOrd="0" presId="urn:microsoft.com/office/officeart/2009/3/layout/HorizontalOrganizationChart"/>
    <dgm:cxn modelId="{F4E9EAC6-A0B8-6643-88FC-7E0A3D4C1EA7}" type="presOf" srcId="{DC9F39EB-8322-7E4A-8B36-CCB2B647B1AD}" destId="{DDAE456C-2E2F-5545-9229-D4A20A578587}" srcOrd="0" destOrd="0" presId="urn:microsoft.com/office/officeart/2009/3/layout/HorizontalOrganizationChart"/>
    <dgm:cxn modelId="{A7B13BCB-500F-9748-A08F-51F3F3A86C5B}" type="presOf" srcId="{03330546-39BC-FC48-B83A-432754BD495B}" destId="{5DC39155-1DA2-4441-B207-A406F251B39F}" srcOrd="0" destOrd="0" presId="urn:microsoft.com/office/officeart/2009/3/layout/HorizontalOrganizationChart"/>
    <dgm:cxn modelId="{530B61CE-5C65-9A4B-99A7-FF898B928320}" srcId="{A43442D5-21C9-464B-AC54-289C7DBCEBCF}" destId="{7881CA09-E54B-C64E-ACF2-5B2F0D2318DA}" srcOrd="1" destOrd="0" parTransId="{0F27A9E0-5773-1841-9AF8-8981F2ADF63B}" sibTransId="{2EC96FB9-58AB-DB42-BEC4-FF468857E9F4}"/>
    <dgm:cxn modelId="{C5D731D8-4BE0-664E-A89B-AB63015D70D2}" type="presOf" srcId="{E22FC01F-2F3B-7149-AA9E-85425FEEF6CB}" destId="{B896148E-E11B-BB49-AEF4-8CEED3A38712}" srcOrd="1" destOrd="0" presId="urn:microsoft.com/office/officeart/2009/3/layout/HorizontalOrganizationChart"/>
    <dgm:cxn modelId="{44E4B2DD-8E28-5F43-A072-AC787731BA69}" type="presOf" srcId="{40A68F1B-C979-C94B-9877-32E527D3961A}" destId="{6B43826E-FFAA-E543-9B5E-17A0ADB192D2}" srcOrd="0" destOrd="0" presId="urn:microsoft.com/office/officeart/2009/3/layout/HorizontalOrganizationChart"/>
    <dgm:cxn modelId="{6CCACBE5-E6AC-8944-AE8E-8A175656D860}" type="presOf" srcId="{7E7D3CE7-9C75-3348-965E-3BB69F874760}" destId="{1A360445-2073-D543-8674-DC5A3328B908}" srcOrd="0" destOrd="0" presId="urn:microsoft.com/office/officeart/2009/3/layout/HorizontalOrganizationChart"/>
    <dgm:cxn modelId="{16A927EA-FF36-AA4D-9FD0-96A4DC78163D}" type="presOf" srcId="{367E99B0-F3E7-7848-BB5A-437EB48242E2}" destId="{2394933F-4D23-C446-A8F3-B8983C382716}" srcOrd="1" destOrd="0" presId="urn:microsoft.com/office/officeart/2009/3/layout/HorizontalOrganizationChart"/>
    <dgm:cxn modelId="{A9F266EF-E8D4-9840-BD83-0570DB2CC831}" type="presOf" srcId="{367E99B0-F3E7-7848-BB5A-437EB48242E2}" destId="{6B527CB6-5265-D14F-ABCF-4E4AC8829696}" srcOrd="0" destOrd="0" presId="urn:microsoft.com/office/officeart/2009/3/layout/HorizontalOrganizationChart"/>
    <dgm:cxn modelId="{3CD48DF1-04DB-F940-8FC2-7F2E6F9FA3A4}" type="presOf" srcId="{C9112EA7-C403-C949-A1F2-884630EA8727}" destId="{BD1FC2C7-AFE1-164E-A3AA-92B5B6529EAC}" srcOrd="0" destOrd="0" presId="urn:microsoft.com/office/officeart/2009/3/layout/HorizontalOrganizationChart"/>
    <dgm:cxn modelId="{9FD0C7F2-3E3F-2C4F-8CA7-A2CF08AD10F6}" srcId="{BB9EF9B3-30E5-3F43-8519-5400DF205919}" destId="{E22FC01F-2F3B-7149-AA9E-85425FEEF6CB}" srcOrd="2" destOrd="0" parTransId="{B8C6B04F-5869-4048-8D72-95CACA38328E}" sibTransId="{08C4FE04-535E-CC40-9A01-E86999CC2510}"/>
    <dgm:cxn modelId="{E348A5F7-46AF-CD4D-8C23-42A20DDB46C6}" type="presOf" srcId="{7881CA09-E54B-C64E-ACF2-5B2F0D2318DA}" destId="{E0A5C36E-B808-0A49-A319-24CE18962146}" srcOrd="0" destOrd="0" presId="urn:microsoft.com/office/officeart/2009/3/layout/HorizontalOrganizationChart"/>
    <dgm:cxn modelId="{6857BFF9-EAF3-D04C-B0AC-CC3B80B3B55D}" srcId="{03330546-39BC-FC48-B83A-432754BD495B}" destId="{A43442D5-21C9-464B-AC54-289C7DBCEBCF}" srcOrd="0" destOrd="0" parTransId="{41A31B4B-D2E9-8F4A-A28D-266D25F8DAAA}" sibTransId="{E5E4F088-3AE5-6247-A4C6-00015CF2D21C}"/>
    <dgm:cxn modelId="{C8853E21-497D-FE41-AE8B-059FD647632F}" type="presParOf" srcId="{5DC39155-1DA2-4441-B207-A406F251B39F}" destId="{CCE6A361-D473-3340-91E0-3467E1E748C3}" srcOrd="0" destOrd="0" presId="urn:microsoft.com/office/officeart/2009/3/layout/HorizontalOrganizationChart"/>
    <dgm:cxn modelId="{709544EF-6C97-A04A-83AC-2FB473815CD3}" type="presParOf" srcId="{CCE6A361-D473-3340-91E0-3467E1E748C3}" destId="{A7B526CB-0A93-0641-903E-9D587C542226}" srcOrd="0" destOrd="0" presId="urn:microsoft.com/office/officeart/2009/3/layout/HorizontalOrganizationChart"/>
    <dgm:cxn modelId="{B623D006-9F59-FF41-A7F8-6639A2FB368A}" type="presParOf" srcId="{A7B526CB-0A93-0641-903E-9D587C542226}" destId="{62296F8E-4C7D-1440-A194-B02AE874CCC3}" srcOrd="0" destOrd="0" presId="urn:microsoft.com/office/officeart/2009/3/layout/HorizontalOrganizationChart"/>
    <dgm:cxn modelId="{B6109820-E78D-504B-B0AB-A6B7441DDC65}" type="presParOf" srcId="{A7B526CB-0A93-0641-903E-9D587C542226}" destId="{59471693-DC5A-8D49-BBDD-FABDF124C783}" srcOrd="1" destOrd="0" presId="urn:microsoft.com/office/officeart/2009/3/layout/HorizontalOrganizationChart"/>
    <dgm:cxn modelId="{58FA787A-7CB1-8D46-9712-DE6B7B471FE6}" type="presParOf" srcId="{CCE6A361-D473-3340-91E0-3467E1E748C3}" destId="{1DD8AAC4-3B26-B34A-ADD5-BD9F7079AD2F}" srcOrd="1" destOrd="0" presId="urn:microsoft.com/office/officeart/2009/3/layout/HorizontalOrganizationChart"/>
    <dgm:cxn modelId="{41AB8648-DE20-944C-B308-54386C81A568}" type="presParOf" srcId="{1DD8AAC4-3B26-B34A-ADD5-BD9F7079AD2F}" destId="{D61411B2-7001-A744-865E-E294BAA9EF29}" srcOrd="0" destOrd="0" presId="urn:microsoft.com/office/officeart/2009/3/layout/HorizontalOrganizationChart"/>
    <dgm:cxn modelId="{9A1A4B85-572C-864D-9668-B76E75799BB3}" type="presParOf" srcId="{1DD8AAC4-3B26-B34A-ADD5-BD9F7079AD2F}" destId="{ABC83618-74AA-4542-AA35-FC59E0588EBD}" srcOrd="1" destOrd="0" presId="urn:microsoft.com/office/officeart/2009/3/layout/HorizontalOrganizationChart"/>
    <dgm:cxn modelId="{DE0463CC-CD64-6942-B829-219A273643D6}" type="presParOf" srcId="{ABC83618-74AA-4542-AA35-FC59E0588EBD}" destId="{027CAF98-8808-C54A-9D7B-542EA5FB1731}" srcOrd="0" destOrd="0" presId="urn:microsoft.com/office/officeart/2009/3/layout/HorizontalOrganizationChart"/>
    <dgm:cxn modelId="{59803BC4-C27D-7C4D-93A2-5E3BAB7A41C5}" type="presParOf" srcId="{027CAF98-8808-C54A-9D7B-542EA5FB1731}" destId="{0B84E9DD-33C7-7143-890B-20334820CFCC}" srcOrd="0" destOrd="0" presId="urn:microsoft.com/office/officeart/2009/3/layout/HorizontalOrganizationChart"/>
    <dgm:cxn modelId="{52F2FC21-C517-DC42-A0C2-CE9D3D411640}" type="presParOf" srcId="{027CAF98-8808-C54A-9D7B-542EA5FB1731}" destId="{B050F9E2-5262-694E-92D3-D3C55B2CAA64}" srcOrd="1" destOrd="0" presId="urn:microsoft.com/office/officeart/2009/3/layout/HorizontalOrganizationChart"/>
    <dgm:cxn modelId="{97C25E51-8B4B-D541-A3B4-4605D1201312}" type="presParOf" srcId="{ABC83618-74AA-4542-AA35-FC59E0588EBD}" destId="{D3914514-97BE-E74F-BD61-735EA1247373}" srcOrd="1" destOrd="0" presId="urn:microsoft.com/office/officeart/2009/3/layout/HorizontalOrganizationChart"/>
    <dgm:cxn modelId="{C41882A2-5D06-BB44-8F5E-4E4EF5AC12C3}" type="presParOf" srcId="{D3914514-97BE-E74F-BD61-735EA1247373}" destId="{E156917E-97B4-6641-8763-D78C38B69739}" srcOrd="0" destOrd="0" presId="urn:microsoft.com/office/officeart/2009/3/layout/HorizontalOrganizationChart"/>
    <dgm:cxn modelId="{E1B95948-62E3-9144-9FE5-2E6CFBE303E7}" type="presParOf" srcId="{D3914514-97BE-E74F-BD61-735EA1247373}" destId="{3C228E6E-9A8C-FD47-B918-D7E33C7AB1E4}" srcOrd="1" destOrd="0" presId="urn:microsoft.com/office/officeart/2009/3/layout/HorizontalOrganizationChart"/>
    <dgm:cxn modelId="{F50BF2A1-CA92-5A47-BED2-9641718EE97A}" type="presParOf" srcId="{3C228E6E-9A8C-FD47-B918-D7E33C7AB1E4}" destId="{DECF9D50-444F-8941-85E3-0DD54D93BF00}" srcOrd="0" destOrd="0" presId="urn:microsoft.com/office/officeart/2009/3/layout/HorizontalOrganizationChart"/>
    <dgm:cxn modelId="{6B8E51C8-240E-C643-B128-D57AEC020C11}" type="presParOf" srcId="{DECF9D50-444F-8941-85E3-0DD54D93BF00}" destId="{DDAE456C-2E2F-5545-9229-D4A20A578587}" srcOrd="0" destOrd="0" presId="urn:microsoft.com/office/officeart/2009/3/layout/HorizontalOrganizationChart"/>
    <dgm:cxn modelId="{B9BCD978-4D02-5345-B84E-6BADC1B1ABEE}" type="presParOf" srcId="{DECF9D50-444F-8941-85E3-0DD54D93BF00}" destId="{71AFA7BA-7756-074B-B37C-6F643D6E1012}" srcOrd="1" destOrd="0" presId="urn:microsoft.com/office/officeart/2009/3/layout/HorizontalOrganizationChart"/>
    <dgm:cxn modelId="{68C6834F-2FD7-9348-BD26-1EAB2CA746A0}" type="presParOf" srcId="{3C228E6E-9A8C-FD47-B918-D7E33C7AB1E4}" destId="{1356FE4B-91F6-AF4D-B7EA-B72B8033C7D4}" srcOrd="1" destOrd="0" presId="urn:microsoft.com/office/officeart/2009/3/layout/HorizontalOrganizationChart"/>
    <dgm:cxn modelId="{43155BFA-CFAD-CD4C-BC79-76CDA749E615}" type="presParOf" srcId="{3C228E6E-9A8C-FD47-B918-D7E33C7AB1E4}" destId="{295F646D-06C1-9342-B4D0-29DC3CB3DE97}" srcOrd="2" destOrd="0" presId="urn:microsoft.com/office/officeart/2009/3/layout/HorizontalOrganizationChart"/>
    <dgm:cxn modelId="{0AFF8869-B58C-E94E-91BA-FFA4BDF2AB50}" type="presParOf" srcId="{D3914514-97BE-E74F-BD61-735EA1247373}" destId="{6B43826E-FFAA-E543-9B5E-17A0ADB192D2}" srcOrd="2" destOrd="0" presId="urn:microsoft.com/office/officeart/2009/3/layout/HorizontalOrganizationChart"/>
    <dgm:cxn modelId="{B8DBAD03-FD88-3F4C-9B10-0FB9A0310B4F}" type="presParOf" srcId="{D3914514-97BE-E74F-BD61-735EA1247373}" destId="{A2D3874A-0690-4D4B-A769-206031C499F3}" srcOrd="3" destOrd="0" presId="urn:microsoft.com/office/officeart/2009/3/layout/HorizontalOrganizationChart"/>
    <dgm:cxn modelId="{F404B120-FB76-844B-9BDB-E4B363581667}" type="presParOf" srcId="{A2D3874A-0690-4D4B-A769-206031C499F3}" destId="{673C2396-5037-7340-A8EA-A014D0F9CCBE}" srcOrd="0" destOrd="0" presId="urn:microsoft.com/office/officeart/2009/3/layout/HorizontalOrganizationChart"/>
    <dgm:cxn modelId="{A7F2F5C3-B1B2-324F-BDFD-B6F15DF4C9EA}" type="presParOf" srcId="{673C2396-5037-7340-A8EA-A014D0F9CCBE}" destId="{6B527CB6-5265-D14F-ABCF-4E4AC8829696}" srcOrd="0" destOrd="0" presId="urn:microsoft.com/office/officeart/2009/3/layout/HorizontalOrganizationChart"/>
    <dgm:cxn modelId="{0CB5A351-86FD-B548-B01C-CF2DC26FC3C3}" type="presParOf" srcId="{673C2396-5037-7340-A8EA-A014D0F9CCBE}" destId="{2394933F-4D23-C446-A8F3-B8983C382716}" srcOrd="1" destOrd="0" presId="urn:microsoft.com/office/officeart/2009/3/layout/HorizontalOrganizationChart"/>
    <dgm:cxn modelId="{4CBF5B18-E196-C94F-89C0-3AFA0AF55114}" type="presParOf" srcId="{A2D3874A-0690-4D4B-A769-206031C499F3}" destId="{19B58069-E03F-3145-9990-977665C1F62B}" srcOrd="1" destOrd="0" presId="urn:microsoft.com/office/officeart/2009/3/layout/HorizontalOrganizationChart"/>
    <dgm:cxn modelId="{A0CBDCFC-F1A4-B448-9EAA-00D725A8A28D}" type="presParOf" srcId="{A2D3874A-0690-4D4B-A769-206031C499F3}" destId="{DFD0B51F-8D1D-554F-A966-0DAD01467B61}" srcOrd="2" destOrd="0" presId="urn:microsoft.com/office/officeart/2009/3/layout/HorizontalOrganizationChart"/>
    <dgm:cxn modelId="{E2141DAE-834D-954D-99B1-657B7894C0EF}" type="presParOf" srcId="{D3914514-97BE-E74F-BD61-735EA1247373}" destId="{DCE62338-E8D6-654E-9E7A-B633C16A1E2F}" srcOrd="4" destOrd="0" presId="urn:microsoft.com/office/officeart/2009/3/layout/HorizontalOrganizationChart"/>
    <dgm:cxn modelId="{37A8DCAA-F1AD-4E42-9837-ED77F007BDF0}" type="presParOf" srcId="{D3914514-97BE-E74F-BD61-735EA1247373}" destId="{5F10EA5C-B8A7-1B49-AE18-FEE80EEF785F}" srcOrd="5" destOrd="0" presId="urn:microsoft.com/office/officeart/2009/3/layout/HorizontalOrganizationChart"/>
    <dgm:cxn modelId="{5D521D8F-364D-3F41-AA1E-D421703924E1}" type="presParOf" srcId="{5F10EA5C-B8A7-1B49-AE18-FEE80EEF785F}" destId="{78E6CB70-7D99-484E-9D43-8F8D30A8D34B}" srcOrd="0" destOrd="0" presId="urn:microsoft.com/office/officeart/2009/3/layout/HorizontalOrganizationChart"/>
    <dgm:cxn modelId="{7BD105E7-6C3C-FC46-A49D-534134B83220}" type="presParOf" srcId="{78E6CB70-7D99-484E-9D43-8F8D30A8D34B}" destId="{79BA528E-D746-704C-8B6E-54F273D544DC}" srcOrd="0" destOrd="0" presId="urn:microsoft.com/office/officeart/2009/3/layout/HorizontalOrganizationChart"/>
    <dgm:cxn modelId="{5D8FB8E8-4DC1-4343-86EB-68BD56F24C51}" type="presParOf" srcId="{78E6CB70-7D99-484E-9D43-8F8D30A8D34B}" destId="{B896148E-E11B-BB49-AEF4-8CEED3A38712}" srcOrd="1" destOrd="0" presId="urn:microsoft.com/office/officeart/2009/3/layout/HorizontalOrganizationChart"/>
    <dgm:cxn modelId="{0A945305-7E93-9F48-B68B-E0E938074875}" type="presParOf" srcId="{5F10EA5C-B8A7-1B49-AE18-FEE80EEF785F}" destId="{D97EEB53-937E-B547-936D-C06B49CB59C6}" srcOrd="1" destOrd="0" presId="urn:microsoft.com/office/officeart/2009/3/layout/HorizontalOrganizationChart"/>
    <dgm:cxn modelId="{04BA81B8-9A99-394F-823E-300C7DF5C35C}" type="presParOf" srcId="{5F10EA5C-B8A7-1B49-AE18-FEE80EEF785F}" destId="{159FDCF7-E743-AD41-A6B8-5323C4EB06D9}" srcOrd="2" destOrd="0" presId="urn:microsoft.com/office/officeart/2009/3/layout/HorizontalOrganizationChart"/>
    <dgm:cxn modelId="{B35E0235-5A0A-C74F-98B3-AD8C6B717C4B}" type="presParOf" srcId="{ABC83618-74AA-4542-AA35-FC59E0588EBD}" destId="{B8E9A449-73A7-AB4C-9114-755FF1FF56AA}" srcOrd="2" destOrd="0" presId="urn:microsoft.com/office/officeart/2009/3/layout/HorizontalOrganizationChart"/>
    <dgm:cxn modelId="{7BA41158-61D2-6546-8F98-3DB21CA05D39}" type="presParOf" srcId="{1DD8AAC4-3B26-B34A-ADD5-BD9F7079AD2F}" destId="{485D2B3E-3274-954B-818B-9F3B3EAD6414}" srcOrd="2" destOrd="0" presId="urn:microsoft.com/office/officeart/2009/3/layout/HorizontalOrganizationChart"/>
    <dgm:cxn modelId="{95EE76E8-635B-CE4A-BA38-07409408B424}" type="presParOf" srcId="{1DD8AAC4-3B26-B34A-ADD5-BD9F7079AD2F}" destId="{F8A8E01A-941D-594C-9014-89EB6D1DF6F5}" srcOrd="3" destOrd="0" presId="urn:microsoft.com/office/officeart/2009/3/layout/HorizontalOrganizationChart"/>
    <dgm:cxn modelId="{7494053A-3588-C848-890B-570CE636DF31}" type="presParOf" srcId="{F8A8E01A-941D-594C-9014-89EB6D1DF6F5}" destId="{452F07CC-46E1-314E-9714-ECA96F9C81F1}" srcOrd="0" destOrd="0" presId="urn:microsoft.com/office/officeart/2009/3/layout/HorizontalOrganizationChart"/>
    <dgm:cxn modelId="{96212F5C-7850-9C48-9E2E-F10C274D47CF}" type="presParOf" srcId="{452F07CC-46E1-314E-9714-ECA96F9C81F1}" destId="{E0A5C36E-B808-0A49-A319-24CE18962146}" srcOrd="0" destOrd="0" presId="urn:microsoft.com/office/officeart/2009/3/layout/HorizontalOrganizationChart"/>
    <dgm:cxn modelId="{83C03E21-2CB2-AA44-ACB4-8657607F848D}" type="presParOf" srcId="{452F07CC-46E1-314E-9714-ECA96F9C81F1}" destId="{D20CB47E-5CA5-7C43-8B96-5C15E824ACB7}" srcOrd="1" destOrd="0" presId="urn:microsoft.com/office/officeart/2009/3/layout/HorizontalOrganizationChart"/>
    <dgm:cxn modelId="{423F5E0C-2E61-174C-9F70-2288F2092C13}" type="presParOf" srcId="{F8A8E01A-941D-594C-9014-89EB6D1DF6F5}" destId="{F97A5D9C-B3E5-4C46-A4B2-6F773E6A45BF}" srcOrd="1" destOrd="0" presId="urn:microsoft.com/office/officeart/2009/3/layout/HorizontalOrganizationChart"/>
    <dgm:cxn modelId="{A502121D-9309-CA4B-8AC3-83C58C7A4F1A}" type="presParOf" srcId="{F8A8E01A-941D-594C-9014-89EB6D1DF6F5}" destId="{404CC0E8-F645-E140-94E7-A6969EBA3F1D}" srcOrd="2" destOrd="0" presId="urn:microsoft.com/office/officeart/2009/3/layout/HorizontalOrganizationChart"/>
    <dgm:cxn modelId="{35116D5B-4D24-8741-A32E-47B0B27D2EAF}" type="presParOf" srcId="{1DD8AAC4-3B26-B34A-ADD5-BD9F7079AD2F}" destId="{C1D82744-6DC5-F04F-9E11-0D599A38EB8B}" srcOrd="4" destOrd="0" presId="urn:microsoft.com/office/officeart/2009/3/layout/HorizontalOrganizationChart"/>
    <dgm:cxn modelId="{4F7E721C-E3CD-A94B-8B97-90216EC3418E}" type="presParOf" srcId="{1DD8AAC4-3B26-B34A-ADD5-BD9F7079AD2F}" destId="{ED9BAEB5-1579-C84D-9D5E-1C9DB5728E6C}" srcOrd="5" destOrd="0" presId="urn:microsoft.com/office/officeart/2009/3/layout/HorizontalOrganizationChart"/>
    <dgm:cxn modelId="{823E5D25-5CB8-6541-AAE1-913151288119}" type="presParOf" srcId="{ED9BAEB5-1579-C84D-9D5E-1C9DB5728E6C}" destId="{2EC8A98C-3359-6E4E-AD22-EC3C7973684D}" srcOrd="0" destOrd="0" presId="urn:microsoft.com/office/officeart/2009/3/layout/HorizontalOrganizationChart"/>
    <dgm:cxn modelId="{AB1ACB35-C366-1847-BFD8-6DE02C140B55}" type="presParOf" srcId="{2EC8A98C-3359-6E4E-AD22-EC3C7973684D}" destId="{50E31736-6398-304D-B385-0ADF153BFEBD}" srcOrd="0" destOrd="0" presId="urn:microsoft.com/office/officeart/2009/3/layout/HorizontalOrganizationChart"/>
    <dgm:cxn modelId="{038BB204-8A2A-CC49-ABB0-AC3C623BE253}" type="presParOf" srcId="{2EC8A98C-3359-6E4E-AD22-EC3C7973684D}" destId="{65A091E0-CC53-1E48-9F41-36DB071976DA}" srcOrd="1" destOrd="0" presId="urn:microsoft.com/office/officeart/2009/3/layout/HorizontalOrganizationChart"/>
    <dgm:cxn modelId="{C673B780-B089-0544-8F19-D54F2A92806D}" type="presParOf" srcId="{ED9BAEB5-1579-C84D-9D5E-1C9DB5728E6C}" destId="{3CF591F3-DD34-6144-83B7-5C1E6B233195}" srcOrd="1" destOrd="0" presId="urn:microsoft.com/office/officeart/2009/3/layout/HorizontalOrganizationChart"/>
    <dgm:cxn modelId="{2E91C6AD-7933-474A-BA40-540E789305D0}" type="presParOf" srcId="{ED9BAEB5-1579-C84D-9D5E-1C9DB5728E6C}" destId="{281E2398-6104-9744-92AB-5177A4554B19}" srcOrd="2" destOrd="0" presId="urn:microsoft.com/office/officeart/2009/3/layout/HorizontalOrganizationChart"/>
    <dgm:cxn modelId="{922547FF-75BF-CD48-8D83-4E03B8371235}" type="presParOf" srcId="{CCE6A361-D473-3340-91E0-3467E1E748C3}" destId="{F2AB5172-8028-B34D-94BB-EACDC58B9435}" srcOrd="2" destOrd="0" presId="urn:microsoft.com/office/officeart/2009/3/layout/HorizontalOrganizationChart"/>
    <dgm:cxn modelId="{B4F1C47D-B6D4-9344-A7C5-480B830884F7}" type="presParOf" srcId="{5DC39155-1DA2-4441-B207-A406F251B39F}" destId="{E91217CC-9E91-C34D-ACE6-A1A6C4E21BDF}" srcOrd="1" destOrd="0" presId="urn:microsoft.com/office/officeart/2009/3/layout/HorizontalOrganizationChart"/>
    <dgm:cxn modelId="{59071A65-C051-6542-810E-89A5EB21FE14}" type="presParOf" srcId="{E91217CC-9E91-C34D-ACE6-A1A6C4E21BDF}" destId="{B3D61B9B-CBA9-BF4C-B3C6-F5D40787BFFE}" srcOrd="0" destOrd="0" presId="urn:microsoft.com/office/officeart/2009/3/layout/HorizontalOrganizationChart"/>
    <dgm:cxn modelId="{CD3B10DE-B7F6-3249-9733-B54274E156E0}" type="presParOf" srcId="{B3D61B9B-CBA9-BF4C-B3C6-F5D40787BFFE}" destId="{F749E8BF-93F2-E949-9D27-CBF764C5444F}" srcOrd="0" destOrd="0" presId="urn:microsoft.com/office/officeart/2009/3/layout/HorizontalOrganizationChart"/>
    <dgm:cxn modelId="{1CBAD53A-A1FE-6E41-988F-560ED05BA326}" type="presParOf" srcId="{B3D61B9B-CBA9-BF4C-B3C6-F5D40787BFFE}" destId="{B710044D-3D89-AE4D-8593-1815FB0BB1DB}" srcOrd="1" destOrd="0" presId="urn:microsoft.com/office/officeart/2009/3/layout/HorizontalOrganizationChart"/>
    <dgm:cxn modelId="{336BD2AE-5D48-234F-9F5C-538DAC6AE425}" type="presParOf" srcId="{E91217CC-9E91-C34D-ACE6-A1A6C4E21BDF}" destId="{02C1A00D-84A1-8442-B352-7F31B5E0C4B5}" srcOrd="1" destOrd="0" presId="urn:microsoft.com/office/officeart/2009/3/layout/HorizontalOrganizationChart"/>
    <dgm:cxn modelId="{6BBBDCF7-E820-8E42-943E-ED44F7413D98}" type="presParOf" srcId="{02C1A00D-84A1-8442-B352-7F31B5E0C4B5}" destId="{0E4639A2-5A9D-254D-B773-317F43719A1D}" srcOrd="0" destOrd="0" presId="urn:microsoft.com/office/officeart/2009/3/layout/HorizontalOrganizationChart"/>
    <dgm:cxn modelId="{48256134-1F9A-C94F-B2C8-DA10FF19A36A}" type="presParOf" srcId="{02C1A00D-84A1-8442-B352-7F31B5E0C4B5}" destId="{5462D7C5-F891-4E4E-A7D7-60803E60BB3B}" srcOrd="1" destOrd="0" presId="urn:microsoft.com/office/officeart/2009/3/layout/HorizontalOrganizationChart"/>
    <dgm:cxn modelId="{A2BCEC50-2275-894E-BB41-3415BD66F24E}" type="presParOf" srcId="{5462D7C5-F891-4E4E-A7D7-60803E60BB3B}" destId="{AADD9813-A825-6544-B68D-32A8C77891D6}" srcOrd="0" destOrd="0" presId="urn:microsoft.com/office/officeart/2009/3/layout/HorizontalOrganizationChart"/>
    <dgm:cxn modelId="{16E0FE0F-2F05-5A49-A56B-2DF3879DDF3B}" type="presParOf" srcId="{AADD9813-A825-6544-B68D-32A8C77891D6}" destId="{BD1FC2C7-AFE1-164E-A3AA-92B5B6529EAC}" srcOrd="0" destOrd="0" presId="urn:microsoft.com/office/officeart/2009/3/layout/HorizontalOrganizationChart"/>
    <dgm:cxn modelId="{1652BA39-F987-BD46-A817-F892315CB0D5}" type="presParOf" srcId="{AADD9813-A825-6544-B68D-32A8C77891D6}" destId="{5D3AF0E3-5E4F-5B43-BA0A-022ABDE38A85}" srcOrd="1" destOrd="0" presId="urn:microsoft.com/office/officeart/2009/3/layout/HorizontalOrganizationChart"/>
    <dgm:cxn modelId="{DC8DCE18-59EF-4E44-958D-ECD5DAD1F00F}" type="presParOf" srcId="{5462D7C5-F891-4E4E-A7D7-60803E60BB3B}" destId="{F6C8488B-08F8-EC49-BF3B-4170880E9D06}" srcOrd="1" destOrd="0" presId="urn:microsoft.com/office/officeart/2009/3/layout/HorizontalOrganizationChart"/>
    <dgm:cxn modelId="{BCA92788-D307-3D43-A6C6-BD356506182E}" type="presParOf" srcId="{5462D7C5-F891-4E4E-A7D7-60803E60BB3B}" destId="{3DAD7728-E106-1143-901D-3DF464B74288}" srcOrd="2" destOrd="0" presId="urn:microsoft.com/office/officeart/2009/3/layout/HorizontalOrganizationChart"/>
    <dgm:cxn modelId="{7BBCF671-82D2-0A42-A809-66F00D6528B3}" type="presParOf" srcId="{02C1A00D-84A1-8442-B352-7F31B5E0C4B5}" destId="{046A1D63-7766-EE40-97AA-0FAF7655B1BC}" srcOrd="2" destOrd="0" presId="urn:microsoft.com/office/officeart/2009/3/layout/HorizontalOrganizationChart"/>
    <dgm:cxn modelId="{08AC65BB-B198-6546-9B84-800F09F8E9A8}" type="presParOf" srcId="{02C1A00D-84A1-8442-B352-7F31B5E0C4B5}" destId="{551EA079-CF6B-1B48-ACA7-460A614E5E00}" srcOrd="3" destOrd="0" presId="urn:microsoft.com/office/officeart/2009/3/layout/HorizontalOrganizationChart"/>
    <dgm:cxn modelId="{BCDEE824-5E29-4E4C-B5CB-F9D714E7F750}" type="presParOf" srcId="{551EA079-CF6B-1B48-ACA7-460A614E5E00}" destId="{FE2A41CE-A1A8-6642-95F5-78645C9AC49C}" srcOrd="0" destOrd="0" presId="urn:microsoft.com/office/officeart/2009/3/layout/HorizontalOrganizationChart"/>
    <dgm:cxn modelId="{0724186F-8A30-284E-B199-6AA497A1D69D}" type="presParOf" srcId="{FE2A41CE-A1A8-6642-95F5-78645C9AC49C}" destId="{1A360445-2073-D543-8674-DC5A3328B908}" srcOrd="0" destOrd="0" presId="urn:microsoft.com/office/officeart/2009/3/layout/HorizontalOrganizationChart"/>
    <dgm:cxn modelId="{F39ABD8D-08AC-AC4C-AB05-C97BC28A8A81}" type="presParOf" srcId="{FE2A41CE-A1A8-6642-95F5-78645C9AC49C}" destId="{9AB244BA-C6E4-A04A-B3F7-58DDEC114F3D}" srcOrd="1" destOrd="0" presId="urn:microsoft.com/office/officeart/2009/3/layout/HorizontalOrganizationChart"/>
    <dgm:cxn modelId="{A8970025-C8FB-634A-AE6F-9FECFA40D4D9}" type="presParOf" srcId="{551EA079-CF6B-1B48-ACA7-460A614E5E00}" destId="{69F67D9D-DE4F-B140-B341-85C7EF42553F}" srcOrd="1" destOrd="0" presId="urn:microsoft.com/office/officeart/2009/3/layout/HorizontalOrganizationChart"/>
    <dgm:cxn modelId="{4AF4E1E2-8DAB-354E-AA18-C7C727F42E9B}" type="presParOf" srcId="{551EA079-CF6B-1B48-ACA7-460A614E5E00}" destId="{1248EDA8-C40C-2D4B-ADA5-F1E8CFE30E3A}" srcOrd="2" destOrd="0" presId="urn:microsoft.com/office/officeart/2009/3/layout/HorizontalOrganizationChart"/>
    <dgm:cxn modelId="{2F268384-05A4-5F46-B8E7-07EE15A484CB}" type="presParOf" srcId="{E91217CC-9E91-C34D-ACE6-A1A6C4E21BDF}" destId="{18D73969-547A-184B-BBC9-F36FA80361E1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FB0209-7D00-6641-91C9-3B030530A73F}" type="doc">
      <dgm:prSet loTypeId="urn:microsoft.com/office/officeart/2005/8/layout/default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69961980-8D90-3643-801A-738A6D742743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Konuşma ses üretiminin gerçekleşmesi için sinir, kas, iskelet ve bilişsel sistemlerin koordineli çalışmasını gerektiren motor bir süreçtir. </a:t>
          </a:r>
        </a:p>
      </dgm:t>
    </dgm:pt>
    <dgm:pt modelId="{123DCE51-C0DB-854A-961B-78D95FE3146B}" type="parTrans" cxnId="{45CEC3D0-12D5-1B43-BBCD-EA057583CF3A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78A9C41-F47D-364D-85E1-1087D117C3A2}" type="sibTrans" cxnId="{45CEC3D0-12D5-1B43-BBCD-EA057583CF3A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E830EB2-343A-0546-83D5-804F5ABCBA5C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Konuşmayı </a:t>
          </a:r>
          <a:r>
            <a:rPr lang="tr-TR" sz="24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işlemleme</a:t>
          </a:r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süreçlerinin temel yapısal ve fizyolojik özellikleri hastalık, yaralanma ve hasar nedeniyle zarar görebilir. </a:t>
          </a:r>
        </a:p>
      </dgm:t>
    </dgm:pt>
    <dgm:pt modelId="{C1DE8525-C692-934E-AD77-385614C120AB}" type="parTrans" cxnId="{B35B46E8-089E-C44C-A2AA-557E752FF1D6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6540451-A1DE-5347-A4D5-602912C5A515}" type="sibTrans" cxnId="{B35B46E8-089E-C44C-A2AA-557E752FF1D6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551DD3C-8BCC-FB4B-8007-EA01BCF21CB5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Bazı konuşma bozuklukları terapiler aracılığıyla düzeltilebilir. </a:t>
          </a:r>
        </a:p>
      </dgm:t>
    </dgm:pt>
    <dgm:pt modelId="{CCA5901A-5FD4-1143-B0F1-0C6569D1A726}" type="parTrans" cxnId="{220A5258-DA76-A346-AB6A-AB6D3DCA273C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2946D5D-2C34-834F-BE9C-D6526EB191EF}" type="sibTrans" cxnId="{220A5258-DA76-A346-AB6A-AB6D3DCA273C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3A8BAAF-847E-824C-8EEB-D4057FF61F9F}" type="pres">
      <dgm:prSet presAssocID="{9DFB0209-7D00-6641-91C9-3B030530A73F}" presName="diagram" presStyleCnt="0">
        <dgm:presLayoutVars>
          <dgm:dir/>
          <dgm:resizeHandles val="exact"/>
        </dgm:presLayoutVars>
      </dgm:prSet>
      <dgm:spPr/>
    </dgm:pt>
    <dgm:pt modelId="{72EDBDAE-5821-FA44-829C-AAEC2D1EB613}" type="pres">
      <dgm:prSet presAssocID="{69961980-8D90-3643-801A-738A6D742743}" presName="node" presStyleLbl="node1" presStyleIdx="0" presStyleCnt="3" custScaleY="123815">
        <dgm:presLayoutVars>
          <dgm:bulletEnabled val="1"/>
        </dgm:presLayoutVars>
      </dgm:prSet>
      <dgm:spPr/>
    </dgm:pt>
    <dgm:pt modelId="{875E6982-50BF-4247-A7CC-093F0E423031}" type="pres">
      <dgm:prSet presAssocID="{078A9C41-F47D-364D-85E1-1087D117C3A2}" presName="sibTrans" presStyleCnt="0"/>
      <dgm:spPr/>
    </dgm:pt>
    <dgm:pt modelId="{462F5A6B-9823-7C40-A98F-5F93D0267BB9}" type="pres">
      <dgm:prSet presAssocID="{6E830EB2-343A-0546-83D5-804F5ABCBA5C}" presName="node" presStyleLbl="node1" presStyleIdx="1" presStyleCnt="3" custScaleY="123815">
        <dgm:presLayoutVars>
          <dgm:bulletEnabled val="1"/>
        </dgm:presLayoutVars>
      </dgm:prSet>
      <dgm:spPr/>
    </dgm:pt>
    <dgm:pt modelId="{0C7A8D72-BE7A-9E48-B504-7014BA9E04E7}" type="pres">
      <dgm:prSet presAssocID="{F6540451-A1DE-5347-A4D5-602912C5A515}" presName="sibTrans" presStyleCnt="0"/>
      <dgm:spPr/>
    </dgm:pt>
    <dgm:pt modelId="{61A15010-F606-4047-B60C-2F1A6BB694AB}" type="pres">
      <dgm:prSet presAssocID="{4551DD3C-8BCC-FB4B-8007-EA01BCF21CB5}" presName="node" presStyleLbl="node1" presStyleIdx="2" presStyleCnt="3" custScaleY="123815">
        <dgm:presLayoutVars>
          <dgm:bulletEnabled val="1"/>
        </dgm:presLayoutVars>
      </dgm:prSet>
      <dgm:spPr/>
    </dgm:pt>
  </dgm:ptLst>
  <dgm:cxnLst>
    <dgm:cxn modelId="{DE88CB13-68BB-9446-8993-5D2C60BFA33C}" type="presOf" srcId="{4551DD3C-8BCC-FB4B-8007-EA01BCF21CB5}" destId="{61A15010-F606-4047-B60C-2F1A6BB694AB}" srcOrd="0" destOrd="0" presId="urn:microsoft.com/office/officeart/2005/8/layout/default"/>
    <dgm:cxn modelId="{B5C1C324-335D-0D4E-AFEB-56F0CEEF5D31}" type="presOf" srcId="{6E830EB2-343A-0546-83D5-804F5ABCBA5C}" destId="{462F5A6B-9823-7C40-A98F-5F93D0267BB9}" srcOrd="0" destOrd="0" presId="urn:microsoft.com/office/officeart/2005/8/layout/default"/>
    <dgm:cxn modelId="{6D26B432-D355-404E-ABB9-80679645310B}" type="presOf" srcId="{9DFB0209-7D00-6641-91C9-3B030530A73F}" destId="{73A8BAAF-847E-824C-8EEB-D4057FF61F9F}" srcOrd="0" destOrd="0" presId="urn:microsoft.com/office/officeart/2005/8/layout/default"/>
    <dgm:cxn modelId="{220A5258-DA76-A346-AB6A-AB6D3DCA273C}" srcId="{9DFB0209-7D00-6641-91C9-3B030530A73F}" destId="{4551DD3C-8BCC-FB4B-8007-EA01BCF21CB5}" srcOrd="2" destOrd="0" parTransId="{CCA5901A-5FD4-1143-B0F1-0C6569D1A726}" sibTransId="{B2946D5D-2C34-834F-BE9C-D6526EB191EF}"/>
    <dgm:cxn modelId="{DBF3C6C7-0EE3-B547-AB3F-DD4F45639FC8}" type="presOf" srcId="{69961980-8D90-3643-801A-738A6D742743}" destId="{72EDBDAE-5821-FA44-829C-AAEC2D1EB613}" srcOrd="0" destOrd="0" presId="urn:microsoft.com/office/officeart/2005/8/layout/default"/>
    <dgm:cxn modelId="{45CEC3D0-12D5-1B43-BBCD-EA057583CF3A}" srcId="{9DFB0209-7D00-6641-91C9-3B030530A73F}" destId="{69961980-8D90-3643-801A-738A6D742743}" srcOrd="0" destOrd="0" parTransId="{123DCE51-C0DB-854A-961B-78D95FE3146B}" sibTransId="{078A9C41-F47D-364D-85E1-1087D117C3A2}"/>
    <dgm:cxn modelId="{B35B46E8-089E-C44C-A2AA-557E752FF1D6}" srcId="{9DFB0209-7D00-6641-91C9-3B030530A73F}" destId="{6E830EB2-343A-0546-83D5-804F5ABCBA5C}" srcOrd="1" destOrd="0" parTransId="{C1DE8525-C692-934E-AD77-385614C120AB}" sibTransId="{F6540451-A1DE-5347-A4D5-602912C5A515}"/>
    <dgm:cxn modelId="{E2DEDBF5-3696-B740-A342-750D2ADBE910}" type="presParOf" srcId="{73A8BAAF-847E-824C-8EEB-D4057FF61F9F}" destId="{72EDBDAE-5821-FA44-829C-AAEC2D1EB613}" srcOrd="0" destOrd="0" presId="urn:microsoft.com/office/officeart/2005/8/layout/default"/>
    <dgm:cxn modelId="{17779300-0F63-F54E-895E-7E695927B2DC}" type="presParOf" srcId="{73A8BAAF-847E-824C-8EEB-D4057FF61F9F}" destId="{875E6982-50BF-4247-A7CC-093F0E423031}" srcOrd="1" destOrd="0" presId="urn:microsoft.com/office/officeart/2005/8/layout/default"/>
    <dgm:cxn modelId="{AE322CC6-1216-C84A-8A4C-D53A431F386E}" type="presParOf" srcId="{73A8BAAF-847E-824C-8EEB-D4057FF61F9F}" destId="{462F5A6B-9823-7C40-A98F-5F93D0267BB9}" srcOrd="2" destOrd="0" presId="urn:microsoft.com/office/officeart/2005/8/layout/default"/>
    <dgm:cxn modelId="{FDE82FED-41F6-3D43-A1DF-FC7FB20B6857}" type="presParOf" srcId="{73A8BAAF-847E-824C-8EEB-D4057FF61F9F}" destId="{0C7A8D72-BE7A-9E48-B504-7014BA9E04E7}" srcOrd="3" destOrd="0" presId="urn:microsoft.com/office/officeart/2005/8/layout/default"/>
    <dgm:cxn modelId="{A4461255-2174-E741-AF02-54A9EF6BD994}" type="presParOf" srcId="{73A8BAAF-847E-824C-8EEB-D4057FF61F9F}" destId="{61A15010-F606-4047-B60C-2F1A6BB694AB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52F3D5E-8985-BC49-9CB4-B3966822A42A}" type="doc">
      <dgm:prSet loTypeId="urn:microsoft.com/office/officeart/2005/8/layout/cycle7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2AFBDCF3-B8E8-3942-A46C-676F1ADAEE2D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Artikülasyon bozuklukları</a:t>
          </a:r>
        </a:p>
      </dgm:t>
    </dgm:pt>
    <dgm:pt modelId="{845C252B-F99C-1248-A800-57862B444C63}" type="parTrans" cxnId="{FB60D7D2-975F-904C-B16C-2C387D366FA8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4FF75D6-AEE1-BB4A-AA02-203BA84A11B5}" type="sibTrans" cxnId="{FB60D7D2-975F-904C-B16C-2C387D366FA8}">
      <dgm:prSet custT="1"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5AA6B61-9F24-7140-B7DD-576E0201A3F8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Akıcılık bozuklukları</a:t>
          </a:r>
        </a:p>
      </dgm:t>
    </dgm:pt>
    <dgm:pt modelId="{9D853710-F59B-724C-BEEA-C2D5F5BFA7B7}" type="parTrans" cxnId="{B93C5341-770C-9340-848B-7BDF7B6072BA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5160B7D-3F0B-D646-B147-E6770604D8E4}" type="sibTrans" cxnId="{B93C5341-770C-9340-848B-7BDF7B6072BA}">
      <dgm:prSet custT="1"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EC5501E-54B8-5B4F-894F-672D4DB32958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Ses bozuklukları</a:t>
          </a:r>
        </a:p>
      </dgm:t>
    </dgm:pt>
    <dgm:pt modelId="{B13D1787-4B72-2947-A88B-47323F01B772}" type="parTrans" cxnId="{B45E8A95-AEB0-EE42-B078-4963A7617514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77467B3-8C17-E74B-A3F7-01B4EAE91BAE}" type="sibTrans" cxnId="{B45E8A95-AEB0-EE42-B078-4963A7617514}">
      <dgm:prSet custT="1"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BE4E76B-551E-C14A-AE1A-32A9F79655C2}" type="pres">
      <dgm:prSet presAssocID="{352F3D5E-8985-BC49-9CB4-B3966822A42A}" presName="Name0" presStyleCnt="0">
        <dgm:presLayoutVars>
          <dgm:dir/>
          <dgm:resizeHandles val="exact"/>
        </dgm:presLayoutVars>
      </dgm:prSet>
      <dgm:spPr/>
    </dgm:pt>
    <dgm:pt modelId="{F8EA8CC3-9BF9-C741-AD85-771FC2513E2D}" type="pres">
      <dgm:prSet presAssocID="{2AFBDCF3-B8E8-3942-A46C-676F1ADAEE2D}" presName="node" presStyleLbl="node1" presStyleIdx="0" presStyleCnt="3" custRadScaleRad="81764" custRadScaleInc="0">
        <dgm:presLayoutVars>
          <dgm:bulletEnabled val="1"/>
        </dgm:presLayoutVars>
      </dgm:prSet>
      <dgm:spPr/>
    </dgm:pt>
    <dgm:pt modelId="{51ED4CC6-77E8-F64F-93FE-8A3F99DF467F}" type="pres">
      <dgm:prSet presAssocID="{44FF75D6-AEE1-BB4A-AA02-203BA84A11B5}" presName="sibTrans" presStyleLbl="sibTrans2D1" presStyleIdx="0" presStyleCnt="3"/>
      <dgm:spPr/>
    </dgm:pt>
    <dgm:pt modelId="{8555461B-7BBC-1F4C-B39B-3782E3313C40}" type="pres">
      <dgm:prSet presAssocID="{44FF75D6-AEE1-BB4A-AA02-203BA84A11B5}" presName="connectorText" presStyleLbl="sibTrans2D1" presStyleIdx="0" presStyleCnt="3"/>
      <dgm:spPr/>
    </dgm:pt>
    <dgm:pt modelId="{5400A4F6-67CA-434B-B0B1-9564ADAF6287}" type="pres">
      <dgm:prSet presAssocID="{C5AA6B61-9F24-7140-B7DD-576E0201A3F8}" presName="node" presStyleLbl="node1" presStyleIdx="1" presStyleCnt="3">
        <dgm:presLayoutVars>
          <dgm:bulletEnabled val="1"/>
        </dgm:presLayoutVars>
      </dgm:prSet>
      <dgm:spPr/>
    </dgm:pt>
    <dgm:pt modelId="{B4DA93B9-F5A5-CA4E-B6B1-38C4F7D19ECA}" type="pres">
      <dgm:prSet presAssocID="{25160B7D-3F0B-D646-B147-E6770604D8E4}" presName="sibTrans" presStyleLbl="sibTrans2D1" presStyleIdx="1" presStyleCnt="3"/>
      <dgm:spPr/>
    </dgm:pt>
    <dgm:pt modelId="{16EDED2B-6EBE-C247-A6A9-A7A74389023E}" type="pres">
      <dgm:prSet presAssocID="{25160B7D-3F0B-D646-B147-E6770604D8E4}" presName="connectorText" presStyleLbl="sibTrans2D1" presStyleIdx="1" presStyleCnt="3"/>
      <dgm:spPr/>
    </dgm:pt>
    <dgm:pt modelId="{49950C9C-2F8B-FB46-9019-BFEA245D67FD}" type="pres">
      <dgm:prSet presAssocID="{DEC5501E-54B8-5B4F-894F-672D4DB32958}" presName="node" presStyleLbl="node1" presStyleIdx="2" presStyleCnt="3">
        <dgm:presLayoutVars>
          <dgm:bulletEnabled val="1"/>
        </dgm:presLayoutVars>
      </dgm:prSet>
      <dgm:spPr/>
    </dgm:pt>
    <dgm:pt modelId="{90135993-2525-324B-ABE8-E3CCB57B1E07}" type="pres">
      <dgm:prSet presAssocID="{377467B3-8C17-E74B-A3F7-01B4EAE91BAE}" presName="sibTrans" presStyleLbl="sibTrans2D1" presStyleIdx="2" presStyleCnt="3"/>
      <dgm:spPr/>
    </dgm:pt>
    <dgm:pt modelId="{21D33D6C-6D71-E440-B649-710A431F68D3}" type="pres">
      <dgm:prSet presAssocID="{377467B3-8C17-E74B-A3F7-01B4EAE91BAE}" presName="connectorText" presStyleLbl="sibTrans2D1" presStyleIdx="2" presStyleCnt="3"/>
      <dgm:spPr/>
    </dgm:pt>
  </dgm:ptLst>
  <dgm:cxnLst>
    <dgm:cxn modelId="{4369AD17-C40B-1940-8592-EDEDC90D3FDA}" type="presOf" srcId="{C5AA6B61-9F24-7140-B7DD-576E0201A3F8}" destId="{5400A4F6-67CA-434B-B0B1-9564ADAF6287}" srcOrd="0" destOrd="0" presId="urn:microsoft.com/office/officeart/2005/8/layout/cycle7"/>
    <dgm:cxn modelId="{B93C5341-770C-9340-848B-7BDF7B6072BA}" srcId="{352F3D5E-8985-BC49-9CB4-B3966822A42A}" destId="{C5AA6B61-9F24-7140-B7DD-576E0201A3F8}" srcOrd="1" destOrd="0" parTransId="{9D853710-F59B-724C-BEEA-C2D5F5BFA7B7}" sibTransId="{25160B7D-3F0B-D646-B147-E6770604D8E4}"/>
    <dgm:cxn modelId="{4F202250-71B8-8142-B57D-EF67CF8CA64D}" type="presOf" srcId="{2AFBDCF3-B8E8-3942-A46C-676F1ADAEE2D}" destId="{F8EA8CC3-9BF9-C741-AD85-771FC2513E2D}" srcOrd="0" destOrd="0" presId="urn:microsoft.com/office/officeart/2005/8/layout/cycle7"/>
    <dgm:cxn modelId="{51124E77-2C60-684C-BE9D-5C4F0E115606}" type="presOf" srcId="{352F3D5E-8985-BC49-9CB4-B3966822A42A}" destId="{FBE4E76B-551E-C14A-AE1A-32A9F79655C2}" srcOrd="0" destOrd="0" presId="urn:microsoft.com/office/officeart/2005/8/layout/cycle7"/>
    <dgm:cxn modelId="{2C96BF8C-7D28-094E-9D84-784D7D6B9BBB}" type="presOf" srcId="{DEC5501E-54B8-5B4F-894F-672D4DB32958}" destId="{49950C9C-2F8B-FB46-9019-BFEA245D67FD}" srcOrd="0" destOrd="0" presId="urn:microsoft.com/office/officeart/2005/8/layout/cycle7"/>
    <dgm:cxn modelId="{B45E8A95-AEB0-EE42-B078-4963A7617514}" srcId="{352F3D5E-8985-BC49-9CB4-B3966822A42A}" destId="{DEC5501E-54B8-5B4F-894F-672D4DB32958}" srcOrd="2" destOrd="0" parTransId="{B13D1787-4B72-2947-A88B-47323F01B772}" sibTransId="{377467B3-8C17-E74B-A3F7-01B4EAE91BAE}"/>
    <dgm:cxn modelId="{C87A4296-B6B4-7E41-852F-9D5F37478C49}" type="presOf" srcId="{377467B3-8C17-E74B-A3F7-01B4EAE91BAE}" destId="{21D33D6C-6D71-E440-B649-710A431F68D3}" srcOrd="1" destOrd="0" presId="urn:microsoft.com/office/officeart/2005/8/layout/cycle7"/>
    <dgm:cxn modelId="{78DBE2A1-26B0-F84F-92C5-EE92E3A98380}" type="presOf" srcId="{44FF75D6-AEE1-BB4A-AA02-203BA84A11B5}" destId="{51ED4CC6-77E8-F64F-93FE-8A3F99DF467F}" srcOrd="0" destOrd="0" presId="urn:microsoft.com/office/officeart/2005/8/layout/cycle7"/>
    <dgm:cxn modelId="{F9681BB0-EBEB-BC46-AC5F-4754505603A5}" type="presOf" srcId="{44FF75D6-AEE1-BB4A-AA02-203BA84A11B5}" destId="{8555461B-7BBC-1F4C-B39B-3782E3313C40}" srcOrd="1" destOrd="0" presId="urn:microsoft.com/office/officeart/2005/8/layout/cycle7"/>
    <dgm:cxn modelId="{FB60D7D2-975F-904C-B16C-2C387D366FA8}" srcId="{352F3D5E-8985-BC49-9CB4-B3966822A42A}" destId="{2AFBDCF3-B8E8-3942-A46C-676F1ADAEE2D}" srcOrd="0" destOrd="0" parTransId="{845C252B-F99C-1248-A800-57862B444C63}" sibTransId="{44FF75D6-AEE1-BB4A-AA02-203BA84A11B5}"/>
    <dgm:cxn modelId="{C1CA65E2-2C43-FF4F-B6C9-D4611C1C4EBB}" type="presOf" srcId="{25160B7D-3F0B-D646-B147-E6770604D8E4}" destId="{B4DA93B9-F5A5-CA4E-B6B1-38C4F7D19ECA}" srcOrd="0" destOrd="0" presId="urn:microsoft.com/office/officeart/2005/8/layout/cycle7"/>
    <dgm:cxn modelId="{D0C0EFF8-C46D-9641-A282-A4A1DC1C0B39}" type="presOf" srcId="{25160B7D-3F0B-D646-B147-E6770604D8E4}" destId="{16EDED2B-6EBE-C247-A6A9-A7A74389023E}" srcOrd="1" destOrd="0" presId="urn:microsoft.com/office/officeart/2005/8/layout/cycle7"/>
    <dgm:cxn modelId="{CA4299FC-D61E-804A-9123-B6C4BD622037}" type="presOf" srcId="{377467B3-8C17-E74B-A3F7-01B4EAE91BAE}" destId="{90135993-2525-324B-ABE8-E3CCB57B1E07}" srcOrd="0" destOrd="0" presId="urn:microsoft.com/office/officeart/2005/8/layout/cycle7"/>
    <dgm:cxn modelId="{364B1508-CD8A-1343-8BEB-FAC2C2D12CAF}" type="presParOf" srcId="{FBE4E76B-551E-C14A-AE1A-32A9F79655C2}" destId="{F8EA8CC3-9BF9-C741-AD85-771FC2513E2D}" srcOrd="0" destOrd="0" presId="urn:microsoft.com/office/officeart/2005/8/layout/cycle7"/>
    <dgm:cxn modelId="{738C4DF4-857E-5242-94A8-FB23FB720D5E}" type="presParOf" srcId="{FBE4E76B-551E-C14A-AE1A-32A9F79655C2}" destId="{51ED4CC6-77E8-F64F-93FE-8A3F99DF467F}" srcOrd="1" destOrd="0" presId="urn:microsoft.com/office/officeart/2005/8/layout/cycle7"/>
    <dgm:cxn modelId="{65084F58-65E9-934B-9000-DAB7C2BDF1B7}" type="presParOf" srcId="{51ED4CC6-77E8-F64F-93FE-8A3F99DF467F}" destId="{8555461B-7BBC-1F4C-B39B-3782E3313C40}" srcOrd="0" destOrd="0" presId="urn:microsoft.com/office/officeart/2005/8/layout/cycle7"/>
    <dgm:cxn modelId="{B433D9E5-E4BA-C244-AF39-56DD6827D98A}" type="presParOf" srcId="{FBE4E76B-551E-C14A-AE1A-32A9F79655C2}" destId="{5400A4F6-67CA-434B-B0B1-9564ADAF6287}" srcOrd="2" destOrd="0" presId="urn:microsoft.com/office/officeart/2005/8/layout/cycle7"/>
    <dgm:cxn modelId="{252E661E-701F-9540-BF98-A383EA665B2B}" type="presParOf" srcId="{FBE4E76B-551E-C14A-AE1A-32A9F79655C2}" destId="{B4DA93B9-F5A5-CA4E-B6B1-38C4F7D19ECA}" srcOrd="3" destOrd="0" presId="urn:microsoft.com/office/officeart/2005/8/layout/cycle7"/>
    <dgm:cxn modelId="{1B47BFF2-E052-5349-877C-2C7BE265B1C3}" type="presParOf" srcId="{B4DA93B9-F5A5-CA4E-B6B1-38C4F7D19ECA}" destId="{16EDED2B-6EBE-C247-A6A9-A7A74389023E}" srcOrd="0" destOrd="0" presId="urn:microsoft.com/office/officeart/2005/8/layout/cycle7"/>
    <dgm:cxn modelId="{C0BE3C5B-9AF1-E84C-92E1-D70BA0B47840}" type="presParOf" srcId="{FBE4E76B-551E-C14A-AE1A-32A9F79655C2}" destId="{49950C9C-2F8B-FB46-9019-BFEA245D67FD}" srcOrd="4" destOrd="0" presId="urn:microsoft.com/office/officeart/2005/8/layout/cycle7"/>
    <dgm:cxn modelId="{CD4EDE51-5DAC-3249-AAB8-54F28DF92391}" type="presParOf" srcId="{FBE4E76B-551E-C14A-AE1A-32A9F79655C2}" destId="{90135993-2525-324B-ABE8-E3CCB57B1E07}" srcOrd="5" destOrd="0" presId="urn:microsoft.com/office/officeart/2005/8/layout/cycle7"/>
    <dgm:cxn modelId="{B5923879-E5C0-FC4D-B995-E24A73842EE5}" type="presParOf" srcId="{90135993-2525-324B-ABE8-E3CCB57B1E07}" destId="{21D33D6C-6D71-E440-B649-710A431F68D3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96B02B1-8385-6942-877E-949A02B2EFDB}" type="doc">
      <dgm:prSet loTypeId="urn:microsoft.com/office/officeart/2005/8/layout/default" loCatId="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1FCCBF2B-3992-5F48-8547-2E87B0F7E36D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Konuşma, yazı ya da diğer sembollerin kullanımı ya da anlaşılmasında meydana gelen bozukluklardır. </a:t>
          </a:r>
        </a:p>
      </dgm:t>
    </dgm:pt>
    <dgm:pt modelId="{DEB9D211-7BE4-BF41-9BAC-30648638B839}" type="parTrans" cxnId="{42AD92F7-3B28-1948-9030-ED9D75A084DC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4510C00-707B-5141-A22F-242EFF58D600}" type="sibTrans" cxnId="{42AD92F7-3B28-1948-9030-ED9D75A084DC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DBF6ADD-8722-874C-B7BB-4BC567FEB027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Dil bozukluğu olan bireyler kendi yaşıtları gibi ana dillerini kullanamazlar ya da anlayamazlar.</a:t>
          </a:r>
        </a:p>
      </dgm:t>
    </dgm:pt>
    <dgm:pt modelId="{47DD7035-4EA2-BB4B-8F12-C708DDE48FB7}" type="parTrans" cxnId="{62FA63AE-10C1-334F-BB88-DA87F7D5DAAA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E206AAE-FCA7-B840-AEDF-014523AF8F6A}" type="sibTrans" cxnId="{62FA63AE-10C1-334F-BB88-DA87F7D5DAAA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83DAA98-281B-CB4B-B729-092F3796963E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Bu çocuklar duydukları, okudukları sözcüklerin anlamlarını çıkaramaz, söylemek ve yazmak istediklerini biçimlendiremez ya da ifade edemezler</a:t>
          </a:r>
        </a:p>
      </dgm:t>
    </dgm:pt>
    <dgm:pt modelId="{366E2270-EB36-114B-B03A-882BAE47CA60}" type="parTrans" cxnId="{979C2E63-E566-EE49-8AE2-78E948683CD8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9B14D0C-81DB-0B46-BA4A-8A1A0F28D218}" type="sibTrans" cxnId="{979C2E63-E566-EE49-8AE2-78E948683CD8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DB89A43-622F-B248-B5C7-43E15B873870}" type="pres">
      <dgm:prSet presAssocID="{496B02B1-8385-6942-877E-949A02B2EFDB}" presName="diagram" presStyleCnt="0">
        <dgm:presLayoutVars>
          <dgm:dir/>
          <dgm:resizeHandles val="exact"/>
        </dgm:presLayoutVars>
      </dgm:prSet>
      <dgm:spPr/>
    </dgm:pt>
    <dgm:pt modelId="{BEB61619-E65E-664D-9692-7839AB999B2E}" type="pres">
      <dgm:prSet presAssocID="{1FCCBF2B-3992-5F48-8547-2E87B0F7E36D}" presName="node" presStyleLbl="node1" presStyleIdx="0" presStyleCnt="3" custScaleY="130724">
        <dgm:presLayoutVars>
          <dgm:bulletEnabled val="1"/>
        </dgm:presLayoutVars>
      </dgm:prSet>
      <dgm:spPr/>
    </dgm:pt>
    <dgm:pt modelId="{BA8D2A35-8BC8-E641-AC48-BB006B378215}" type="pres">
      <dgm:prSet presAssocID="{64510C00-707B-5141-A22F-242EFF58D600}" presName="sibTrans" presStyleCnt="0"/>
      <dgm:spPr/>
    </dgm:pt>
    <dgm:pt modelId="{F9DD941C-5E88-BC4A-83B7-DCD9D573299D}" type="pres">
      <dgm:prSet presAssocID="{6DBF6ADD-8722-874C-B7BB-4BC567FEB027}" presName="node" presStyleLbl="node1" presStyleIdx="1" presStyleCnt="3" custScaleY="130724">
        <dgm:presLayoutVars>
          <dgm:bulletEnabled val="1"/>
        </dgm:presLayoutVars>
      </dgm:prSet>
      <dgm:spPr/>
    </dgm:pt>
    <dgm:pt modelId="{61219C3D-A56A-5549-9B12-B9872920E887}" type="pres">
      <dgm:prSet presAssocID="{5E206AAE-FCA7-B840-AEDF-014523AF8F6A}" presName="sibTrans" presStyleCnt="0"/>
      <dgm:spPr/>
    </dgm:pt>
    <dgm:pt modelId="{453A3B4C-6EA9-F241-AD1F-2B12A2DA4DB0}" type="pres">
      <dgm:prSet presAssocID="{083DAA98-281B-CB4B-B729-092F3796963E}" presName="node" presStyleLbl="node1" presStyleIdx="2" presStyleCnt="3" custScaleY="130724">
        <dgm:presLayoutVars>
          <dgm:bulletEnabled val="1"/>
        </dgm:presLayoutVars>
      </dgm:prSet>
      <dgm:spPr/>
    </dgm:pt>
  </dgm:ptLst>
  <dgm:cxnLst>
    <dgm:cxn modelId="{D56D4536-C2E2-5B47-BA6B-FCAB984485D2}" type="presOf" srcId="{1FCCBF2B-3992-5F48-8547-2E87B0F7E36D}" destId="{BEB61619-E65E-664D-9692-7839AB999B2E}" srcOrd="0" destOrd="0" presId="urn:microsoft.com/office/officeart/2005/8/layout/default"/>
    <dgm:cxn modelId="{833B3751-D20C-D846-B48C-BB68094243A6}" type="presOf" srcId="{083DAA98-281B-CB4B-B729-092F3796963E}" destId="{453A3B4C-6EA9-F241-AD1F-2B12A2DA4DB0}" srcOrd="0" destOrd="0" presId="urn:microsoft.com/office/officeart/2005/8/layout/default"/>
    <dgm:cxn modelId="{979C2E63-E566-EE49-8AE2-78E948683CD8}" srcId="{496B02B1-8385-6942-877E-949A02B2EFDB}" destId="{083DAA98-281B-CB4B-B729-092F3796963E}" srcOrd="2" destOrd="0" parTransId="{366E2270-EB36-114B-B03A-882BAE47CA60}" sibTransId="{69B14D0C-81DB-0B46-BA4A-8A1A0F28D218}"/>
    <dgm:cxn modelId="{EA976075-3503-7444-BDDA-F1FF98F28B03}" type="presOf" srcId="{6DBF6ADD-8722-874C-B7BB-4BC567FEB027}" destId="{F9DD941C-5E88-BC4A-83B7-DCD9D573299D}" srcOrd="0" destOrd="0" presId="urn:microsoft.com/office/officeart/2005/8/layout/default"/>
    <dgm:cxn modelId="{C8C5347E-9D90-DC45-84F9-35C82CBC5247}" type="presOf" srcId="{496B02B1-8385-6942-877E-949A02B2EFDB}" destId="{0DB89A43-622F-B248-B5C7-43E15B873870}" srcOrd="0" destOrd="0" presId="urn:microsoft.com/office/officeart/2005/8/layout/default"/>
    <dgm:cxn modelId="{62FA63AE-10C1-334F-BB88-DA87F7D5DAAA}" srcId="{496B02B1-8385-6942-877E-949A02B2EFDB}" destId="{6DBF6ADD-8722-874C-B7BB-4BC567FEB027}" srcOrd="1" destOrd="0" parTransId="{47DD7035-4EA2-BB4B-8F12-C708DDE48FB7}" sibTransId="{5E206AAE-FCA7-B840-AEDF-014523AF8F6A}"/>
    <dgm:cxn modelId="{42AD92F7-3B28-1948-9030-ED9D75A084DC}" srcId="{496B02B1-8385-6942-877E-949A02B2EFDB}" destId="{1FCCBF2B-3992-5F48-8547-2E87B0F7E36D}" srcOrd="0" destOrd="0" parTransId="{DEB9D211-7BE4-BF41-9BAC-30648638B839}" sibTransId="{64510C00-707B-5141-A22F-242EFF58D600}"/>
    <dgm:cxn modelId="{DEF6D29A-02E4-F44F-90E0-B5061C4D90BB}" type="presParOf" srcId="{0DB89A43-622F-B248-B5C7-43E15B873870}" destId="{BEB61619-E65E-664D-9692-7839AB999B2E}" srcOrd="0" destOrd="0" presId="urn:microsoft.com/office/officeart/2005/8/layout/default"/>
    <dgm:cxn modelId="{F0237AA4-78E7-FC4F-A003-8FC283EF3EBD}" type="presParOf" srcId="{0DB89A43-622F-B248-B5C7-43E15B873870}" destId="{BA8D2A35-8BC8-E641-AC48-BB006B378215}" srcOrd="1" destOrd="0" presId="urn:microsoft.com/office/officeart/2005/8/layout/default"/>
    <dgm:cxn modelId="{4C535FEF-2FB1-6444-ACB2-B69BFFF5FA6D}" type="presParOf" srcId="{0DB89A43-622F-B248-B5C7-43E15B873870}" destId="{F9DD941C-5E88-BC4A-83B7-DCD9D573299D}" srcOrd="2" destOrd="0" presId="urn:microsoft.com/office/officeart/2005/8/layout/default"/>
    <dgm:cxn modelId="{75491483-C172-0943-A7A0-D7D8C22A2157}" type="presParOf" srcId="{0DB89A43-622F-B248-B5C7-43E15B873870}" destId="{61219C3D-A56A-5549-9B12-B9872920E887}" srcOrd="3" destOrd="0" presId="urn:microsoft.com/office/officeart/2005/8/layout/default"/>
    <dgm:cxn modelId="{29D7E665-09E6-0446-9C48-9C5CDFDC7B13}" type="presParOf" srcId="{0DB89A43-622F-B248-B5C7-43E15B873870}" destId="{453A3B4C-6EA9-F241-AD1F-2B12A2DA4DB0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45FFED7-CC5A-F44E-BE71-E4A812241C19}" type="doc">
      <dgm:prSet loTypeId="urn:microsoft.com/office/officeart/2005/8/layout/radial2" loCatId="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5C886AA2-BE65-F34D-B5F0-391D15C1C914}">
      <dgm:prSet phldrT="[Metin]" custT="1"/>
      <dgm:spPr/>
      <dgm:t>
        <a:bodyPr/>
        <a:lstStyle/>
        <a:p>
          <a:pPr algn="ctr"/>
          <a:r>
            <a:rPr lang="tr-TR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Dil bozukluğu</a:t>
          </a:r>
        </a:p>
      </dgm:t>
    </dgm:pt>
    <dgm:pt modelId="{3EBC7617-E221-CF4E-B440-AF258B5BD0FE}" type="parTrans" cxnId="{7910D553-E6E5-1145-8121-E10C1F5FCF45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A67083B-A954-0A4D-A88E-586C088E6A17}" type="sibTrans" cxnId="{7910D553-E6E5-1145-8121-E10C1F5FCF45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B0572E5-A766-944A-ABFF-0B55DB01BF83}">
      <dgm:prSet phldrT="[Metin]" custT="1"/>
      <dgm:spPr/>
      <dgm:t>
        <a:bodyPr/>
        <a:lstStyle/>
        <a:p>
          <a:r>
            <a:rPr lang="tr-TR" sz="1800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Biyolojik</a:t>
          </a:r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</a:p>
      </dgm:t>
    </dgm:pt>
    <dgm:pt modelId="{9C05A916-6F48-EC48-A12D-11F36DAA573C}" type="parTrans" cxnId="{2E4B8C48-205D-534C-B214-5BA29317B7E6}">
      <dgm:prSet custT="1"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9E5227F-69A4-5143-BD5D-95C58345E768}" type="sibTrans" cxnId="{2E4B8C48-205D-534C-B214-5BA29317B7E6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5379F64-F7BE-9A43-A566-0626CDE175CD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Doğum öncesi</a:t>
          </a:r>
        </a:p>
      </dgm:t>
    </dgm:pt>
    <dgm:pt modelId="{8E708CDD-7286-4742-9739-1ECEC333312E}" type="parTrans" cxnId="{D75D5315-DA8E-DC4A-868F-3EF8C05372E7}">
      <dgm:prSet custT="1"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DCEC438-5F22-FF42-9530-55CEE046F35C}" type="sibTrans" cxnId="{D75D5315-DA8E-DC4A-868F-3EF8C05372E7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3CB08E8-7A83-9040-B272-B697313D923F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Doğum sırası</a:t>
          </a:r>
        </a:p>
      </dgm:t>
    </dgm:pt>
    <dgm:pt modelId="{0C228FC7-BF24-A848-A2F7-D310222E9CA7}" type="parTrans" cxnId="{B1226EF7-23AD-094D-94C1-54CB2E94F6C0}">
      <dgm:prSet custT="1"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BF61AC6-5625-3B4C-9733-DBFC638F9971}" type="sibTrans" cxnId="{B1226EF7-23AD-094D-94C1-54CB2E94F6C0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9901BEC-400D-7A46-8FF9-4A4C25D6715B}">
      <dgm:prSet phldrT="[Metin]" custT="1"/>
      <dgm:spPr/>
      <dgm:t>
        <a:bodyPr/>
        <a:lstStyle/>
        <a:p>
          <a:r>
            <a:rPr lang="tr-TR" sz="1800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Çevresel</a:t>
          </a:r>
        </a:p>
      </dgm:t>
    </dgm:pt>
    <dgm:pt modelId="{B8859E9A-B2DF-D943-A23E-5E62BC04AB56}" type="parTrans" cxnId="{58234A53-4647-7541-AC4F-6E2DDE9F591C}">
      <dgm:prSet custT="1"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57F4258-066B-354B-BE42-D8C0647E0854}" type="sibTrans" cxnId="{58234A53-4647-7541-AC4F-6E2DDE9F591C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62C78AF-3D67-A54F-9604-44000CA3A59A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Doğum sonrası</a:t>
          </a:r>
        </a:p>
      </dgm:t>
    </dgm:pt>
    <dgm:pt modelId="{F833CF39-8C2A-7842-A54B-CC1AC641DA6A}" type="parTrans" cxnId="{B9A77726-1B5D-C648-81E5-8FAE3D010FF4}">
      <dgm:prSet custT="1"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83DC44F-5B9D-784E-AAD3-3E32570AF7BD}" type="sibTrans" cxnId="{B9A77726-1B5D-C648-81E5-8FAE3D010FF4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0FAD2D4-F1CA-C441-83C4-6EE1863946B2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Ailenin çocukla etkileşim</a:t>
          </a:r>
        </a:p>
      </dgm:t>
    </dgm:pt>
    <dgm:pt modelId="{0D01DA7A-46EC-3E4C-9463-D496C8C2B33D}" type="parTrans" cxnId="{89AEB3F9-5F63-5447-890B-1EA43A54FC9E}">
      <dgm:prSet custT="1"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FE8EDA4-8512-1441-94B6-52E7E873415B}" type="sibTrans" cxnId="{89AEB3F9-5F63-5447-890B-1EA43A54FC9E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2846B40-2A28-A543-B5D7-EA57E452E322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SED</a:t>
          </a:r>
        </a:p>
      </dgm:t>
    </dgm:pt>
    <dgm:pt modelId="{B06C79D3-523E-9645-AA34-B407CDBAE5F8}" type="parTrans" cxnId="{D2432C49-2F23-4240-91EE-FA5225BE6A1E}">
      <dgm:prSet custT="1"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D499AE1-2DA3-0E4B-A1B9-D57E3D57014A}" type="sibTrans" cxnId="{D2432C49-2F23-4240-91EE-FA5225BE6A1E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1376BA3-6BAD-4048-9917-777E42F06F20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Çocuğun yeterli ve olumlu uyaranlara maruz kalmaması</a:t>
          </a:r>
        </a:p>
      </dgm:t>
    </dgm:pt>
    <dgm:pt modelId="{9B605893-82CD-BD45-BEA6-5AE2C663B173}" type="parTrans" cxnId="{210ADECF-9B43-284D-A52C-B245E9C4F1F2}">
      <dgm:prSet custT="1"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7BDA9FF-74CC-1A40-BD28-2A59140E0E26}" type="sibTrans" cxnId="{210ADECF-9B43-284D-A52C-B245E9C4F1F2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FE08405-C177-324D-AAC3-53377796AF65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Ailenin eğitim düzeyi</a:t>
          </a:r>
        </a:p>
      </dgm:t>
    </dgm:pt>
    <dgm:pt modelId="{B7820957-29AC-C94A-A0D6-3EB44DA82816}" type="parTrans" cxnId="{84B10CF7-DF48-7346-A2B3-DE29A5D11CE8}">
      <dgm:prSet custT="1"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8B492E7-A572-6244-ACCD-95100EBF4DD9}" type="sibTrans" cxnId="{84B10CF7-DF48-7346-A2B3-DE29A5D11CE8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7C913B2-CC9C-3441-BA0B-7F9EA313A236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Çocuğun reddedilmesi ya da şiddet uygulanması</a:t>
          </a:r>
        </a:p>
      </dgm:t>
    </dgm:pt>
    <dgm:pt modelId="{D8376C34-4713-9042-A878-8DC3A6524DD7}" type="parTrans" cxnId="{09AFCDC1-5884-BB4E-94B0-D6634AFF86F8}">
      <dgm:prSet custT="1"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E09B5EC-37A6-E04D-8D2D-16472AEF0B31}" type="sibTrans" cxnId="{09AFCDC1-5884-BB4E-94B0-D6634AFF86F8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2A3C698-C5D2-0B48-A495-7E656C9CBACD}" type="pres">
      <dgm:prSet presAssocID="{145FFED7-CC5A-F44E-BE71-E4A812241C19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E0ABE516-5DBC-8E44-99D0-D00B4F61C1D3}" type="pres">
      <dgm:prSet presAssocID="{145FFED7-CC5A-F44E-BE71-E4A812241C19}" presName="cycle" presStyleCnt="0"/>
      <dgm:spPr/>
    </dgm:pt>
    <dgm:pt modelId="{84555ECA-63B9-7D47-8708-7F4A3861B987}" type="pres">
      <dgm:prSet presAssocID="{145FFED7-CC5A-F44E-BE71-E4A812241C19}" presName="centerShape" presStyleCnt="0"/>
      <dgm:spPr/>
    </dgm:pt>
    <dgm:pt modelId="{610169C9-94D9-9E44-8380-7CB109A6F1BA}" type="pres">
      <dgm:prSet presAssocID="{145FFED7-CC5A-F44E-BE71-E4A812241C19}" presName="connSite" presStyleLbl="node1" presStyleIdx="0" presStyleCnt="2"/>
      <dgm:spPr/>
    </dgm:pt>
    <dgm:pt modelId="{5B0E9991-A044-944D-A416-69544D278019}" type="pres">
      <dgm:prSet presAssocID="{145FFED7-CC5A-F44E-BE71-E4A812241C19}" presName="visible" presStyleLbl="node1" presStyleIdx="0" presStyleCnt="2"/>
      <dgm:spPr/>
    </dgm:pt>
    <dgm:pt modelId="{6B8BFD9F-D730-5747-9F8F-3EBB58D6424D}" type="pres">
      <dgm:prSet presAssocID="{3EBC7617-E221-CF4E-B440-AF258B5BD0FE}" presName="Name25" presStyleLbl="parChTrans1D1" presStyleIdx="0" presStyleCnt="1"/>
      <dgm:spPr/>
    </dgm:pt>
    <dgm:pt modelId="{A248F3AE-FDFD-0442-8D11-C50E39D46598}" type="pres">
      <dgm:prSet presAssocID="{5C886AA2-BE65-F34D-B5F0-391D15C1C914}" presName="node" presStyleCnt="0"/>
      <dgm:spPr/>
    </dgm:pt>
    <dgm:pt modelId="{41774154-BBFA-A246-B8A5-7A26D53539E6}" type="pres">
      <dgm:prSet presAssocID="{5C886AA2-BE65-F34D-B5F0-391D15C1C914}" presName="parentNode" presStyleLbl="node1" presStyleIdx="1" presStyleCnt="2">
        <dgm:presLayoutVars>
          <dgm:chMax val="1"/>
          <dgm:bulletEnabled val="1"/>
        </dgm:presLayoutVars>
      </dgm:prSet>
      <dgm:spPr/>
    </dgm:pt>
    <dgm:pt modelId="{A035B150-733E-3C46-B847-D7D0A3521A78}" type="pres">
      <dgm:prSet presAssocID="{5C886AA2-BE65-F34D-B5F0-391D15C1C914}" presName="childNode" presStyleLbl="revTx" presStyleIdx="0" presStyleCnt="1">
        <dgm:presLayoutVars>
          <dgm:bulletEnabled val="1"/>
        </dgm:presLayoutVars>
      </dgm:prSet>
      <dgm:spPr/>
    </dgm:pt>
  </dgm:ptLst>
  <dgm:cxnLst>
    <dgm:cxn modelId="{D75D5315-DA8E-DC4A-868F-3EF8C05372E7}" srcId="{DB0572E5-A766-944A-ABFF-0B55DB01BF83}" destId="{A5379F64-F7BE-9A43-A566-0626CDE175CD}" srcOrd="0" destOrd="0" parTransId="{8E708CDD-7286-4742-9739-1ECEC333312E}" sibTransId="{0DCEC438-5F22-FF42-9530-55CEE046F35C}"/>
    <dgm:cxn modelId="{B9A77726-1B5D-C648-81E5-8FAE3D010FF4}" srcId="{DB0572E5-A766-944A-ABFF-0B55DB01BF83}" destId="{C62C78AF-3D67-A54F-9604-44000CA3A59A}" srcOrd="2" destOrd="0" parTransId="{F833CF39-8C2A-7842-A54B-CC1AC641DA6A}" sibTransId="{983DC44F-5B9D-784E-AAD3-3E32570AF7BD}"/>
    <dgm:cxn modelId="{DF8CAF2C-D226-6546-A94A-9C695E8FB2F0}" type="presOf" srcId="{5C886AA2-BE65-F34D-B5F0-391D15C1C914}" destId="{41774154-BBFA-A246-B8A5-7A26D53539E6}" srcOrd="0" destOrd="0" presId="urn:microsoft.com/office/officeart/2005/8/layout/radial2"/>
    <dgm:cxn modelId="{2C0D423E-B764-AE4D-9A43-8D35E30658C0}" type="presOf" srcId="{145FFED7-CC5A-F44E-BE71-E4A812241C19}" destId="{E2A3C698-C5D2-0B48-A495-7E656C9CBACD}" srcOrd="0" destOrd="0" presId="urn:microsoft.com/office/officeart/2005/8/layout/radial2"/>
    <dgm:cxn modelId="{2E4B8C48-205D-534C-B214-5BA29317B7E6}" srcId="{5C886AA2-BE65-F34D-B5F0-391D15C1C914}" destId="{DB0572E5-A766-944A-ABFF-0B55DB01BF83}" srcOrd="0" destOrd="0" parTransId="{9C05A916-6F48-EC48-A12D-11F36DAA573C}" sibTransId="{C9E5227F-69A4-5143-BD5D-95C58345E768}"/>
    <dgm:cxn modelId="{D2432C49-2F23-4240-91EE-FA5225BE6A1E}" srcId="{39901BEC-400D-7A46-8FF9-4A4C25D6715B}" destId="{E2846B40-2A28-A543-B5D7-EA57E452E322}" srcOrd="1" destOrd="0" parTransId="{B06C79D3-523E-9645-AA34-B407CDBAE5F8}" sibTransId="{AD499AE1-2DA3-0E4B-A1B9-D57E3D57014A}"/>
    <dgm:cxn modelId="{58234A53-4647-7541-AC4F-6E2DDE9F591C}" srcId="{5C886AA2-BE65-F34D-B5F0-391D15C1C914}" destId="{39901BEC-400D-7A46-8FF9-4A4C25D6715B}" srcOrd="1" destOrd="0" parTransId="{B8859E9A-B2DF-D943-A23E-5E62BC04AB56}" sibTransId="{D57F4258-066B-354B-BE42-D8C0647E0854}"/>
    <dgm:cxn modelId="{7910D553-E6E5-1145-8121-E10C1F5FCF45}" srcId="{145FFED7-CC5A-F44E-BE71-E4A812241C19}" destId="{5C886AA2-BE65-F34D-B5F0-391D15C1C914}" srcOrd="0" destOrd="0" parTransId="{3EBC7617-E221-CF4E-B440-AF258B5BD0FE}" sibTransId="{7A67083B-A954-0A4D-A88E-586C088E6A17}"/>
    <dgm:cxn modelId="{58322F66-8582-A146-8BEE-5BC4B913F03F}" type="presOf" srcId="{DB0572E5-A766-944A-ABFF-0B55DB01BF83}" destId="{A035B150-733E-3C46-B847-D7D0A3521A78}" srcOrd="0" destOrd="0" presId="urn:microsoft.com/office/officeart/2005/8/layout/radial2"/>
    <dgm:cxn modelId="{9072F587-0A88-A74C-B8A6-0B8E663C0812}" type="presOf" srcId="{E1376BA3-6BAD-4048-9917-777E42F06F20}" destId="{A035B150-733E-3C46-B847-D7D0A3521A78}" srcOrd="0" destOrd="7" presId="urn:microsoft.com/office/officeart/2005/8/layout/radial2"/>
    <dgm:cxn modelId="{1B117997-6A70-F841-894A-9CE59F1B2EAD}" type="presOf" srcId="{39901BEC-400D-7A46-8FF9-4A4C25D6715B}" destId="{A035B150-733E-3C46-B847-D7D0A3521A78}" srcOrd="0" destOrd="4" presId="urn:microsoft.com/office/officeart/2005/8/layout/radial2"/>
    <dgm:cxn modelId="{40F29FA8-703F-764A-9ED3-49A3D0B38303}" type="presOf" srcId="{E2846B40-2A28-A543-B5D7-EA57E452E322}" destId="{A035B150-733E-3C46-B847-D7D0A3521A78}" srcOrd="0" destOrd="6" presId="urn:microsoft.com/office/officeart/2005/8/layout/radial2"/>
    <dgm:cxn modelId="{12CB80B0-6C77-5247-85C6-BAF522712A7C}" type="presOf" srcId="{3EBC7617-E221-CF4E-B440-AF258B5BD0FE}" destId="{6B8BFD9F-D730-5747-9F8F-3EBB58D6424D}" srcOrd="0" destOrd="0" presId="urn:microsoft.com/office/officeart/2005/8/layout/radial2"/>
    <dgm:cxn modelId="{254C7CB7-CC21-C047-BC63-9C730AEBE467}" type="presOf" srcId="{A3CB08E8-7A83-9040-B272-B697313D923F}" destId="{A035B150-733E-3C46-B847-D7D0A3521A78}" srcOrd="0" destOrd="2" presId="urn:microsoft.com/office/officeart/2005/8/layout/radial2"/>
    <dgm:cxn modelId="{A3C371BB-1650-884F-856B-DF5FF129D734}" type="presOf" srcId="{3FE08405-C177-324D-AAC3-53377796AF65}" destId="{A035B150-733E-3C46-B847-D7D0A3521A78}" srcOrd="0" destOrd="8" presId="urn:microsoft.com/office/officeart/2005/8/layout/radial2"/>
    <dgm:cxn modelId="{09AFCDC1-5884-BB4E-94B0-D6634AFF86F8}" srcId="{39901BEC-400D-7A46-8FF9-4A4C25D6715B}" destId="{87C913B2-CC9C-3441-BA0B-7F9EA313A236}" srcOrd="4" destOrd="0" parTransId="{D8376C34-4713-9042-A878-8DC3A6524DD7}" sibTransId="{EE09B5EC-37A6-E04D-8D2D-16472AEF0B31}"/>
    <dgm:cxn modelId="{210ADECF-9B43-284D-A52C-B245E9C4F1F2}" srcId="{39901BEC-400D-7A46-8FF9-4A4C25D6715B}" destId="{E1376BA3-6BAD-4048-9917-777E42F06F20}" srcOrd="2" destOrd="0" parTransId="{9B605893-82CD-BD45-BEA6-5AE2C663B173}" sibTransId="{E7BDA9FF-74CC-1A40-BD28-2A59140E0E26}"/>
    <dgm:cxn modelId="{2888F3D7-EFA3-CE42-9761-A71EB278B1B8}" type="presOf" srcId="{C62C78AF-3D67-A54F-9604-44000CA3A59A}" destId="{A035B150-733E-3C46-B847-D7D0A3521A78}" srcOrd="0" destOrd="3" presId="urn:microsoft.com/office/officeart/2005/8/layout/radial2"/>
    <dgm:cxn modelId="{64B075D9-246F-224C-9F8E-6DB56703D5AB}" type="presOf" srcId="{87C913B2-CC9C-3441-BA0B-7F9EA313A236}" destId="{A035B150-733E-3C46-B847-D7D0A3521A78}" srcOrd="0" destOrd="9" presId="urn:microsoft.com/office/officeart/2005/8/layout/radial2"/>
    <dgm:cxn modelId="{0E276DE8-85BB-684C-AE0C-64BE2A7F6090}" type="presOf" srcId="{A5379F64-F7BE-9A43-A566-0626CDE175CD}" destId="{A035B150-733E-3C46-B847-D7D0A3521A78}" srcOrd="0" destOrd="1" presId="urn:microsoft.com/office/officeart/2005/8/layout/radial2"/>
    <dgm:cxn modelId="{84B10CF7-DF48-7346-A2B3-DE29A5D11CE8}" srcId="{39901BEC-400D-7A46-8FF9-4A4C25D6715B}" destId="{3FE08405-C177-324D-AAC3-53377796AF65}" srcOrd="3" destOrd="0" parTransId="{B7820957-29AC-C94A-A0D6-3EB44DA82816}" sibTransId="{C8B492E7-A572-6244-ACCD-95100EBF4DD9}"/>
    <dgm:cxn modelId="{B1226EF7-23AD-094D-94C1-54CB2E94F6C0}" srcId="{DB0572E5-A766-944A-ABFF-0B55DB01BF83}" destId="{A3CB08E8-7A83-9040-B272-B697313D923F}" srcOrd="1" destOrd="0" parTransId="{0C228FC7-BF24-A848-A2F7-D310222E9CA7}" sibTransId="{BBF61AC6-5625-3B4C-9733-DBFC638F9971}"/>
    <dgm:cxn modelId="{89AEB3F9-5F63-5447-890B-1EA43A54FC9E}" srcId="{39901BEC-400D-7A46-8FF9-4A4C25D6715B}" destId="{00FAD2D4-F1CA-C441-83C4-6EE1863946B2}" srcOrd="0" destOrd="0" parTransId="{0D01DA7A-46EC-3E4C-9463-D496C8C2B33D}" sibTransId="{CFE8EDA4-8512-1441-94B6-52E7E873415B}"/>
    <dgm:cxn modelId="{F9DA0EFB-4C0F-7E4A-BB61-3A39782499F4}" type="presOf" srcId="{00FAD2D4-F1CA-C441-83C4-6EE1863946B2}" destId="{A035B150-733E-3C46-B847-D7D0A3521A78}" srcOrd="0" destOrd="5" presId="urn:microsoft.com/office/officeart/2005/8/layout/radial2"/>
    <dgm:cxn modelId="{A8CD8786-5232-D041-ABDD-42E9777266D0}" type="presParOf" srcId="{E2A3C698-C5D2-0B48-A495-7E656C9CBACD}" destId="{E0ABE516-5DBC-8E44-99D0-D00B4F61C1D3}" srcOrd="0" destOrd="0" presId="urn:microsoft.com/office/officeart/2005/8/layout/radial2"/>
    <dgm:cxn modelId="{199EACB0-A4A6-144A-914E-4058C805A0BE}" type="presParOf" srcId="{E0ABE516-5DBC-8E44-99D0-D00B4F61C1D3}" destId="{84555ECA-63B9-7D47-8708-7F4A3861B987}" srcOrd="0" destOrd="0" presId="urn:microsoft.com/office/officeart/2005/8/layout/radial2"/>
    <dgm:cxn modelId="{DAA4EF1B-A648-274D-AFCE-903C41678F04}" type="presParOf" srcId="{84555ECA-63B9-7D47-8708-7F4A3861B987}" destId="{610169C9-94D9-9E44-8380-7CB109A6F1BA}" srcOrd="0" destOrd="0" presId="urn:microsoft.com/office/officeart/2005/8/layout/radial2"/>
    <dgm:cxn modelId="{3CC5B142-F74B-2949-BB84-EA16507F89E5}" type="presParOf" srcId="{84555ECA-63B9-7D47-8708-7F4A3861B987}" destId="{5B0E9991-A044-944D-A416-69544D278019}" srcOrd="1" destOrd="0" presId="urn:microsoft.com/office/officeart/2005/8/layout/radial2"/>
    <dgm:cxn modelId="{24940E7D-F8AA-B049-8C33-7F99783FFF6C}" type="presParOf" srcId="{E0ABE516-5DBC-8E44-99D0-D00B4F61C1D3}" destId="{6B8BFD9F-D730-5747-9F8F-3EBB58D6424D}" srcOrd="1" destOrd="0" presId="urn:microsoft.com/office/officeart/2005/8/layout/radial2"/>
    <dgm:cxn modelId="{B28BBEDE-485D-6144-94C0-A4D8426B25D2}" type="presParOf" srcId="{E0ABE516-5DBC-8E44-99D0-D00B4F61C1D3}" destId="{A248F3AE-FDFD-0442-8D11-C50E39D46598}" srcOrd="2" destOrd="0" presId="urn:microsoft.com/office/officeart/2005/8/layout/radial2"/>
    <dgm:cxn modelId="{048A4C51-CD19-AB43-A3FF-9352CB65A1F6}" type="presParOf" srcId="{A248F3AE-FDFD-0442-8D11-C50E39D46598}" destId="{41774154-BBFA-A246-B8A5-7A26D53539E6}" srcOrd="0" destOrd="0" presId="urn:microsoft.com/office/officeart/2005/8/layout/radial2"/>
    <dgm:cxn modelId="{88CDFF83-87EB-BF4D-A88D-E45848B532DC}" type="presParOf" srcId="{A248F3AE-FDFD-0442-8D11-C50E39D46598}" destId="{A035B150-733E-3C46-B847-D7D0A3521A7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8688B79-B37A-1543-8010-E22071042B99}" type="doc">
      <dgm:prSet loTypeId="urn:microsoft.com/office/officeart/2005/8/layout/list1" loCatId="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4FAF309C-580E-9946-8070-E3C2180BA28E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Dil gelişimleri akranlarına oranla geridir ve daha yavaş gelişir.</a:t>
          </a:r>
        </a:p>
      </dgm:t>
    </dgm:pt>
    <dgm:pt modelId="{E8679A2F-F9B5-4F4E-B95F-039A4AA5C8AF}" type="parTrans" cxnId="{0CA2BEE6-5CF7-D14D-AF70-0B29DC146A69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72731E6-5498-154E-8291-AC45F5442E75}" type="sibTrans" cxnId="{0CA2BEE6-5CF7-D14D-AF70-0B29DC146A69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74BE3CA-77CA-C54E-ABEC-1E9BB11C95F2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Sınırlı sözcük dağarcıkları vardır. </a:t>
          </a:r>
        </a:p>
      </dgm:t>
    </dgm:pt>
    <dgm:pt modelId="{C6CE7D0A-35E4-CE46-9E7B-92D04D61E625}" type="parTrans" cxnId="{96A925B0-D6BF-E348-9E36-828AEF4E10D9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945BD41-2284-7942-BAD6-029E0E0B0FD5}" type="sibTrans" cxnId="{96A925B0-D6BF-E348-9E36-828AEF4E10D9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46447E7-2C85-BD43-967C-2941EA61F1DA}">
      <dgm:prSet phldrT="[Metin]" custT="1"/>
      <dgm:spPr/>
      <dgm:t>
        <a:bodyPr/>
        <a:lstStyle/>
        <a:p>
          <a:r>
            <a:rPr lang="tr-TR" sz="18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Dilbigisel</a:t>
          </a:r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kuralları edinmede zorlanırlar</a:t>
          </a:r>
        </a:p>
      </dgm:t>
    </dgm:pt>
    <dgm:pt modelId="{1D80A10F-2CCF-FF4B-B327-E78266F69126}" type="parTrans" cxnId="{EC078D65-CF8B-EB4D-9669-7A2FCDF23C5A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F5F02E0-7AC8-F042-AA5F-297FF9662670}" type="sibTrans" cxnId="{EC078D65-CF8B-EB4D-9669-7A2FCDF23C5A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A2E4A59-8A63-1244-A63E-A01528B08865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Dili </a:t>
          </a:r>
          <a:r>
            <a:rPr lang="tr-TR" sz="18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işlemleme</a:t>
          </a:r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süreçleri yetersizdir. </a:t>
          </a:r>
        </a:p>
      </dgm:t>
    </dgm:pt>
    <dgm:pt modelId="{B2ED93DF-5DF6-8D46-AB49-C977B8A0373A}" type="parTrans" cxnId="{CA221ED8-383E-A840-93B3-F9D575094706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440981A-133D-914A-93F3-738522CFBF44}" type="sibTrans" cxnId="{CA221ED8-383E-A840-93B3-F9D575094706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A7A6C34-DB88-8B4F-89F7-DEEA1502E480}" type="pres">
      <dgm:prSet presAssocID="{88688B79-B37A-1543-8010-E22071042B99}" presName="linear" presStyleCnt="0">
        <dgm:presLayoutVars>
          <dgm:dir/>
          <dgm:animLvl val="lvl"/>
          <dgm:resizeHandles val="exact"/>
        </dgm:presLayoutVars>
      </dgm:prSet>
      <dgm:spPr/>
    </dgm:pt>
    <dgm:pt modelId="{25862538-FC83-9842-8173-A86CD476175A}" type="pres">
      <dgm:prSet presAssocID="{4FAF309C-580E-9946-8070-E3C2180BA28E}" presName="parentLin" presStyleCnt="0"/>
      <dgm:spPr/>
    </dgm:pt>
    <dgm:pt modelId="{6D552D55-AF48-C745-9B20-1ABB6406DCF6}" type="pres">
      <dgm:prSet presAssocID="{4FAF309C-580E-9946-8070-E3C2180BA28E}" presName="parentLeftMargin" presStyleLbl="node1" presStyleIdx="0" presStyleCnt="4"/>
      <dgm:spPr/>
    </dgm:pt>
    <dgm:pt modelId="{CFE2D4F2-0669-E541-B68E-29FF6765B37C}" type="pres">
      <dgm:prSet presAssocID="{4FAF309C-580E-9946-8070-E3C2180BA28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EEC950A-252F-1B42-B5B9-DF9891486E9A}" type="pres">
      <dgm:prSet presAssocID="{4FAF309C-580E-9946-8070-E3C2180BA28E}" presName="negativeSpace" presStyleCnt="0"/>
      <dgm:spPr/>
    </dgm:pt>
    <dgm:pt modelId="{8D6E5E6D-EDCC-2947-A7D4-5D7EA56463A7}" type="pres">
      <dgm:prSet presAssocID="{4FAF309C-580E-9946-8070-E3C2180BA28E}" presName="childText" presStyleLbl="conFgAcc1" presStyleIdx="0" presStyleCnt="4">
        <dgm:presLayoutVars>
          <dgm:bulletEnabled val="1"/>
        </dgm:presLayoutVars>
      </dgm:prSet>
      <dgm:spPr/>
    </dgm:pt>
    <dgm:pt modelId="{46F5CF44-8413-7F46-A2D6-AD669664B80B}" type="pres">
      <dgm:prSet presAssocID="{672731E6-5498-154E-8291-AC45F5442E75}" presName="spaceBetweenRectangles" presStyleCnt="0"/>
      <dgm:spPr/>
    </dgm:pt>
    <dgm:pt modelId="{200BDB4B-AAE5-914C-A25C-45B59F1E554D}" type="pres">
      <dgm:prSet presAssocID="{674BE3CA-77CA-C54E-ABEC-1E9BB11C95F2}" presName="parentLin" presStyleCnt="0"/>
      <dgm:spPr/>
    </dgm:pt>
    <dgm:pt modelId="{7A73490D-ABAF-6A41-AEDE-2AD2E89754C6}" type="pres">
      <dgm:prSet presAssocID="{674BE3CA-77CA-C54E-ABEC-1E9BB11C95F2}" presName="parentLeftMargin" presStyleLbl="node1" presStyleIdx="0" presStyleCnt="4"/>
      <dgm:spPr/>
    </dgm:pt>
    <dgm:pt modelId="{2E2A3659-4AC7-2149-B31E-3A78A64D5CB5}" type="pres">
      <dgm:prSet presAssocID="{674BE3CA-77CA-C54E-ABEC-1E9BB11C95F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87C2EF6-D569-974A-B5F7-01081E75730D}" type="pres">
      <dgm:prSet presAssocID="{674BE3CA-77CA-C54E-ABEC-1E9BB11C95F2}" presName="negativeSpace" presStyleCnt="0"/>
      <dgm:spPr/>
    </dgm:pt>
    <dgm:pt modelId="{D79719C9-549D-8F44-8C55-0B28EC7D90D2}" type="pres">
      <dgm:prSet presAssocID="{674BE3CA-77CA-C54E-ABEC-1E9BB11C95F2}" presName="childText" presStyleLbl="conFgAcc1" presStyleIdx="1" presStyleCnt="4">
        <dgm:presLayoutVars>
          <dgm:bulletEnabled val="1"/>
        </dgm:presLayoutVars>
      </dgm:prSet>
      <dgm:spPr/>
    </dgm:pt>
    <dgm:pt modelId="{BCAEA6E3-4CE9-E04B-8365-D1EE2D63C6D2}" type="pres">
      <dgm:prSet presAssocID="{B945BD41-2284-7942-BAD6-029E0E0B0FD5}" presName="spaceBetweenRectangles" presStyleCnt="0"/>
      <dgm:spPr/>
    </dgm:pt>
    <dgm:pt modelId="{B6D7C1FE-BC49-8E48-8586-84C32E9E4FE1}" type="pres">
      <dgm:prSet presAssocID="{346447E7-2C85-BD43-967C-2941EA61F1DA}" presName="parentLin" presStyleCnt="0"/>
      <dgm:spPr/>
    </dgm:pt>
    <dgm:pt modelId="{25C593D0-8B72-FE4B-845C-0E877B77AD73}" type="pres">
      <dgm:prSet presAssocID="{346447E7-2C85-BD43-967C-2941EA61F1DA}" presName="parentLeftMargin" presStyleLbl="node1" presStyleIdx="1" presStyleCnt="4"/>
      <dgm:spPr/>
    </dgm:pt>
    <dgm:pt modelId="{9BF9E85F-B96C-3447-BEBE-AD6F9F863647}" type="pres">
      <dgm:prSet presAssocID="{346447E7-2C85-BD43-967C-2941EA61F1D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BCC354A-1E85-FA41-B098-171DE5D98732}" type="pres">
      <dgm:prSet presAssocID="{346447E7-2C85-BD43-967C-2941EA61F1DA}" presName="negativeSpace" presStyleCnt="0"/>
      <dgm:spPr/>
    </dgm:pt>
    <dgm:pt modelId="{EE769CB9-BBDF-B346-B7FC-08C4A2B205F5}" type="pres">
      <dgm:prSet presAssocID="{346447E7-2C85-BD43-967C-2941EA61F1DA}" presName="childText" presStyleLbl="conFgAcc1" presStyleIdx="2" presStyleCnt="4">
        <dgm:presLayoutVars>
          <dgm:bulletEnabled val="1"/>
        </dgm:presLayoutVars>
      </dgm:prSet>
      <dgm:spPr/>
    </dgm:pt>
    <dgm:pt modelId="{9A0EF7B8-90C5-0D46-B2E1-0999315B3085}" type="pres">
      <dgm:prSet presAssocID="{3F5F02E0-7AC8-F042-AA5F-297FF9662670}" presName="spaceBetweenRectangles" presStyleCnt="0"/>
      <dgm:spPr/>
    </dgm:pt>
    <dgm:pt modelId="{44B14E54-F83E-B94D-B3BC-DF324B061D0E}" type="pres">
      <dgm:prSet presAssocID="{BA2E4A59-8A63-1244-A63E-A01528B08865}" presName="parentLin" presStyleCnt="0"/>
      <dgm:spPr/>
    </dgm:pt>
    <dgm:pt modelId="{C3614039-2A88-4D47-9BDB-2D69F120619B}" type="pres">
      <dgm:prSet presAssocID="{BA2E4A59-8A63-1244-A63E-A01528B08865}" presName="parentLeftMargin" presStyleLbl="node1" presStyleIdx="2" presStyleCnt="4"/>
      <dgm:spPr/>
    </dgm:pt>
    <dgm:pt modelId="{C00175C6-0474-2C4F-8AE4-04FDB60A5B50}" type="pres">
      <dgm:prSet presAssocID="{BA2E4A59-8A63-1244-A63E-A01528B08865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8916F3E4-DEAA-A34D-A187-EA7007B98F56}" type="pres">
      <dgm:prSet presAssocID="{BA2E4A59-8A63-1244-A63E-A01528B08865}" presName="negativeSpace" presStyleCnt="0"/>
      <dgm:spPr/>
    </dgm:pt>
    <dgm:pt modelId="{3F3421EE-342C-644F-99B5-55865A751CDE}" type="pres">
      <dgm:prSet presAssocID="{BA2E4A59-8A63-1244-A63E-A01528B08865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6A91210A-1737-6F46-A362-AC4C8CA19095}" type="presOf" srcId="{346447E7-2C85-BD43-967C-2941EA61F1DA}" destId="{25C593D0-8B72-FE4B-845C-0E877B77AD73}" srcOrd="0" destOrd="0" presId="urn:microsoft.com/office/officeart/2005/8/layout/list1"/>
    <dgm:cxn modelId="{C7D68547-09F2-5447-930C-A897EDD15E78}" type="presOf" srcId="{88688B79-B37A-1543-8010-E22071042B99}" destId="{3A7A6C34-DB88-8B4F-89F7-DEEA1502E480}" srcOrd="0" destOrd="0" presId="urn:microsoft.com/office/officeart/2005/8/layout/list1"/>
    <dgm:cxn modelId="{EC078D65-CF8B-EB4D-9669-7A2FCDF23C5A}" srcId="{88688B79-B37A-1543-8010-E22071042B99}" destId="{346447E7-2C85-BD43-967C-2941EA61F1DA}" srcOrd="2" destOrd="0" parTransId="{1D80A10F-2CCF-FF4B-B327-E78266F69126}" sibTransId="{3F5F02E0-7AC8-F042-AA5F-297FF9662670}"/>
    <dgm:cxn modelId="{AC89AF6F-3EAB-CA4B-A246-0AAF5402C5E2}" type="presOf" srcId="{674BE3CA-77CA-C54E-ABEC-1E9BB11C95F2}" destId="{7A73490D-ABAF-6A41-AEDE-2AD2E89754C6}" srcOrd="0" destOrd="0" presId="urn:microsoft.com/office/officeart/2005/8/layout/list1"/>
    <dgm:cxn modelId="{9C4D6879-12B2-974A-9FFA-9A6F30AF98F5}" type="presOf" srcId="{BA2E4A59-8A63-1244-A63E-A01528B08865}" destId="{C00175C6-0474-2C4F-8AE4-04FDB60A5B50}" srcOrd="1" destOrd="0" presId="urn:microsoft.com/office/officeart/2005/8/layout/list1"/>
    <dgm:cxn modelId="{C895E17B-956E-A344-876C-F5F96D4C938B}" type="presOf" srcId="{4FAF309C-580E-9946-8070-E3C2180BA28E}" destId="{6D552D55-AF48-C745-9B20-1ABB6406DCF6}" srcOrd="0" destOrd="0" presId="urn:microsoft.com/office/officeart/2005/8/layout/list1"/>
    <dgm:cxn modelId="{74CD2785-0329-C84E-8374-EE6339778DA9}" type="presOf" srcId="{674BE3CA-77CA-C54E-ABEC-1E9BB11C95F2}" destId="{2E2A3659-4AC7-2149-B31E-3A78A64D5CB5}" srcOrd="1" destOrd="0" presId="urn:microsoft.com/office/officeart/2005/8/layout/list1"/>
    <dgm:cxn modelId="{06504997-DF63-5540-AD3E-1710DDDDD591}" type="presOf" srcId="{4FAF309C-580E-9946-8070-E3C2180BA28E}" destId="{CFE2D4F2-0669-E541-B68E-29FF6765B37C}" srcOrd="1" destOrd="0" presId="urn:microsoft.com/office/officeart/2005/8/layout/list1"/>
    <dgm:cxn modelId="{96A925B0-D6BF-E348-9E36-828AEF4E10D9}" srcId="{88688B79-B37A-1543-8010-E22071042B99}" destId="{674BE3CA-77CA-C54E-ABEC-1E9BB11C95F2}" srcOrd="1" destOrd="0" parTransId="{C6CE7D0A-35E4-CE46-9E7B-92D04D61E625}" sibTransId="{B945BD41-2284-7942-BAD6-029E0E0B0FD5}"/>
    <dgm:cxn modelId="{B09FDDB5-D54D-7742-A444-A0657D60CBC6}" type="presOf" srcId="{BA2E4A59-8A63-1244-A63E-A01528B08865}" destId="{C3614039-2A88-4D47-9BDB-2D69F120619B}" srcOrd="0" destOrd="0" presId="urn:microsoft.com/office/officeart/2005/8/layout/list1"/>
    <dgm:cxn modelId="{CA221ED8-383E-A840-93B3-F9D575094706}" srcId="{88688B79-B37A-1543-8010-E22071042B99}" destId="{BA2E4A59-8A63-1244-A63E-A01528B08865}" srcOrd="3" destOrd="0" parTransId="{B2ED93DF-5DF6-8D46-AB49-C977B8A0373A}" sibTransId="{9440981A-133D-914A-93F3-738522CFBF44}"/>
    <dgm:cxn modelId="{0CA2BEE6-5CF7-D14D-AF70-0B29DC146A69}" srcId="{88688B79-B37A-1543-8010-E22071042B99}" destId="{4FAF309C-580E-9946-8070-E3C2180BA28E}" srcOrd="0" destOrd="0" parTransId="{E8679A2F-F9B5-4F4E-B95F-039A4AA5C8AF}" sibTransId="{672731E6-5498-154E-8291-AC45F5442E75}"/>
    <dgm:cxn modelId="{C35B47EF-F43C-AE4F-A198-0EE7A7217D23}" type="presOf" srcId="{346447E7-2C85-BD43-967C-2941EA61F1DA}" destId="{9BF9E85F-B96C-3447-BEBE-AD6F9F863647}" srcOrd="1" destOrd="0" presId="urn:microsoft.com/office/officeart/2005/8/layout/list1"/>
    <dgm:cxn modelId="{1922CC7F-80CF-6F42-8EFA-B7AFD23FCC18}" type="presParOf" srcId="{3A7A6C34-DB88-8B4F-89F7-DEEA1502E480}" destId="{25862538-FC83-9842-8173-A86CD476175A}" srcOrd="0" destOrd="0" presId="urn:microsoft.com/office/officeart/2005/8/layout/list1"/>
    <dgm:cxn modelId="{067EE2B1-0884-CA4E-9B8E-3679CC6CC984}" type="presParOf" srcId="{25862538-FC83-9842-8173-A86CD476175A}" destId="{6D552D55-AF48-C745-9B20-1ABB6406DCF6}" srcOrd="0" destOrd="0" presId="urn:microsoft.com/office/officeart/2005/8/layout/list1"/>
    <dgm:cxn modelId="{768019BD-08B0-954A-9518-9EEEC105AAB4}" type="presParOf" srcId="{25862538-FC83-9842-8173-A86CD476175A}" destId="{CFE2D4F2-0669-E541-B68E-29FF6765B37C}" srcOrd="1" destOrd="0" presId="urn:microsoft.com/office/officeart/2005/8/layout/list1"/>
    <dgm:cxn modelId="{8BDAD4C9-4550-D946-B6D1-EAA58C7B75A6}" type="presParOf" srcId="{3A7A6C34-DB88-8B4F-89F7-DEEA1502E480}" destId="{BEEC950A-252F-1B42-B5B9-DF9891486E9A}" srcOrd="1" destOrd="0" presId="urn:microsoft.com/office/officeart/2005/8/layout/list1"/>
    <dgm:cxn modelId="{26604B70-198F-6048-BC24-5449582C7DA1}" type="presParOf" srcId="{3A7A6C34-DB88-8B4F-89F7-DEEA1502E480}" destId="{8D6E5E6D-EDCC-2947-A7D4-5D7EA56463A7}" srcOrd="2" destOrd="0" presId="urn:microsoft.com/office/officeart/2005/8/layout/list1"/>
    <dgm:cxn modelId="{513ECE9A-B03C-E444-A68D-175C1475C42E}" type="presParOf" srcId="{3A7A6C34-DB88-8B4F-89F7-DEEA1502E480}" destId="{46F5CF44-8413-7F46-A2D6-AD669664B80B}" srcOrd="3" destOrd="0" presId="urn:microsoft.com/office/officeart/2005/8/layout/list1"/>
    <dgm:cxn modelId="{F4945F4A-EBA7-DC4A-BC13-17BA3A641758}" type="presParOf" srcId="{3A7A6C34-DB88-8B4F-89F7-DEEA1502E480}" destId="{200BDB4B-AAE5-914C-A25C-45B59F1E554D}" srcOrd="4" destOrd="0" presId="urn:microsoft.com/office/officeart/2005/8/layout/list1"/>
    <dgm:cxn modelId="{3C6C288C-AC70-1346-8873-51AD11D2162C}" type="presParOf" srcId="{200BDB4B-AAE5-914C-A25C-45B59F1E554D}" destId="{7A73490D-ABAF-6A41-AEDE-2AD2E89754C6}" srcOrd="0" destOrd="0" presId="urn:microsoft.com/office/officeart/2005/8/layout/list1"/>
    <dgm:cxn modelId="{3BE8BE40-9897-C84D-9FB1-F38E432D02C2}" type="presParOf" srcId="{200BDB4B-AAE5-914C-A25C-45B59F1E554D}" destId="{2E2A3659-4AC7-2149-B31E-3A78A64D5CB5}" srcOrd="1" destOrd="0" presId="urn:microsoft.com/office/officeart/2005/8/layout/list1"/>
    <dgm:cxn modelId="{8CEB4FB4-D40B-E84B-84E4-D7351F43B127}" type="presParOf" srcId="{3A7A6C34-DB88-8B4F-89F7-DEEA1502E480}" destId="{487C2EF6-D569-974A-B5F7-01081E75730D}" srcOrd="5" destOrd="0" presId="urn:microsoft.com/office/officeart/2005/8/layout/list1"/>
    <dgm:cxn modelId="{65922F04-19F8-F047-8145-9B8FBAAEDF99}" type="presParOf" srcId="{3A7A6C34-DB88-8B4F-89F7-DEEA1502E480}" destId="{D79719C9-549D-8F44-8C55-0B28EC7D90D2}" srcOrd="6" destOrd="0" presId="urn:microsoft.com/office/officeart/2005/8/layout/list1"/>
    <dgm:cxn modelId="{8F8D7B2D-0983-CE45-AF72-7B3C5291348C}" type="presParOf" srcId="{3A7A6C34-DB88-8B4F-89F7-DEEA1502E480}" destId="{BCAEA6E3-4CE9-E04B-8365-D1EE2D63C6D2}" srcOrd="7" destOrd="0" presId="urn:microsoft.com/office/officeart/2005/8/layout/list1"/>
    <dgm:cxn modelId="{062397A3-C59D-0B45-B8F9-5383CEC45245}" type="presParOf" srcId="{3A7A6C34-DB88-8B4F-89F7-DEEA1502E480}" destId="{B6D7C1FE-BC49-8E48-8586-84C32E9E4FE1}" srcOrd="8" destOrd="0" presId="urn:microsoft.com/office/officeart/2005/8/layout/list1"/>
    <dgm:cxn modelId="{8D5F42A2-F9E0-8242-AD24-58A0698C1C7C}" type="presParOf" srcId="{B6D7C1FE-BC49-8E48-8586-84C32E9E4FE1}" destId="{25C593D0-8B72-FE4B-845C-0E877B77AD73}" srcOrd="0" destOrd="0" presId="urn:microsoft.com/office/officeart/2005/8/layout/list1"/>
    <dgm:cxn modelId="{3C10B8EA-DA0D-3E49-A9B7-CB4E6E94E02B}" type="presParOf" srcId="{B6D7C1FE-BC49-8E48-8586-84C32E9E4FE1}" destId="{9BF9E85F-B96C-3447-BEBE-AD6F9F863647}" srcOrd="1" destOrd="0" presId="urn:microsoft.com/office/officeart/2005/8/layout/list1"/>
    <dgm:cxn modelId="{6213B119-F637-F74B-B772-C3E82C36E036}" type="presParOf" srcId="{3A7A6C34-DB88-8B4F-89F7-DEEA1502E480}" destId="{9BCC354A-1E85-FA41-B098-171DE5D98732}" srcOrd="9" destOrd="0" presId="urn:microsoft.com/office/officeart/2005/8/layout/list1"/>
    <dgm:cxn modelId="{57694EC5-3447-9841-9FD4-95E021E994B2}" type="presParOf" srcId="{3A7A6C34-DB88-8B4F-89F7-DEEA1502E480}" destId="{EE769CB9-BBDF-B346-B7FC-08C4A2B205F5}" srcOrd="10" destOrd="0" presId="urn:microsoft.com/office/officeart/2005/8/layout/list1"/>
    <dgm:cxn modelId="{39828404-C82A-2A43-A40E-C867E13F7EE3}" type="presParOf" srcId="{3A7A6C34-DB88-8B4F-89F7-DEEA1502E480}" destId="{9A0EF7B8-90C5-0D46-B2E1-0999315B3085}" srcOrd="11" destOrd="0" presId="urn:microsoft.com/office/officeart/2005/8/layout/list1"/>
    <dgm:cxn modelId="{AC82B994-745E-9147-9B22-2974CD6A44DD}" type="presParOf" srcId="{3A7A6C34-DB88-8B4F-89F7-DEEA1502E480}" destId="{44B14E54-F83E-B94D-B3BC-DF324B061D0E}" srcOrd="12" destOrd="0" presId="urn:microsoft.com/office/officeart/2005/8/layout/list1"/>
    <dgm:cxn modelId="{8101F01C-76BB-5B46-9B8D-BE4B976DD301}" type="presParOf" srcId="{44B14E54-F83E-B94D-B3BC-DF324B061D0E}" destId="{C3614039-2A88-4D47-9BDB-2D69F120619B}" srcOrd="0" destOrd="0" presId="urn:microsoft.com/office/officeart/2005/8/layout/list1"/>
    <dgm:cxn modelId="{B3BA1D85-897E-7545-BBBF-830B74BDDE49}" type="presParOf" srcId="{44B14E54-F83E-B94D-B3BC-DF324B061D0E}" destId="{C00175C6-0474-2C4F-8AE4-04FDB60A5B50}" srcOrd="1" destOrd="0" presId="urn:microsoft.com/office/officeart/2005/8/layout/list1"/>
    <dgm:cxn modelId="{B6F181FB-263F-9B40-BE10-23E59E0FB38C}" type="presParOf" srcId="{3A7A6C34-DB88-8B4F-89F7-DEEA1502E480}" destId="{8916F3E4-DEAA-A34D-A187-EA7007B98F56}" srcOrd="13" destOrd="0" presId="urn:microsoft.com/office/officeart/2005/8/layout/list1"/>
    <dgm:cxn modelId="{3464B615-49F5-F841-A4C7-DDE66EB80E13}" type="presParOf" srcId="{3A7A6C34-DB88-8B4F-89F7-DEEA1502E480}" destId="{3F3421EE-342C-644F-99B5-55865A751CDE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BF4C214-7CDD-484F-B98B-0C70F02EDC62}" type="doc">
      <dgm:prSet loTypeId="urn:microsoft.com/office/officeart/2005/8/layout/hierarchy1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58B87360-614B-0D4E-B028-5B476A4DF9A4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çeşitlilikleri</a:t>
          </a:r>
        </a:p>
      </dgm:t>
    </dgm:pt>
    <dgm:pt modelId="{08D32BFF-B6F4-884A-B4E1-9CB3191E0927}" type="parTrans" cxnId="{1965281B-5128-C148-BA2F-D552722779AD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5173A00-A6A7-544F-9DF4-B15F6AC241C1}" type="sibTrans" cxnId="{1965281B-5128-C148-BA2F-D552722779AD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F83DF6A-608F-7D45-8154-28837D5AC43A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farklılığı / Lehçe</a:t>
          </a:r>
        </a:p>
      </dgm:t>
    </dgm:pt>
    <dgm:pt modelId="{68235376-EF50-2D44-A998-18FD6373A265}" type="parTrans" cxnId="{9FF2A577-786C-494E-BA20-652F5F1CFEEC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DC90238-1C45-E24C-BE11-671211DF7EEB}" type="sibTrans" cxnId="{9FF2A577-786C-494E-BA20-652F5F1CFEEC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5CDABF1-217D-4044-AB60-F150627F8942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ADİS</a:t>
          </a:r>
        </a:p>
      </dgm:t>
    </dgm:pt>
    <dgm:pt modelId="{EE19C071-CB66-C04C-9E05-A7F31DDDD9A6}" type="parTrans" cxnId="{702E5E86-F936-704D-BA87-DBDD5F4633EE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6A17F1A-F392-A94E-BAF6-92339813E1A9}" type="sibTrans" cxnId="{702E5E86-F936-704D-BA87-DBDD5F4633EE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3A4B87E-0B0C-8D4A-9FA5-28F923A077C0}" type="pres">
      <dgm:prSet presAssocID="{CBF4C214-7CDD-484F-B98B-0C70F02EDC6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826DF68-C5C3-FB4F-A269-52C5849F8117}" type="pres">
      <dgm:prSet presAssocID="{58B87360-614B-0D4E-B028-5B476A4DF9A4}" presName="hierRoot1" presStyleCnt="0"/>
      <dgm:spPr/>
    </dgm:pt>
    <dgm:pt modelId="{FE19BC74-74EA-E741-8CA5-DA2429782ED6}" type="pres">
      <dgm:prSet presAssocID="{58B87360-614B-0D4E-B028-5B476A4DF9A4}" presName="composite" presStyleCnt="0"/>
      <dgm:spPr/>
    </dgm:pt>
    <dgm:pt modelId="{F210099D-0F1E-5E44-8EBA-75128BDC8441}" type="pres">
      <dgm:prSet presAssocID="{58B87360-614B-0D4E-B028-5B476A4DF9A4}" presName="background" presStyleLbl="node0" presStyleIdx="0" presStyleCnt="1"/>
      <dgm:spPr/>
    </dgm:pt>
    <dgm:pt modelId="{B1495661-E4EA-5B4C-ABEE-CE94F394CFF2}" type="pres">
      <dgm:prSet presAssocID="{58B87360-614B-0D4E-B028-5B476A4DF9A4}" presName="text" presStyleLbl="fgAcc0" presStyleIdx="0" presStyleCnt="1">
        <dgm:presLayoutVars>
          <dgm:chPref val="3"/>
        </dgm:presLayoutVars>
      </dgm:prSet>
      <dgm:spPr/>
    </dgm:pt>
    <dgm:pt modelId="{DAD6BE5C-3C24-0444-86E1-3BA43F5688C3}" type="pres">
      <dgm:prSet presAssocID="{58B87360-614B-0D4E-B028-5B476A4DF9A4}" presName="hierChild2" presStyleCnt="0"/>
      <dgm:spPr/>
    </dgm:pt>
    <dgm:pt modelId="{CCC670E2-0354-144D-A14B-2387F90D7059}" type="pres">
      <dgm:prSet presAssocID="{68235376-EF50-2D44-A998-18FD6373A265}" presName="Name10" presStyleLbl="parChTrans1D2" presStyleIdx="0" presStyleCnt="2"/>
      <dgm:spPr/>
    </dgm:pt>
    <dgm:pt modelId="{D6DF22DA-310C-A64D-81BA-ED00926831F8}" type="pres">
      <dgm:prSet presAssocID="{7F83DF6A-608F-7D45-8154-28837D5AC43A}" presName="hierRoot2" presStyleCnt="0"/>
      <dgm:spPr/>
    </dgm:pt>
    <dgm:pt modelId="{18FD35CF-7AE8-584C-A6D8-3F93F19F2E7E}" type="pres">
      <dgm:prSet presAssocID="{7F83DF6A-608F-7D45-8154-28837D5AC43A}" presName="composite2" presStyleCnt="0"/>
      <dgm:spPr/>
    </dgm:pt>
    <dgm:pt modelId="{82ECAB91-D005-9D4A-B8CC-30E0B178857A}" type="pres">
      <dgm:prSet presAssocID="{7F83DF6A-608F-7D45-8154-28837D5AC43A}" presName="background2" presStyleLbl="node2" presStyleIdx="0" presStyleCnt="2"/>
      <dgm:spPr/>
    </dgm:pt>
    <dgm:pt modelId="{505EEE99-2E14-C14D-AD8C-EDCC49D016B4}" type="pres">
      <dgm:prSet presAssocID="{7F83DF6A-608F-7D45-8154-28837D5AC43A}" presName="text2" presStyleLbl="fgAcc2" presStyleIdx="0" presStyleCnt="2">
        <dgm:presLayoutVars>
          <dgm:chPref val="3"/>
        </dgm:presLayoutVars>
      </dgm:prSet>
      <dgm:spPr/>
    </dgm:pt>
    <dgm:pt modelId="{8E113221-4D2F-5F40-9E57-AC154BC4C7CF}" type="pres">
      <dgm:prSet presAssocID="{7F83DF6A-608F-7D45-8154-28837D5AC43A}" presName="hierChild3" presStyleCnt="0"/>
      <dgm:spPr/>
    </dgm:pt>
    <dgm:pt modelId="{1B8599EC-D0D5-1444-95DA-7BA95CDDCC02}" type="pres">
      <dgm:prSet presAssocID="{EE19C071-CB66-C04C-9E05-A7F31DDDD9A6}" presName="Name10" presStyleLbl="parChTrans1D2" presStyleIdx="1" presStyleCnt="2"/>
      <dgm:spPr/>
    </dgm:pt>
    <dgm:pt modelId="{778F283E-E8F6-E143-B324-49ED20F8D8EF}" type="pres">
      <dgm:prSet presAssocID="{45CDABF1-217D-4044-AB60-F150627F8942}" presName="hierRoot2" presStyleCnt="0"/>
      <dgm:spPr/>
    </dgm:pt>
    <dgm:pt modelId="{4D719C7A-C0F6-1049-94AA-A6B7E3A9AA5C}" type="pres">
      <dgm:prSet presAssocID="{45CDABF1-217D-4044-AB60-F150627F8942}" presName="composite2" presStyleCnt="0"/>
      <dgm:spPr/>
    </dgm:pt>
    <dgm:pt modelId="{CA58CD76-7753-D94A-B4C1-192B4079BA8A}" type="pres">
      <dgm:prSet presAssocID="{45CDABF1-217D-4044-AB60-F150627F8942}" presName="background2" presStyleLbl="node2" presStyleIdx="1" presStyleCnt="2"/>
      <dgm:spPr/>
    </dgm:pt>
    <dgm:pt modelId="{54CEEB31-0593-4441-9FDA-2755C841D0BC}" type="pres">
      <dgm:prSet presAssocID="{45CDABF1-217D-4044-AB60-F150627F8942}" presName="text2" presStyleLbl="fgAcc2" presStyleIdx="1" presStyleCnt="2">
        <dgm:presLayoutVars>
          <dgm:chPref val="3"/>
        </dgm:presLayoutVars>
      </dgm:prSet>
      <dgm:spPr/>
    </dgm:pt>
    <dgm:pt modelId="{9BE754C5-1DF4-5F4B-B5C3-9262256C2389}" type="pres">
      <dgm:prSet presAssocID="{45CDABF1-217D-4044-AB60-F150627F8942}" presName="hierChild3" presStyleCnt="0"/>
      <dgm:spPr/>
    </dgm:pt>
  </dgm:ptLst>
  <dgm:cxnLst>
    <dgm:cxn modelId="{93881D12-92DC-B540-978F-97D709D0547C}" type="presOf" srcId="{7F83DF6A-608F-7D45-8154-28837D5AC43A}" destId="{505EEE99-2E14-C14D-AD8C-EDCC49D016B4}" srcOrd="0" destOrd="0" presId="urn:microsoft.com/office/officeart/2005/8/layout/hierarchy1"/>
    <dgm:cxn modelId="{174D0F19-8F7B-5142-9EF0-E0BAD2FCB2CC}" type="presOf" srcId="{EE19C071-CB66-C04C-9E05-A7F31DDDD9A6}" destId="{1B8599EC-D0D5-1444-95DA-7BA95CDDCC02}" srcOrd="0" destOrd="0" presId="urn:microsoft.com/office/officeart/2005/8/layout/hierarchy1"/>
    <dgm:cxn modelId="{1965281B-5128-C148-BA2F-D552722779AD}" srcId="{CBF4C214-7CDD-484F-B98B-0C70F02EDC62}" destId="{58B87360-614B-0D4E-B028-5B476A4DF9A4}" srcOrd="0" destOrd="0" parTransId="{08D32BFF-B6F4-884A-B4E1-9CB3191E0927}" sibTransId="{F5173A00-A6A7-544F-9DF4-B15F6AC241C1}"/>
    <dgm:cxn modelId="{D076A21E-204D-7A42-888F-E1E1DE1EE614}" type="presOf" srcId="{45CDABF1-217D-4044-AB60-F150627F8942}" destId="{54CEEB31-0593-4441-9FDA-2755C841D0BC}" srcOrd="0" destOrd="0" presId="urn:microsoft.com/office/officeart/2005/8/layout/hierarchy1"/>
    <dgm:cxn modelId="{0B69DA74-C129-D34B-B429-06817F9E779C}" type="presOf" srcId="{58B87360-614B-0D4E-B028-5B476A4DF9A4}" destId="{B1495661-E4EA-5B4C-ABEE-CE94F394CFF2}" srcOrd="0" destOrd="0" presId="urn:microsoft.com/office/officeart/2005/8/layout/hierarchy1"/>
    <dgm:cxn modelId="{9FF2A577-786C-494E-BA20-652F5F1CFEEC}" srcId="{58B87360-614B-0D4E-B028-5B476A4DF9A4}" destId="{7F83DF6A-608F-7D45-8154-28837D5AC43A}" srcOrd="0" destOrd="0" parTransId="{68235376-EF50-2D44-A998-18FD6373A265}" sibTransId="{5DC90238-1C45-E24C-BE11-671211DF7EEB}"/>
    <dgm:cxn modelId="{702E5E86-F936-704D-BA87-DBDD5F4633EE}" srcId="{58B87360-614B-0D4E-B028-5B476A4DF9A4}" destId="{45CDABF1-217D-4044-AB60-F150627F8942}" srcOrd="1" destOrd="0" parTransId="{EE19C071-CB66-C04C-9E05-A7F31DDDD9A6}" sibTransId="{56A17F1A-F392-A94E-BAF6-92339813E1A9}"/>
    <dgm:cxn modelId="{4F6ED6AE-2A28-9F4D-9CAA-A7917B99A427}" type="presOf" srcId="{68235376-EF50-2D44-A998-18FD6373A265}" destId="{CCC670E2-0354-144D-A14B-2387F90D7059}" srcOrd="0" destOrd="0" presId="urn:microsoft.com/office/officeart/2005/8/layout/hierarchy1"/>
    <dgm:cxn modelId="{BB2E13C1-87ED-7A4F-B313-7AC6DB2DE805}" type="presOf" srcId="{CBF4C214-7CDD-484F-B98B-0C70F02EDC62}" destId="{63A4B87E-0B0C-8D4A-9FA5-28F923A077C0}" srcOrd="0" destOrd="0" presId="urn:microsoft.com/office/officeart/2005/8/layout/hierarchy1"/>
    <dgm:cxn modelId="{A20C765D-ADBD-AD42-93E4-A2FC4B70AF55}" type="presParOf" srcId="{63A4B87E-0B0C-8D4A-9FA5-28F923A077C0}" destId="{F826DF68-C5C3-FB4F-A269-52C5849F8117}" srcOrd="0" destOrd="0" presId="urn:microsoft.com/office/officeart/2005/8/layout/hierarchy1"/>
    <dgm:cxn modelId="{F46ED2ED-3E5D-1247-B830-D66D265B698B}" type="presParOf" srcId="{F826DF68-C5C3-FB4F-A269-52C5849F8117}" destId="{FE19BC74-74EA-E741-8CA5-DA2429782ED6}" srcOrd="0" destOrd="0" presId="urn:microsoft.com/office/officeart/2005/8/layout/hierarchy1"/>
    <dgm:cxn modelId="{C9293A57-8A86-C54A-93B8-C3B130F80A11}" type="presParOf" srcId="{FE19BC74-74EA-E741-8CA5-DA2429782ED6}" destId="{F210099D-0F1E-5E44-8EBA-75128BDC8441}" srcOrd="0" destOrd="0" presId="urn:microsoft.com/office/officeart/2005/8/layout/hierarchy1"/>
    <dgm:cxn modelId="{94B47EE0-A18F-6440-8D2E-670780E54805}" type="presParOf" srcId="{FE19BC74-74EA-E741-8CA5-DA2429782ED6}" destId="{B1495661-E4EA-5B4C-ABEE-CE94F394CFF2}" srcOrd="1" destOrd="0" presId="urn:microsoft.com/office/officeart/2005/8/layout/hierarchy1"/>
    <dgm:cxn modelId="{64E13BCE-B79A-2F4A-B054-30B38B4756F7}" type="presParOf" srcId="{F826DF68-C5C3-FB4F-A269-52C5849F8117}" destId="{DAD6BE5C-3C24-0444-86E1-3BA43F5688C3}" srcOrd="1" destOrd="0" presId="urn:microsoft.com/office/officeart/2005/8/layout/hierarchy1"/>
    <dgm:cxn modelId="{9FDEF59E-184A-3748-93CB-3E720D4F45F0}" type="presParOf" srcId="{DAD6BE5C-3C24-0444-86E1-3BA43F5688C3}" destId="{CCC670E2-0354-144D-A14B-2387F90D7059}" srcOrd="0" destOrd="0" presId="urn:microsoft.com/office/officeart/2005/8/layout/hierarchy1"/>
    <dgm:cxn modelId="{48580217-92D4-5147-802F-F39BD3919164}" type="presParOf" srcId="{DAD6BE5C-3C24-0444-86E1-3BA43F5688C3}" destId="{D6DF22DA-310C-A64D-81BA-ED00926831F8}" srcOrd="1" destOrd="0" presId="urn:microsoft.com/office/officeart/2005/8/layout/hierarchy1"/>
    <dgm:cxn modelId="{BA1209BF-37F9-744A-9CDA-7AC04C132AC8}" type="presParOf" srcId="{D6DF22DA-310C-A64D-81BA-ED00926831F8}" destId="{18FD35CF-7AE8-584C-A6D8-3F93F19F2E7E}" srcOrd="0" destOrd="0" presId="urn:microsoft.com/office/officeart/2005/8/layout/hierarchy1"/>
    <dgm:cxn modelId="{A77CBD5E-84DA-7444-A0FF-8775B130977E}" type="presParOf" srcId="{18FD35CF-7AE8-584C-A6D8-3F93F19F2E7E}" destId="{82ECAB91-D005-9D4A-B8CC-30E0B178857A}" srcOrd="0" destOrd="0" presId="urn:microsoft.com/office/officeart/2005/8/layout/hierarchy1"/>
    <dgm:cxn modelId="{4F7DD51E-CA4B-1F48-8B5E-7074DA456CB4}" type="presParOf" srcId="{18FD35CF-7AE8-584C-A6D8-3F93F19F2E7E}" destId="{505EEE99-2E14-C14D-AD8C-EDCC49D016B4}" srcOrd="1" destOrd="0" presId="urn:microsoft.com/office/officeart/2005/8/layout/hierarchy1"/>
    <dgm:cxn modelId="{A85A5D2D-8AB4-DE42-B548-74F0E68B344E}" type="presParOf" srcId="{D6DF22DA-310C-A64D-81BA-ED00926831F8}" destId="{8E113221-4D2F-5F40-9E57-AC154BC4C7CF}" srcOrd="1" destOrd="0" presId="urn:microsoft.com/office/officeart/2005/8/layout/hierarchy1"/>
    <dgm:cxn modelId="{10B7FB86-862B-B845-B657-DCF4BF7CABA4}" type="presParOf" srcId="{DAD6BE5C-3C24-0444-86E1-3BA43F5688C3}" destId="{1B8599EC-D0D5-1444-95DA-7BA95CDDCC02}" srcOrd="2" destOrd="0" presId="urn:microsoft.com/office/officeart/2005/8/layout/hierarchy1"/>
    <dgm:cxn modelId="{C49BAD3E-1616-8E4A-A5FA-6AF243FF2FB9}" type="presParOf" srcId="{DAD6BE5C-3C24-0444-86E1-3BA43F5688C3}" destId="{778F283E-E8F6-E143-B324-49ED20F8D8EF}" srcOrd="3" destOrd="0" presId="urn:microsoft.com/office/officeart/2005/8/layout/hierarchy1"/>
    <dgm:cxn modelId="{CD71A6BE-D347-6F43-B0A9-5BBB93E033E3}" type="presParOf" srcId="{778F283E-E8F6-E143-B324-49ED20F8D8EF}" destId="{4D719C7A-C0F6-1049-94AA-A6B7E3A9AA5C}" srcOrd="0" destOrd="0" presId="urn:microsoft.com/office/officeart/2005/8/layout/hierarchy1"/>
    <dgm:cxn modelId="{86561501-7577-0447-90FA-2166F4899D58}" type="presParOf" srcId="{4D719C7A-C0F6-1049-94AA-A6B7E3A9AA5C}" destId="{CA58CD76-7753-D94A-B4C1-192B4079BA8A}" srcOrd="0" destOrd="0" presId="urn:microsoft.com/office/officeart/2005/8/layout/hierarchy1"/>
    <dgm:cxn modelId="{F1361511-D2AB-894D-8B28-799BB1A586AD}" type="presParOf" srcId="{4D719C7A-C0F6-1049-94AA-A6B7E3A9AA5C}" destId="{54CEEB31-0593-4441-9FDA-2755C841D0BC}" srcOrd="1" destOrd="0" presId="urn:microsoft.com/office/officeart/2005/8/layout/hierarchy1"/>
    <dgm:cxn modelId="{14FE27D9-7DFF-6447-ACAA-01263E26FBF4}" type="presParOf" srcId="{778F283E-E8F6-E143-B324-49ED20F8D8EF}" destId="{9BE754C5-1DF4-5F4B-B5C3-9262256C238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92BBA8-1915-F443-B34B-F7BABA5EB020}">
      <dsp:nvSpPr>
        <dsp:cNvPr id="0" name=""/>
        <dsp:cNvSpPr/>
      </dsp:nvSpPr>
      <dsp:spPr>
        <a:xfrm>
          <a:off x="7353034" y="0"/>
          <a:ext cx="3220934" cy="4571999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32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7353034" y="0"/>
        <a:ext cx="3220934" cy="1371599"/>
      </dsp:txXfrm>
    </dsp:sp>
    <dsp:sp modelId="{ACF56809-77C2-494A-BB80-A6C4A6E60452}">
      <dsp:nvSpPr>
        <dsp:cNvPr id="0" name=""/>
        <dsp:cNvSpPr/>
      </dsp:nvSpPr>
      <dsp:spPr>
        <a:xfrm>
          <a:off x="4252649" y="0"/>
          <a:ext cx="2884956" cy="4571999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32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252649" y="0"/>
        <a:ext cx="2884956" cy="1371599"/>
      </dsp:txXfrm>
    </dsp:sp>
    <dsp:sp modelId="{C3156213-30E5-4245-BAD7-F43935883D69}">
      <dsp:nvSpPr>
        <dsp:cNvPr id="0" name=""/>
        <dsp:cNvSpPr/>
      </dsp:nvSpPr>
      <dsp:spPr>
        <a:xfrm>
          <a:off x="1152264" y="0"/>
          <a:ext cx="2884956" cy="4571999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32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1152264" y="0"/>
        <a:ext cx="2884956" cy="1371599"/>
      </dsp:txXfrm>
    </dsp:sp>
    <dsp:sp modelId="{0BB34ED2-461B-D74E-A5B3-C605C30D73B9}">
      <dsp:nvSpPr>
        <dsp:cNvPr id="0" name=""/>
        <dsp:cNvSpPr/>
      </dsp:nvSpPr>
      <dsp:spPr>
        <a:xfrm>
          <a:off x="1259989" y="2072773"/>
          <a:ext cx="2404130" cy="14591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Dil</a:t>
          </a:r>
          <a:endParaRPr lang="tr-TR" sz="32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1302726" y="2115510"/>
        <a:ext cx="2318656" cy="1373662"/>
      </dsp:txXfrm>
    </dsp:sp>
    <dsp:sp modelId="{18B03CC0-05FB-A741-A7DE-3D8AA9B77848}">
      <dsp:nvSpPr>
        <dsp:cNvPr id="0" name=""/>
        <dsp:cNvSpPr/>
      </dsp:nvSpPr>
      <dsp:spPr>
        <a:xfrm rot="17879589">
          <a:off x="3176710" y="1980664"/>
          <a:ext cx="1837082" cy="21203"/>
        </a:xfrm>
        <a:custGeom>
          <a:avLst/>
          <a:gdLst/>
          <a:ahLst/>
          <a:cxnLst/>
          <a:rect l="0" t="0" r="0" b="0"/>
          <a:pathLst>
            <a:path>
              <a:moveTo>
                <a:pt x="0" y="10601"/>
              </a:moveTo>
              <a:lnTo>
                <a:pt x="1837082" y="10601"/>
              </a:lnTo>
            </a:path>
          </a:pathLst>
        </a:custGeom>
        <a:noFill/>
        <a:ln w="222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32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049324" y="1945339"/>
        <a:ext cx="91854" cy="91854"/>
      </dsp:txXfrm>
    </dsp:sp>
    <dsp:sp modelId="{2233C5B9-F2FE-5341-A522-575D76F748F7}">
      <dsp:nvSpPr>
        <dsp:cNvPr id="0" name=""/>
        <dsp:cNvSpPr/>
      </dsp:nvSpPr>
      <dsp:spPr>
        <a:xfrm>
          <a:off x="4526384" y="910905"/>
          <a:ext cx="2404130" cy="5385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Biçim</a:t>
          </a:r>
        </a:p>
      </dsp:txBody>
      <dsp:txXfrm>
        <a:off x="4542158" y="926679"/>
        <a:ext cx="2372582" cy="507023"/>
      </dsp:txXfrm>
    </dsp:sp>
    <dsp:sp modelId="{D71F010C-B9A3-4942-93C6-E9807EB0365C}">
      <dsp:nvSpPr>
        <dsp:cNvPr id="0" name=""/>
        <dsp:cNvSpPr/>
      </dsp:nvSpPr>
      <dsp:spPr>
        <a:xfrm rot="18704944">
          <a:off x="6744028" y="753192"/>
          <a:ext cx="1116242" cy="21203"/>
        </a:xfrm>
        <a:custGeom>
          <a:avLst/>
          <a:gdLst/>
          <a:ahLst/>
          <a:cxnLst/>
          <a:rect l="0" t="0" r="0" b="0"/>
          <a:pathLst>
            <a:path>
              <a:moveTo>
                <a:pt x="0" y="10601"/>
              </a:moveTo>
              <a:lnTo>
                <a:pt x="1116242" y="10601"/>
              </a:lnTo>
            </a:path>
          </a:pathLst>
        </a:custGeom>
        <a:noFill/>
        <a:ln w="222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32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7274243" y="735888"/>
        <a:ext cx="55812" cy="55812"/>
      </dsp:txXfrm>
    </dsp:sp>
    <dsp:sp modelId="{3FDFB682-00AB-D04E-B1C3-7AED87394937}">
      <dsp:nvSpPr>
        <dsp:cNvPr id="0" name=""/>
        <dsp:cNvSpPr/>
      </dsp:nvSpPr>
      <dsp:spPr>
        <a:xfrm>
          <a:off x="7673786" y="78111"/>
          <a:ext cx="2404130" cy="5385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Sentaks</a:t>
          </a:r>
        </a:p>
      </dsp:txBody>
      <dsp:txXfrm>
        <a:off x="7689560" y="93885"/>
        <a:ext cx="2372582" cy="507023"/>
      </dsp:txXfrm>
    </dsp:sp>
    <dsp:sp modelId="{354EB939-1063-B646-8212-33A58216A47F}">
      <dsp:nvSpPr>
        <dsp:cNvPr id="0" name=""/>
        <dsp:cNvSpPr/>
      </dsp:nvSpPr>
      <dsp:spPr>
        <a:xfrm rot="21576581">
          <a:off x="6930505" y="1167006"/>
          <a:ext cx="758164" cy="21203"/>
        </a:xfrm>
        <a:custGeom>
          <a:avLst/>
          <a:gdLst/>
          <a:ahLst/>
          <a:cxnLst/>
          <a:rect l="0" t="0" r="0" b="0"/>
          <a:pathLst>
            <a:path>
              <a:moveTo>
                <a:pt x="0" y="10601"/>
              </a:moveTo>
              <a:lnTo>
                <a:pt x="758164" y="10601"/>
              </a:lnTo>
            </a:path>
          </a:pathLst>
        </a:custGeom>
        <a:noFill/>
        <a:ln w="222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32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7290633" y="1158654"/>
        <a:ext cx="37908" cy="37908"/>
      </dsp:txXfrm>
    </dsp:sp>
    <dsp:sp modelId="{A11F704B-7E72-2E4B-994E-F6FCE3B0A0A2}">
      <dsp:nvSpPr>
        <dsp:cNvPr id="0" name=""/>
        <dsp:cNvSpPr/>
      </dsp:nvSpPr>
      <dsp:spPr>
        <a:xfrm>
          <a:off x="7688661" y="905740"/>
          <a:ext cx="2404130" cy="5385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Morfoloji</a:t>
          </a:r>
        </a:p>
      </dsp:txBody>
      <dsp:txXfrm>
        <a:off x="7704435" y="921514"/>
        <a:ext cx="2372582" cy="507023"/>
      </dsp:txXfrm>
    </dsp:sp>
    <dsp:sp modelId="{30FF4111-6EE8-CA4F-8BF5-74D529FEDDBC}">
      <dsp:nvSpPr>
        <dsp:cNvPr id="0" name=""/>
        <dsp:cNvSpPr/>
      </dsp:nvSpPr>
      <dsp:spPr>
        <a:xfrm rot="2743218">
          <a:off x="6763412" y="1565942"/>
          <a:ext cx="1107225" cy="21203"/>
        </a:xfrm>
        <a:custGeom>
          <a:avLst/>
          <a:gdLst/>
          <a:ahLst/>
          <a:cxnLst/>
          <a:rect l="0" t="0" r="0" b="0"/>
          <a:pathLst>
            <a:path>
              <a:moveTo>
                <a:pt x="0" y="10601"/>
              </a:moveTo>
              <a:lnTo>
                <a:pt x="1107225" y="10601"/>
              </a:lnTo>
            </a:path>
          </a:pathLst>
        </a:custGeom>
        <a:noFill/>
        <a:ln w="222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32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7289344" y="1548864"/>
        <a:ext cx="55361" cy="55361"/>
      </dsp:txXfrm>
    </dsp:sp>
    <dsp:sp modelId="{9536EC48-A7BD-BA4D-AF8B-52E1878BEE08}">
      <dsp:nvSpPr>
        <dsp:cNvPr id="0" name=""/>
        <dsp:cNvSpPr/>
      </dsp:nvSpPr>
      <dsp:spPr>
        <a:xfrm>
          <a:off x="7703536" y="1703612"/>
          <a:ext cx="2404130" cy="5385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Fonoloji</a:t>
          </a:r>
        </a:p>
      </dsp:txBody>
      <dsp:txXfrm>
        <a:off x="7719310" y="1719386"/>
        <a:ext cx="2372582" cy="507023"/>
      </dsp:txXfrm>
    </dsp:sp>
    <dsp:sp modelId="{6F22D392-DA46-F644-BDB2-3B8F11257399}">
      <dsp:nvSpPr>
        <dsp:cNvPr id="0" name=""/>
        <dsp:cNvSpPr/>
      </dsp:nvSpPr>
      <dsp:spPr>
        <a:xfrm rot="21123731">
          <a:off x="3660380" y="2737847"/>
          <a:ext cx="780490" cy="21203"/>
        </a:xfrm>
        <a:custGeom>
          <a:avLst/>
          <a:gdLst/>
          <a:ahLst/>
          <a:cxnLst/>
          <a:rect l="0" t="0" r="0" b="0"/>
          <a:pathLst>
            <a:path>
              <a:moveTo>
                <a:pt x="0" y="10601"/>
              </a:moveTo>
              <a:lnTo>
                <a:pt x="780490" y="10601"/>
              </a:lnTo>
            </a:path>
          </a:pathLst>
        </a:custGeom>
        <a:noFill/>
        <a:ln w="222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32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031113" y="2728937"/>
        <a:ext cx="39024" cy="39024"/>
      </dsp:txXfrm>
    </dsp:sp>
    <dsp:sp modelId="{51A83E27-27BF-B743-B56E-24DC5F549944}">
      <dsp:nvSpPr>
        <dsp:cNvPr id="0" name=""/>
        <dsp:cNvSpPr/>
      </dsp:nvSpPr>
      <dsp:spPr>
        <a:xfrm>
          <a:off x="4437131" y="2425271"/>
          <a:ext cx="2404130" cy="5385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İçerik</a:t>
          </a:r>
        </a:p>
      </dsp:txBody>
      <dsp:txXfrm>
        <a:off x="4452905" y="2441045"/>
        <a:ext cx="2372582" cy="507023"/>
      </dsp:txXfrm>
    </dsp:sp>
    <dsp:sp modelId="{E61B7D88-E213-D145-AEB4-28E4BCC39F89}">
      <dsp:nvSpPr>
        <dsp:cNvPr id="0" name=""/>
        <dsp:cNvSpPr/>
      </dsp:nvSpPr>
      <dsp:spPr>
        <a:xfrm rot="479658">
          <a:off x="6837103" y="2743459"/>
          <a:ext cx="855715" cy="21203"/>
        </a:xfrm>
        <a:custGeom>
          <a:avLst/>
          <a:gdLst/>
          <a:ahLst/>
          <a:cxnLst/>
          <a:rect l="0" t="0" r="0" b="0"/>
          <a:pathLst>
            <a:path>
              <a:moveTo>
                <a:pt x="0" y="10601"/>
              </a:moveTo>
              <a:lnTo>
                <a:pt x="855715" y="10601"/>
              </a:lnTo>
            </a:path>
          </a:pathLst>
        </a:custGeom>
        <a:noFill/>
        <a:ln w="222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32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7243568" y="2732668"/>
        <a:ext cx="42785" cy="42785"/>
      </dsp:txXfrm>
    </dsp:sp>
    <dsp:sp modelId="{C42F2209-0AD9-CC49-A807-339A48B1B02B}">
      <dsp:nvSpPr>
        <dsp:cNvPr id="0" name=""/>
        <dsp:cNvSpPr/>
      </dsp:nvSpPr>
      <dsp:spPr>
        <a:xfrm>
          <a:off x="7688661" y="2544279"/>
          <a:ext cx="2404130" cy="5385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Semantik</a:t>
          </a:r>
        </a:p>
      </dsp:txBody>
      <dsp:txXfrm>
        <a:off x="7704435" y="2560053"/>
        <a:ext cx="2372582" cy="507023"/>
      </dsp:txXfrm>
    </dsp:sp>
    <dsp:sp modelId="{7BA4D46E-C70F-E94A-B4EE-3532FE25D99E}">
      <dsp:nvSpPr>
        <dsp:cNvPr id="0" name=""/>
        <dsp:cNvSpPr/>
      </dsp:nvSpPr>
      <dsp:spPr>
        <a:xfrm rot="3397025">
          <a:off x="3348183" y="3378287"/>
          <a:ext cx="1404884" cy="21203"/>
        </a:xfrm>
        <a:custGeom>
          <a:avLst/>
          <a:gdLst/>
          <a:ahLst/>
          <a:cxnLst/>
          <a:rect l="0" t="0" r="0" b="0"/>
          <a:pathLst>
            <a:path>
              <a:moveTo>
                <a:pt x="0" y="10601"/>
              </a:moveTo>
              <a:lnTo>
                <a:pt x="1404884" y="10601"/>
              </a:lnTo>
            </a:path>
          </a:pathLst>
        </a:custGeom>
        <a:noFill/>
        <a:ln w="222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32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015503" y="3353767"/>
        <a:ext cx="70244" cy="70244"/>
      </dsp:txXfrm>
    </dsp:sp>
    <dsp:sp modelId="{D9E2FEEC-4210-F94E-8C03-D44644D3EDED}">
      <dsp:nvSpPr>
        <dsp:cNvPr id="0" name=""/>
        <dsp:cNvSpPr/>
      </dsp:nvSpPr>
      <dsp:spPr>
        <a:xfrm>
          <a:off x="4437131" y="3706151"/>
          <a:ext cx="2404130" cy="5385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Kullanım</a:t>
          </a:r>
        </a:p>
      </dsp:txBody>
      <dsp:txXfrm>
        <a:off x="4452905" y="3721925"/>
        <a:ext cx="2372582" cy="507023"/>
      </dsp:txXfrm>
    </dsp:sp>
    <dsp:sp modelId="{B881C811-B339-9445-B405-4DA3A7B0547C}">
      <dsp:nvSpPr>
        <dsp:cNvPr id="0" name=""/>
        <dsp:cNvSpPr/>
      </dsp:nvSpPr>
      <dsp:spPr>
        <a:xfrm rot="53459">
          <a:off x="6841212" y="3971193"/>
          <a:ext cx="817736" cy="21203"/>
        </a:xfrm>
        <a:custGeom>
          <a:avLst/>
          <a:gdLst/>
          <a:ahLst/>
          <a:cxnLst/>
          <a:rect l="0" t="0" r="0" b="0"/>
          <a:pathLst>
            <a:path>
              <a:moveTo>
                <a:pt x="0" y="10601"/>
              </a:moveTo>
              <a:lnTo>
                <a:pt x="817736" y="10601"/>
              </a:lnTo>
            </a:path>
          </a:pathLst>
        </a:custGeom>
        <a:noFill/>
        <a:ln w="222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32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7229637" y="3961351"/>
        <a:ext cx="40886" cy="40886"/>
      </dsp:txXfrm>
    </dsp:sp>
    <dsp:sp modelId="{484E6405-5E3A-1146-901C-15A0D4C5BF0D}">
      <dsp:nvSpPr>
        <dsp:cNvPr id="0" name=""/>
        <dsp:cNvSpPr/>
      </dsp:nvSpPr>
      <dsp:spPr>
        <a:xfrm>
          <a:off x="7658899" y="3718866"/>
          <a:ext cx="2404130" cy="5385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Pragmatik</a:t>
          </a:r>
        </a:p>
      </dsp:txBody>
      <dsp:txXfrm>
        <a:off x="7674673" y="3734640"/>
        <a:ext cx="2372582" cy="5070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6A1D63-7766-EE40-97AA-0FAF7655B1BC}">
      <dsp:nvSpPr>
        <dsp:cNvPr id="0" name=""/>
        <dsp:cNvSpPr/>
      </dsp:nvSpPr>
      <dsp:spPr>
        <a:xfrm>
          <a:off x="4446741" y="3929844"/>
          <a:ext cx="323110" cy="4028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1555" y="0"/>
              </a:lnTo>
              <a:lnTo>
                <a:pt x="161555" y="402818"/>
              </a:lnTo>
              <a:lnTo>
                <a:pt x="323110" y="402818"/>
              </a:lnTo>
            </a:path>
          </a:pathLst>
        </a:custGeom>
        <a:noFill/>
        <a:ln w="222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4639A2-5A9D-254D-B773-317F43719A1D}">
      <dsp:nvSpPr>
        <dsp:cNvPr id="0" name=""/>
        <dsp:cNvSpPr/>
      </dsp:nvSpPr>
      <dsp:spPr>
        <a:xfrm>
          <a:off x="4446741" y="3527025"/>
          <a:ext cx="323110" cy="402818"/>
        </a:xfrm>
        <a:custGeom>
          <a:avLst/>
          <a:gdLst/>
          <a:ahLst/>
          <a:cxnLst/>
          <a:rect l="0" t="0" r="0" b="0"/>
          <a:pathLst>
            <a:path>
              <a:moveTo>
                <a:pt x="0" y="402818"/>
              </a:moveTo>
              <a:lnTo>
                <a:pt x="161555" y="402818"/>
              </a:lnTo>
              <a:lnTo>
                <a:pt x="161555" y="0"/>
              </a:lnTo>
              <a:lnTo>
                <a:pt x="323110" y="0"/>
              </a:lnTo>
            </a:path>
          </a:pathLst>
        </a:custGeom>
        <a:noFill/>
        <a:ln w="222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D82744-6DC5-F04F-9E11-0D599A38EB8B}">
      <dsp:nvSpPr>
        <dsp:cNvPr id="0" name=""/>
        <dsp:cNvSpPr/>
      </dsp:nvSpPr>
      <dsp:spPr>
        <a:xfrm>
          <a:off x="4446741" y="1915750"/>
          <a:ext cx="323110" cy="8056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1555" y="0"/>
              </a:lnTo>
              <a:lnTo>
                <a:pt x="161555" y="805637"/>
              </a:lnTo>
              <a:lnTo>
                <a:pt x="323110" y="805637"/>
              </a:lnTo>
            </a:path>
          </a:pathLst>
        </a:custGeom>
        <a:noFill/>
        <a:ln w="222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5D2B3E-3274-954B-818B-9F3B3EAD6414}">
      <dsp:nvSpPr>
        <dsp:cNvPr id="0" name=""/>
        <dsp:cNvSpPr/>
      </dsp:nvSpPr>
      <dsp:spPr>
        <a:xfrm>
          <a:off x="4446741" y="1870030"/>
          <a:ext cx="3231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23110" y="45720"/>
              </a:lnTo>
            </a:path>
          </a:pathLst>
        </a:custGeom>
        <a:noFill/>
        <a:ln w="222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E62338-E8D6-654E-9E7A-B633C16A1E2F}">
      <dsp:nvSpPr>
        <dsp:cNvPr id="0" name=""/>
        <dsp:cNvSpPr/>
      </dsp:nvSpPr>
      <dsp:spPr>
        <a:xfrm>
          <a:off x="7864600" y="1110113"/>
          <a:ext cx="323110" cy="8056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61555" y="0"/>
              </a:lnTo>
              <a:lnTo>
                <a:pt x="161555" y="805637"/>
              </a:lnTo>
              <a:lnTo>
                <a:pt x="323110" y="805637"/>
              </a:lnTo>
            </a:path>
          </a:pathLst>
        </a:custGeom>
        <a:noFill/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43826E-FFAA-E543-9B5E-17A0ADB192D2}">
      <dsp:nvSpPr>
        <dsp:cNvPr id="0" name=""/>
        <dsp:cNvSpPr/>
      </dsp:nvSpPr>
      <dsp:spPr>
        <a:xfrm>
          <a:off x="7864600" y="1064393"/>
          <a:ext cx="3231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23110" y="45720"/>
              </a:lnTo>
            </a:path>
          </a:pathLst>
        </a:custGeom>
        <a:noFill/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56917E-97B4-6641-8763-D78C38B69739}">
      <dsp:nvSpPr>
        <dsp:cNvPr id="0" name=""/>
        <dsp:cNvSpPr/>
      </dsp:nvSpPr>
      <dsp:spPr>
        <a:xfrm>
          <a:off x="7864600" y="304475"/>
          <a:ext cx="323110" cy="805637"/>
        </a:xfrm>
        <a:custGeom>
          <a:avLst/>
          <a:gdLst/>
          <a:ahLst/>
          <a:cxnLst/>
          <a:rect l="0" t="0" r="0" b="0"/>
          <a:pathLst>
            <a:path>
              <a:moveTo>
                <a:pt x="0" y="805637"/>
              </a:moveTo>
              <a:lnTo>
                <a:pt x="161555" y="805637"/>
              </a:lnTo>
              <a:lnTo>
                <a:pt x="161555" y="0"/>
              </a:lnTo>
              <a:lnTo>
                <a:pt x="323110" y="0"/>
              </a:lnTo>
            </a:path>
          </a:pathLst>
        </a:custGeom>
        <a:noFill/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1411B2-7001-A744-865E-E294BAA9EF29}">
      <dsp:nvSpPr>
        <dsp:cNvPr id="0" name=""/>
        <dsp:cNvSpPr/>
      </dsp:nvSpPr>
      <dsp:spPr>
        <a:xfrm>
          <a:off x="4446741" y="1110113"/>
          <a:ext cx="323110" cy="805637"/>
        </a:xfrm>
        <a:custGeom>
          <a:avLst/>
          <a:gdLst/>
          <a:ahLst/>
          <a:cxnLst/>
          <a:rect l="0" t="0" r="0" b="0"/>
          <a:pathLst>
            <a:path>
              <a:moveTo>
                <a:pt x="0" y="805637"/>
              </a:moveTo>
              <a:lnTo>
                <a:pt x="161555" y="805637"/>
              </a:lnTo>
              <a:lnTo>
                <a:pt x="161555" y="0"/>
              </a:lnTo>
              <a:lnTo>
                <a:pt x="323110" y="0"/>
              </a:lnTo>
            </a:path>
          </a:pathLst>
        </a:custGeom>
        <a:noFill/>
        <a:ln w="222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296F8E-4C7D-1440-A194-B02AE874CCC3}">
      <dsp:nvSpPr>
        <dsp:cNvPr id="0" name=""/>
        <dsp:cNvSpPr/>
      </dsp:nvSpPr>
      <dsp:spPr>
        <a:xfrm>
          <a:off x="1351993" y="1613903"/>
          <a:ext cx="3094748" cy="60369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bozuklukları</a:t>
          </a:r>
        </a:p>
      </dsp:txBody>
      <dsp:txXfrm>
        <a:off x="1351993" y="1613903"/>
        <a:ext cx="3094748" cy="603693"/>
      </dsp:txXfrm>
    </dsp:sp>
    <dsp:sp modelId="{0B84E9DD-33C7-7143-890B-20334820CFCC}">
      <dsp:nvSpPr>
        <dsp:cNvPr id="0" name=""/>
        <dsp:cNvSpPr/>
      </dsp:nvSpPr>
      <dsp:spPr>
        <a:xfrm>
          <a:off x="4769851" y="808266"/>
          <a:ext cx="3094748" cy="603693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Konuşma bozuklukları</a:t>
          </a:r>
        </a:p>
      </dsp:txBody>
      <dsp:txXfrm>
        <a:off x="4769851" y="808266"/>
        <a:ext cx="3094748" cy="603693"/>
      </dsp:txXfrm>
    </dsp:sp>
    <dsp:sp modelId="{DDAE456C-2E2F-5545-9229-D4A20A578587}">
      <dsp:nvSpPr>
        <dsp:cNvPr id="0" name=""/>
        <dsp:cNvSpPr/>
      </dsp:nvSpPr>
      <dsp:spPr>
        <a:xfrm>
          <a:off x="8187710" y="2628"/>
          <a:ext cx="3094748" cy="60369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Artikülasyon bozuklukları</a:t>
          </a:r>
        </a:p>
      </dsp:txBody>
      <dsp:txXfrm>
        <a:off x="8187710" y="2628"/>
        <a:ext cx="3094748" cy="603693"/>
      </dsp:txXfrm>
    </dsp:sp>
    <dsp:sp modelId="{6B527CB6-5265-D14F-ABCF-4E4AC8829696}">
      <dsp:nvSpPr>
        <dsp:cNvPr id="0" name=""/>
        <dsp:cNvSpPr/>
      </dsp:nvSpPr>
      <dsp:spPr>
        <a:xfrm>
          <a:off x="8187710" y="808266"/>
          <a:ext cx="3094748" cy="60369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Konuşmada </a:t>
          </a:r>
          <a:r>
            <a:rPr lang="tr-TR" sz="24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akıcısızlık</a:t>
          </a:r>
          <a:endParaRPr lang="tr-TR" sz="24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8187710" y="808266"/>
        <a:ext cx="3094748" cy="603693"/>
      </dsp:txXfrm>
    </dsp:sp>
    <dsp:sp modelId="{79BA528E-D746-704C-8B6E-54F273D544DC}">
      <dsp:nvSpPr>
        <dsp:cNvPr id="0" name=""/>
        <dsp:cNvSpPr/>
      </dsp:nvSpPr>
      <dsp:spPr>
        <a:xfrm>
          <a:off x="8187710" y="1613903"/>
          <a:ext cx="3094748" cy="60369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Ses bozuklukları</a:t>
          </a:r>
        </a:p>
      </dsp:txBody>
      <dsp:txXfrm>
        <a:off x="8187710" y="1613903"/>
        <a:ext cx="3094748" cy="603693"/>
      </dsp:txXfrm>
    </dsp:sp>
    <dsp:sp modelId="{E0A5C36E-B808-0A49-A319-24CE18962146}">
      <dsp:nvSpPr>
        <dsp:cNvPr id="0" name=""/>
        <dsp:cNvSpPr/>
      </dsp:nvSpPr>
      <dsp:spPr>
        <a:xfrm>
          <a:off x="4769851" y="1613903"/>
          <a:ext cx="3094748" cy="603693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Dil bozuklukları</a:t>
          </a:r>
        </a:p>
      </dsp:txBody>
      <dsp:txXfrm>
        <a:off x="4769851" y="1613903"/>
        <a:ext cx="3094748" cy="603693"/>
      </dsp:txXfrm>
    </dsp:sp>
    <dsp:sp modelId="{50E31736-6398-304D-B385-0ADF153BFEBD}">
      <dsp:nvSpPr>
        <dsp:cNvPr id="0" name=""/>
        <dsp:cNvSpPr/>
      </dsp:nvSpPr>
      <dsp:spPr>
        <a:xfrm>
          <a:off x="4769851" y="2419541"/>
          <a:ext cx="3094748" cy="603693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İşitme bozuklukları</a:t>
          </a:r>
        </a:p>
      </dsp:txBody>
      <dsp:txXfrm>
        <a:off x="4769851" y="2419541"/>
        <a:ext cx="3094748" cy="603693"/>
      </dsp:txXfrm>
    </dsp:sp>
    <dsp:sp modelId="{F749E8BF-93F2-E949-9D27-CBF764C5444F}">
      <dsp:nvSpPr>
        <dsp:cNvPr id="0" name=""/>
        <dsp:cNvSpPr/>
      </dsp:nvSpPr>
      <dsp:spPr>
        <a:xfrm>
          <a:off x="1351993" y="3627997"/>
          <a:ext cx="3094748" cy="60369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çeşitlilikleri</a:t>
          </a:r>
        </a:p>
      </dsp:txBody>
      <dsp:txXfrm>
        <a:off x="1351993" y="3627997"/>
        <a:ext cx="3094748" cy="603693"/>
      </dsp:txXfrm>
    </dsp:sp>
    <dsp:sp modelId="{BD1FC2C7-AFE1-164E-A3AA-92B5B6529EAC}">
      <dsp:nvSpPr>
        <dsp:cNvPr id="0" name=""/>
        <dsp:cNvSpPr/>
      </dsp:nvSpPr>
      <dsp:spPr>
        <a:xfrm>
          <a:off x="4769851" y="3225178"/>
          <a:ext cx="3094748" cy="603693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farklılığı</a:t>
          </a:r>
        </a:p>
      </dsp:txBody>
      <dsp:txXfrm>
        <a:off x="4769851" y="3225178"/>
        <a:ext cx="3094748" cy="603693"/>
      </dsp:txXfrm>
    </dsp:sp>
    <dsp:sp modelId="{1A360445-2073-D543-8674-DC5A3328B908}">
      <dsp:nvSpPr>
        <dsp:cNvPr id="0" name=""/>
        <dsp:cNvSpPr/>
      </dsp:nvSpPr>
      <dsp:spPr>
        <a:xfrm>
          <a:off x="4769851" y="4030816"/>
          <a:ext cx="3094748" cy="603693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Destekleyici alternatif iletişim</a:t>
          </a:r>
        </a:p>
      </dsp:txBody>
      <dsp:txXfrm>
        <a:off x="4769851" y="4030816"/>
        <a:ext cx="3094748" cy="6036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EDBDAE-5821-FA44-829C-AAEC2D1EB613}">
      <dsp:nvSpPr>
        <dsp:cNvPr id="0" name=""/>
        <dsp:cNvSpPr/>
      </dsp:nvSpPr>
      <dsp:spPr>
        <a:xfrm>
          <a:off x="0" y="558800"/>
          <a:ext cx="3446859" cy="256063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Konuşma ses üretiminin gerçekleşmesi için sinir, kas, iskelet ve bilişsel sistemlerin koordineli çalışmasını gerektiren motor bir süreçtir. </a:t>
          </a:r>
        </a:p>
      </dsp:txBody>
      <dsp:txXfrm>
        <a:off x="0" y="558800"/>
        <a:ext cx="3446859" cy="2560637"/>
      </dsp:txXfrm>
    </dsp:sp>
    <dsp:sp modelId="{462F5A6B-9823-7C40-A98F-5F93D0267BB9}">
      <dsp:nvSpPr>
        <dsp:cNvPr id="0" name=""/>
        <dsp:cNvSpPr/>
      </dsp:nvSpPr>
      <dsp:spPr>
        <a:xfrm>
          <a:off x="3791545" y="558800"/>
          <a:ext cx="3446859" cy="256063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Konuşmayı </a:t>
          </a:r>
          <a:r>
            <a:rPr lang="tr-TR" sz="24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işlemleme</a:t>
          </a: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süreçlerinin temel yapısal ve fizyolojik özellikleri hastalık, yaralanma ve hasar nedeniyle zarar görebilir. </a:t>
          </a:r>
        </a:p>
      </dsp:txBody>
      <dsp:txXfrm>
        <a:off x="3791545" y="558800"/>
        <a:ext cx="3446859" cy="2560637"/>
      </dsp:txXfrm>
    </dsp:sp>
    <dsp:sp modelId="{61A15010-F606-4047-B60C-2F1A6BB694AB}">
      <dsp:nvSpPr>
        <dsp:cNvPr id="0" name=""/>
        <dsp:cNvSpPr/>
      </dsp:nvSpPr>
      <dsp:spPr>
        <a:xfrm>
          <a:off x="7583090" y="558800"/>
          <a:ext cx="3446859" cy="256063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Bazı konuşma bozuklukları terapiler aracılığıyla düzeltilebilir. </a:t>
          </a:r>
        </a:p>
      </dsp:txBody>
      <dsp:txXfrm>
        <a:off x="7583090" y="558800"/>
        <a:ext cx="3446859" cy="256063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EA8CC3-9BF9-C741-AD85-771FC2513E2D}">
      <dsp:nvSpPr>
        <dsp:cNvPr id="0" name=""/>
        <dsp:cNvSpPr/>
      </dsp:nvSpPr>
      <dsp:spPr>
        <a:xfrm>
          <a:off x="4319214" y="416397"/>
          <a:ext cx="2391186" cy="119559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Artikülasyon bozuklukları</a:t>
          </a:r>
        </a:p>
      </dsp:txBody>
      <dsp:txXfrm>
        <a:off x="4354232" y="451415"/>
        <a:ext cx="2321150" cy="1125557"/>
      </dsp:txXfrm>
    </dsp:sp>
    <dsp:sp modelId="{51ED4CC6-77E8-F64F-93FE-8A3F99DF467F}">
      <dsp:nvSpPr>
        <dsp:cNvPr id="0" name=""/>
        <dsp:cNvSpPr/>
      </dsp:nvSpPr>
      <dsp:spPr>
        <a:xfrm rot="3401093">
          <a:off x="5879370" y="2305934"/>
          <a:ext cx="1243913" cy="41845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4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004907" y="2389625"/>
        <a:ext cx="992839" cy="251075"/>
      </dsp:txXfrm>
    </dsp:sp>
    <dsp:sp modelId="{5400A4F6-67CA-434B-B0B1-9564ADAF6287}">
      <dsp:nvSpPr>
        <dsp:cNvPr id="0" name=""/>
        <dsp:cNvSpPr/>
      </dsp:nvSpPr>
      <dsp:spPr>
        <a:xfrm>
          <a:off x="6292253" y="3418336"/>
          <a:ext cx="2391186" cy="119559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Akıcılık bozuklukları</a:t>
          </a:r>
        </a:p>
      </dsp:txBody>
      <dsp:txXfrm>
        <a:off x="6327271" y="3453354"/>
        <a:ext cx="2321150" cy="1125557"/>
      </dsp:txXfrm>
    </dsp:sp>
    <dsp:sp modelId="{B4DA93B9-F5A5-CA4E-B6B1-38C4F7D19ECA}">
      <dsp:nvSpPr>
        <dsp:cNvPr id="0" name=""/>
        <dsp:cNvSpPr/>
      </dsp:nvSpPr>
      <dsp:spPr>
        <a:xfrm rot="10800000">
          <a:off x="4892851" y="3806904"/>
          <a:ext cx="1243913" cy="41845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4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 rot="10800000">
        <a:off x="5018388" y="3890595"/>
        <a:ext cx="992839" cy="251075"/>
      </dsp:txXfrm>
    </dsp:sp>
    <dsp:sp modelId="{49950C9C-2F8B-FB46-9019-BFEA245D67FD}">
      <dsp:nvSpPr>
        <dsp:cNvPr id="0" name=""/>
        <dsp:cNvSpPr/>
      </dsp:nvSpPr>
      <dsp:spPr>
        <a:xfrm>
          <a:off x="2346175" y="3418336"/>
          <a:ext cx="2391186" cy="119559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Ses bozuklukları</a:t>
          </a:r>
        </a:p>
      </dsp:txBody>
      <dsp:txXfrm>
        <a:off x="2381193" y="3453354"/>
        <a:ext cx="2321150" cy="1125557"/>
      </dsp:txXfrm>
    </dsp:sp>
    <dsp:sp modelId="{90135993-2525-324B-ABE8-E3CCB57B1E07}">
      <dsp:nvSpPr>
        <dsp:cNvPr id="0" name=""/>
        <dsp:cNvSpPr/>
      </dsp:nvSpPr>
      <dsp:spPr>
        <a:xfrm rot="18198907">
          <a:off x="3906331" y="2305934"/>
          <a:ext cx="1243913" cy="41845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4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031868" y="2389625"/>
        <a:ext cx="992839" cy="2510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B61619-E65E-664D-9692-7839AB999B2E}">
      <dsp:nvSpPr>
        <dsp:cNvPr id="0" name=""/>
        <dsp:cNvSpPr/>
      </dsp:nvSpPr>
      <dsp:spPr>
        <a:xfrm>
          <a:off x="0" y="487357"/>
          <a:ext cx="3446859" cy="270352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Konuşma, yazı ya da diğer sembollerin kullanımı ya da anlaşılmasında meydana gelen bozukluklardır. </a:t>
          </a:r>
        </a:p>
      </dsp:txBody>
      <dsp:txXfrm>
        <a:off x="0" y="487357"/>
        <a:ext cx="3446859" cy="2703523"/>
      </dsp:txXfrm>
    </dsp:sp>
    <dsp:sp modelId="{F9DD941C-5E88-BC4A-83B7-DCD9D573299D}">
      <dsp:nvSpPr>
        <dsp:cNvPr id="0" name=""/>
        <dsp:cNvSpPr/>
      </dsp:nvSpPr>
      <dsp:spPr>
        <a:xfrm>
          <a:off x="3791545" y="487357"/>
          <a:ext cx="3446859" cy="2703523"/>
        </a:xfrm>
        <a:prstGeom prst="rect">
          <a:avLst/>
        </a:prstGeom>
        <a:gradFill rotWithShape="0">
          <a:gsLst>
            <a:gs pos="0">
              <a:schemeClr val="accent3">
                <a:hueOff val="4952981"/>
                <a:satOff val="-30976"/>
                <a:lumOff val="-2157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4952981"/>
                <a:satOff val="-30976"/>
                <a:lumOff val="-2157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Dil bozukluğu olan bireyler kendi yaşıtları gibi ana dillerini kullanamazlar ya da anlayamazlar.</a:t>
          </a:r>
        </a:p>
      </dsp:txBody>
      <dsp:txXfrm>
        <a:off x="3791545" y="487357"/>
        <a:ext cx="3446859" cy="2703523"/>
      </dsp:txXfrm>
    </dsp:sp>
    <dsp:sp modelId="{453A3B4C-6EA9-F241-AD1F-2B12A2DA4DB0}">
      <dsp:nvSpPr>
        <dsp:cNvPr id="0" name=""/>
        <dsp:cNvSpPr/>
      </dsp:nvSpPr>
      <dsp:spPr>
        <a:xfrm>
          <a:off x="7583090" y="487357"/>
          <a:ext cx="3446859" cy="2703523"/>
        </a:xfrm>
        <a:prstGeom prst="rect">
          <a:avLst/>
        </a:prstGeom>
        <a:gradFill rotWithShape="0">
          <a:gsLst>
            <a:gs pos="0">
              <a:schemeClr val="accent3">
                <a:hueOff val="9905962"/>
                <a:satOff val="-61952"/>
                <a:lumOff val="-4314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9905962"/>
                <a:satOff val="-61952"/>
                <a:lumOff val="-4314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Bu çocuklar duydukları, okudukları sözcüklerin anlamlarını çıkaramaz, söylemek ve yazmak istediklerini biçimlendiremez ya da ifade edemezler</a:t>
          </a:r>
        </a:p>
      </dsp:txBody>
      <dsp:txXfrm>
        <a:off x="7583090" y="487357"/>
        <a:ext cx="3446859" cy="270352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8BFD9F-D730-5747-9F8F-3EBB58D6424D}">
      <dsp:nvSpPr>
        <dsp:cNvPr id="0" name=""/>
        <dsp:cNvSpPr/>
      </dsp:nvSpPr>
      <dsp:spPr>
        <a:xfrm>
          <a:off x="3648866" y="2187429"/>
          <a:ext cx="919743" cy="68554"/>
        </a:xfrm>
        <a:custGeom>
          <a:avLst/>
          <a:gdLst/>
          <a:ahLst/>
          <a:cxnLst/>
          <a:rect l="0" t="0" r="0" b="0"/>
          <a:pathLst>
            <a:path>
              <a:moveTo>
                <a:pt x="0" y="34277"/>
              </a:moveTo>
              <a:lnTo>
                <a:pt x="919743" y="34277"/>
              </a:lnTo>
            </a:path>
          </a:pathLst>
        </a:custGeom>
        <a:noFill/>
        <a:ln w="222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0E9991-A044-944D-A416-69544D278019}">
      <dsp:nvSpPr>
        <dsp:cNvPr id="0" name=""/>
        <dsp:cNvSpPr/>
      </dsp:nvSpPr>
      <dsp:spPr>
        <a:xfrm>
          <a:off x="2643" y="76869"/>
          <a:ext cx="4289674" cy="428967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774154-BBFA-A246-B8A5-7A26D53539E6}">
      <dsp:nvSpPr>
        <dsp:cNvPr id="0" name=""/>
        <dsp:cNvSpPr/>
      </dsp:nvSpPr>
      <dsp:spPr>
        <a:xfrm>
          <a:off x="4568610" y="934804"/>
          <a:ext cx="2573804" cy="2573804"/>
        </a:xfrm>
        <a:prstGeom prst="ellipse">
          <a:avLst/>
        </a:prstGeom>
        <a:solidFill>
          <a:schemeClr val="accent3">
            <a:hueOff val="9905962"/>
            <a:satOff val="-61952"/>
            <a:lumOff val="-4314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Dil bozukluğu</a:t>
          </a:r>
        </a:p>
      </dsp:txBody>
      <dsp:txXfrm>
        <a:off x="4945535" y="1311729"/>
        <a:ext cx="1819954" cy="1819954"/>
      </dsp:txXfrm>
    </dsp:sp>
    <dsp:sp modelId="{A035B150-733E-3C46-B847-D7D0A3521A78}">
      <dsp:nvSpPr>
        <dsp:cNvPr id="0" name=""/>
        <dsp:cNvSpPr/>
      </dsp:nvSpPr>
      <dsp:spPr>
        <a:xfrm>
          <a:off x="7399795" y="934804"/>
          <a:ext cx="3860707" cy="2573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800" u="sng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Biyolojik</a:t>
          </a: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Doğum öncesi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Doğum sırası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Doğum sonrası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800" u="sng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Çevresel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Ailenin çocukla etkileşim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SED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Çocuğun yeterli ve olumlu uyaranlara maruz kalmaması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Ailenin eğitim düzeyi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Çocuğun reddedilmesi ya da şiddet uygulanması</a:t>
          </a:r>
        </a:p>
      </dsp:txBody>
      <dsp:txXfrm>
        <a:off x="7399795" y="934804"/>
        <a:ext cx="3860707" cy="257380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6E5E6D-EDCC-2947-A7D4-5D7EA56463A7}">
      <dsp:nvSpPr>
        <dsp:cNvPr id="0" name=""/>
        <dsp:cNvSpPr/>
      </dsp:nvSpPr>
      <dsp:spPr>
        <a:xfrm>
          <a:off x="0" y="375917"/>
          <a:ext cx="1102995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E2D4F2-0669-E541-B68E-29FF6765B37C}">
      <dsp:nvSpPr>
        <dsp:cNvPr id="0" name=""/>
        <dsp:cNvSpPr/>
      </dsp:nvSpPr>
      <dsp:spPr>
        <a:xfrm>
          <a:off x="551497" y="6917"/>
          <a:ext cx="7720965" cy="73800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1834" tIns="0" rIns="291834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Dil gelişimleri akranlarına oranla geridir ve daha yavaş gelişir.</a:t>
          </a:r>
        </a:p>
      </dsp:txBody>
      <dsp:txXfrm>
        <a:off x="587523" y="42943"/>
        <a:ext cx="7648913" cy="665948"/>
      </dsp:txXfrm>
    </dsp:sp>
    <dsp:sp modelId="{D79719C9-549D-8F44-8C55-0B28EC7D90D2}">
      <dsp:nvSpPr>
        <dsp:cNvPr id="0" name=""/>
        <dsp:cNvSpPr/>
      </dsp:nvSpPr>
      <dsp:spPr>
        <a:xfrm>
          <a:off x="0" y="1509918"/>
          <a:ext cx="1102995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hueOff val="3301987"/>
              <a:satOff val="-20651"/>
              <a:lumOff val="-143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2A3659-4AC7-2149-B31E-3A78A64D5CB5}">
      <dsp:nvSpPr>
        <dsp:cNvPr id="0" name=""/>
        <dsp:cNvSpPr/>
      </dsp:nvSpPr>
      <dsp:spPr>
        <a:xfrm>
          <a:off x="551497" y="1140918"/>
          <a:ext cx="7720965" cy="738000"/>
        </a:xfrm>
        <a:prstGeom prst="roundRect">
          <a:avLst/>
        </a:prstGeom>
        <a:gradFill rotWithShape="0">
          <a:gsLst>
            <a:gs pos="0">
              <a:schemeClr val="accent3">
                <a:hueOff val="3301987"/>
                <a:satOff val="-20651"/>
                <a:lumOff val="-1438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3301987"/>
                <a:satOff val="-20651"/>
                <a:lumOff val="-1438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1834" tIns="0" rIns="291834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Sınırlı sözcük dağarcıkları vardır. </a:t>
          </a:r>
        </a:p>
      </dsp:txBody>
      <dsp:txXfrm>
        <a:off x="587523" y="1176944"/>
        <a:ext cx="7648913" cy="665948"/>
      </dsp:txXfrm>
    </dsp:sp>
    <dsp:sp modelId="{EE769CB9-BBDF-B346-B7FC-08C4A2B205F5}">
      <dsp:nvSpPr>
        <dsp:cNvPr id="0" name=""/>
        <dsp:cNvSpPr/>
      </dsp:nvSpPr>
      <dsp:spPr>
        <a:xfrm>
          <a:off x="0" y="2643918"/>
          <a:ext cx="1102995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hueOff val="6603975"/>
              <a:satOff val="-41301"/>
              <a:lumOff val="-287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F9E85F-B96C-3447-BEBE-AD6F9F863647}">
      <dsp:nvSpPr>
        <dsp:cNvPr id="0" name=""/>
        <dsp:cNvSpPr/>
      </dsp:nvSpPr>
      <dsp:spPr>
        <a:xfrm>
          <a:off x="551497" y="2274918"/>
          <a:ext cx="7720965" cy="738000"/>
        </a:xfrm>
        <a:prstGeom prst="roundRect">
          <a:avLst/>
        </a:prstGeom>
        <a:gradFill rotWithShape="0">
          <a:gsLst>
            <a:gs pos="0">
              <a:schemeClr val="accent3">
                <a:hueOff val="6603975"/>
                <a:satOff val="-41301"/>
                <a:lumOff val="-2876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6603975"/>
                <a:satOff val="-41301"/>
                <a:lumOff val="-2876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1834" tIns="0" rIns="291834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Dilbigisel</a:t>
          </a: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kuralları edinmede zorlanırlar</a:t>
          </a:r>
        </a:p>
      </dsp:txBody>
      <dsp:txXfrm>
        <a:off x="587523" y="2310944"/>
        <a:ext cx="7648913" cy="665948"/>
      </dsp:txXfrm>
    </dsp:sp>
    <dsp:sp modelId="{3F3421EE-342C-644F-99B5-55865A751CDE}">
      <dsp:nvSpPr>
        <dsp:cNvPr id="0" name=""/>
        <dsp:cNvSpPr/>
      </dsp:nvSpPr>
      <dsp:spPr>
        <a:xfrm>
          <a:off x="0" y="3777918"/>
          <a:ext cx="1102995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hueOff val="9905962"/>
              <a:satOff val="-61952"/>
              <a:lumOff val="-431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0175C6-0474-2C4F-8AE4-04FDB60A5B50}">
      <dsp:nvSpPr>
        <dsp:cNvPr id="0" name=""/>
        <dsp:cNvSpPr/>
      </dsp:nvSpPr>
      <dsp:spPr>
        <a:xfrm>
          <a:off x="551497" y="3408918"/>
          <a:ext cx="7720965" cy="738000"/>
        </a:xfrm>
        <a:prstGeom prst="roundRect">
          <a:avLst/>
        </a:prstGeom>
        <a:gradFill rotWithShape="0">
          <a:gsLst>
            <a:gs pos="0">
              <a:schemeClr val="accent3">
                <a:hueOff val="9905962"/>
                <a:satOff val="-61952"/>
                <a:lumOff val="-4314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9905962"/>
                <a:satOff val="-61952"/>
                <a:lumOff val="-4314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1834" tIns="0" rIns="291834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Dili </a:t>
          </a:r>
          <a:r>
            <a:rPr lang="tr-TR" sz="1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işlemleme</a:t>
          </a: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süreçleri yetersizdir. </a:t>
          </a:r>
        </a:p>
      </dsp:txBody>
      <dsp:txXfrm>
        <a:off x="587523" y="3444944"/>
        <a:ext cx="7648913" cy="66594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8599EC-D0D5-1444-95DA-7BA95CDDCC02}">
      <dsp:nvSpPr>
        <dsp:cNvPr id="0" name=""/>
        <dsp:cNvSpPr/>
      </dsp:nvSpPr>
      <dsp:spPr>
        <a:xfrm>
          <a:off x="5570967" y="1401740"/>
          <a:ext cx="1348608" cy="6418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7378"/>
              </a:lnTo>
              <a:lnTo>
                <a:pt x="1348608" y="437378"/>
              </a:lnTo>
              <a:lnTo>
                <a:pt x="1348608" y="641815"/>
              </a:lnTo>
            </a:path>
          </a:pathLst>
        </a:cu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C670E2-0354-144D-A14B-2387F90D7059}">
      <dsp:nvSpPr>
        <dsp:cNvPr id="0" name=""/>
        <dsp:cNvSpPr/>
      </dsp:nvSpPr>
      <dsp:spPr>
        <a:xfrm>
          <a:off x="4222359" y="1401740"/>
          <a:ext cx="1348608" cy="641815"/>
        </a:xfrm>
        <a:custGeom>
          <a:avLst/>
          <a:gdLst/>
          <a:ahLst/>
          <a:cxnLst/>
          <a:rect l="0" t="0" r="0" b="0"/>
          <a:pathLst>
            <a:path>
              <a:moveTo>
                <a:pt x="1348608" y="0"/>
              </a:moveTo>
              <a:lnTo>
                <a:pt x="1348608" y="437378"/>
              </a:lnTo>
              <a:lnTo>
                <a:pt x="0" y="437378"/>
              </a:lnTo>
              <a:lnTo>
                <a:pt x="0" y="641815"/>
              </a:lnTo>
            </a:path>
          </a:pathLst>
        </a:cu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10099D-0F1E-5E44-8EBA-75128BDC8441}">
      <dsp:nvSpPr>
        <dsp:cNvPr id="0" name=""/>
        <dsp:cNvSpPr/>
      </dsp:nvSpPr>
      <dsp:spPr>
        <a:xfrm>
          <a:off x="4467560" y="413"/>
          <a:ext cx="2206813" cy="14013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495661-E4EA-5B4C-ABEE-CE94F394CFF2}">
      <dsp:nvSpPr>
        <dsp:cNvPr id="0" name=""/>
        <dsp:cNvSpPr/>
      </dsp:nvSpPr>
      <dsp:spPr>
        <a:xfrm>
          <a:off x="4712762" y="233355"/>
          <a:ext cx="2206813" cy="14013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çeşitlilikleri</a:t>
          </a:r>
        </a:p>
      </dsp:txBody>
      <dsp:txXfrm>
        <a:off x="4753805" y="274398"/>
        <a:ext cx="2124727" cy="1319240"/>
      </dsp:txXfrm>
    </dsp:sp>
    <dsp:sp modelId="{82ECAB91-D005-9D4A-B8CC-30E0B178857A}">
      <dsp:nvSpPr>
        <dsp:cNvPr id="0" name=""/>
        <dsp:cNvSpPr/>
      </dsp:nvSpPr>
      <dsp:spPr>
        <a:xfrm>
          <a:off x="3118952" y="2043555"/>
          <a:ext cx="2206813" cy="140132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5EEE99-2E14-C14D-AD8C-EDCC49D016B4}">
      <dsp:nvSpPr>
        <dsp:cNvPr id="0" name=""/>
        <dsp:cNvSpPr/>
      </dsp:nvSpPr>
      <dsp:spPr>
        <a:xfrm>
          <a:off x="3364153" y="2276497"/>
          <a:ext cx="2206813" cy="14013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farklılığı / Lehçe</a:t>
          </a:r>
        </a:p>
      </dsp:txBody>
      <dsp:txXfrm>
        <a:off x="3405196" y="2317540"/>
        <a:ext cx="2124727" cy="1319240"/>
      </dsp:txXfrm>
    </dsp:sp>
    <dsp:sp modelId="{CA58CD76-7753-D94A-B4C1-192B4079BA8A}">
      <dsp:nvSpPr>
        <dsp:cNvPr id="0" name=""/>
        <dsp:cNvSpPr/>
      </dsp:nvSpPr>
      <dsp:spPr>
        <a:xfrm>
          <a:off x="5816169" y="2043555"/>
          <a:ext cx="2206813" cy="140132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CEEB31-0593-4441-9FDA-2755C841D0BC}">
      <dsp:nvSpPr>
        <dsp:cNvPr id="0" name=""/>
        <dsp:cNvSpPr/>
      </dsp:nvSpPr>
      <dsp:spPr>
        <a:xfrm>
          <a:off x="6061370" y="2276497"/>
          <a:ext cx="2206813" cy="14013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ADİS</a:t>
          </a:r>
        </a:p>
      </dsp:txBody>
      <dsp:txXfrm>
        <a:off x="6102413" y="2317540"/>
        <a:ext cx="2124727" cy="1319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51DCCC-0311-634F-A245-E6C3DFCECA11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5C539E-D2C9-FF4C-A869-2C9090B091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9099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g9e126a66ff_0_10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9" name="Google Shape;479;g9e126a66ff_0_10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" name="Google Shape;889;g9e126a66ff_0_18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0" name="Google Shape;890;g9e126a66ff_0_18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75126E8-4F03-0C47-BDF5-F75910A7DF17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8744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9373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75126E8-4F03-0C47-BDF5-F75910A7DF17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0347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195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75126E8-4F03-0C47-BDF5-F75910A7DF17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4652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847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1373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9893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9750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75126E8-4F03-0C47-BDF5-F75910A7DF17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0197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1461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675126E8-4F03-0C47-BDF5-F75910A7DF17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92605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91B3E3-9B6A-1C4E-A6C1-0B94EE1EFC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1232857" cy="1475013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İLETİŞİM, KONUŞMA VE DİL: TEMEL KAVRAMLAR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6AF2397-4D38-1448-8964-2B0E5115FA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Arş. Gör. Dr. Emrah </a:t>
            </a:r>
            <a:r>
              <a:rPr lang="tr-TR" sz="2400" cap="non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Gülboy</a:t>
            </a:r>
            <a:endParaRPr lang="tr-TR" sz="2400" cap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AD3BCA46-7B04-CE41-9E03-9BAE5BDEF1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227" y="3222705"/>
            <a:ext cx="10993546" cy="3015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0374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862933-5F2A-E64F-8492-879706746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Konuşma Bileşenleri</a:t>
            </a:r>
          </a:p>
        </p:txBody>
      </p:sp>
      <p:grpSp>
        <p:nvGrpSpPr>
          <p:cNvPr id="46" name="Google Shape;3082;p46">
            <a:extLst>
              <a:ext uri="{FF2B5EF4-FFF2-40B4-BE49-F238E27FC236}">
                <a16:creationId xmlns:a16="http://schemas.microsoft.com/office/drawing/2014/main" id="{6B7864CA-3325-F342-BE7E-4FF549299C77}"/>
              </a:ext>
            </a:extLst>
          </p:cNvPr>
          <p:cNvGrpSpPr/>
          <p:nvPr/>
        </p:nvGrpSpPr>
        <p:grpSpPr>
          <a:xfrm>
            <a:off x="1060640" y="2642536"/>
            <a:ext cx="1371317" cy="1596372"/>
            <a:chOff x="487616" y="1630600"/>
            <a:chExt cx="1371317" cy="1596372"/>
          </a:xfrm>
        </p:grpSpPr>
        <p:grpSp>
          <p:nvGrpSpPr>
            <p:cNvPr id="47" name="Google Shape;3083;p46">
              <a:extLst>
                <a:ext uri="{FF2B5EF4-FFF2-40B4-BE49-F238E27FC236}">
                  <a16:creationId xmlns:a16="http://schemas.microsoft.com/office/drawing/2014/main" id="{0249ED90-C4E8-7E4E-9B6D-C0C1907DCFFB}"/>
                </a:ext>
              </a:extLst>
            </p:cNvPr>
            <p:cNvGrpSpPr/>
            <p:nvPr/>
          </p:nvGrpSpPr>
          <p:grpSpPr>
            <a:xfrm>
              <a:off x="487616" y="1630600"/>
              <a:ext cx="1371317" cy="1596372"/>
              <a:chOff x="990416" y="1325800"/>
              <a:chExt cx="1371317" cy="1596372"/>
            </a:xfrm>
          </p:grpSpPr>
          <p:sp>
            <p:nvSpPr>
              <p:cNvPr id="49" name="Google Shape;3084;p46">
                <a:extLst>
                  <a:ext uri="{FF2B5EF4-FFF2-40B4-BE49-F238E27FC236}">
                    <a16:creationId xmlns:a16="http://schemas.microsoft.com/office/drawing/2014/main" id="{2546F822-1DF1-3B4A-83B0-4DBA11760975}"/>
                  </a:ext>
                </a:extLst>
              </p:cNvPr>
              <p:cNvSpPr/>
              <p:nvPr/>
            </p:nvSpPr>
            <p:spPr>
              <a:xfrm>
                <a:off x="990416" y="1325800"/>
                <a:ext cx="1371317" cy="1371973"/>
              </a:xfrm>
              <a:custGeom>
                <a:avLst/>
                <a:gdLst/>
                <a:ahLst/>
                <a:cxnLst/>
                <a:rect l="l" t="t" r="r" b="b"/>
                <a:pathLst>
                  <a:path w="2090" h="2091" extrusionOk="0">
                    <a:moveTo>
                      <a:pt x="1044" y="0"/>
                    </a:moveTo>
                    <a:cubicBezTo>
                      <a:pt x="469" y="0"/>
                      <a:pt x="1" y="468"/>
                      <a:pt x="1" y="1046"/>
                    </a:cubicBezTo>
                    <a:cubicBezTo>
                      <a:pt x="1" y="1623"/>
                      <a:pt x="469" y="2091"/>
                      <a:pt x="1044" y="2091"/>
                    </a:cubicBezTo>
                    <a:cubicBezTo>
                      <a:pt x="1622" y="2091"/>
                      <a:pt x="2090" y="1623"/>
                      <a:pt x="2090" y="1046"/>
                    </a:cubicBezTo>
                    <a:cubicBezTo>
                      <a:pt x="2090" y="468"/>
                      <a:pt x="1622" y="0"/>
                      <a:pt x="1044" y="0"/>
                    </a:cubicBez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50" name="Google Shape;3085;p46">
                <a:extLst>
                  <a:ext uri="{FF2B5EF4-FFF2-40B4-BE49-F238E27FC236}">
                    <a16:creationId xmlns:a16="http://schemas.microsoft.com/office/drawing/2014/main" id="{B82A26E6-4488-EA45-8240-0BB80447BF38}"/>
                  </a:ext>
                </a:extLst>
              </p:cNvPr>
              <p:cNvSpPr/>
              <p:nvPr/>
            </p:nvSpPr>
            <p:spPr>
              <a:xfrm>
                <a:off x="1442492" y="2582951"/>
                <a:ext cx="469791" cy="339221"/>
              </a:xfrm>
              <a:custGeom>
                <a:avLst/>
                <a:gdLst/>
                <a:ahLst/>
                <a:cxnLst/>
                <a:rect l="l" t="t" r="r" b="b"/>
                <a:pathLst>
                  <a:path w="716" h="517" extrusionOk="0">
                    <a:moveTo>
                      <a:pt x="0" y="0"/>
                    </a:moveTo>
                    <a:lnTo>
                      <a:pt x="365" y="516"/>
                    </a:lnTo>
                    <a:lnTo>
                      <a:pt x="716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</p:grpSp>
        <p:sp>
          <p:nvSpPr>
            <p:cNvPr id="48" name="Google Shape;3086;p46">
              <a:extLst>
                <a:ext uri="{FF2B5EF4-FFF2-40B4-BE49-F238E27FC236}">
                  <a16:creationId xmlns:a16="http://schemas.microsoft.com/office/drawing/2014/main" id="{8B3DE0DD-CC1F-E346-837E-319C6E74337B}"/>
                </a:ext>
              </a:extLst>
            </p:cNvPr>
            <p:cNvSpPr/>
            <p:nvPr/>
          </p:nvSpPr>
          <p:spPr>
            <a:xfrm>
              <a:off x="763887" y="1904120"/>
              <a:ext cx="821100" cy="821100"/>
            </a:xfrm>
            <a:prstGeom prst="ellipse">
              <a:avLst/>
            </a:prstGeom>
            <a:noFill/>
            <a:ln w="38100" cap="flat" cmpd="sng">
              <a:solidFill>
                <a:srgbClr val="08487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</p:grpSp>
      <p:grpSp>
        <p:nvGrpSpPr>
          <p:cNvPr id="51" name="Google Shape;3087;p46">
            <a:extLst>
              <a:ext uri="{FF2B5EF4-FFF2-40B4-BE49-F238E27FC236}">
                <a16:creationId xmlns:a16="http://schemas.microsoft.com/office/drawing/2014/main" id="{1162D10D-974D-3948-96C0-2BD61922AFFB}"/>
              </a:ext>
            </a:extLst>
          </p:cNvPr>
          <p:cNvGrpSpPr/>
          <p:nvPr/>
        </p:nvGrpSpPr>
        <p:grpSpPr>
          <a:xfrm>
            <a:off x="2756277" y="2646473"/>
            <a:ext cx="1404780" cy="1593090"/>
            <a:chOff x="2183253" y="1634537"/>
            <a:chExt cx="1404780" cy="1593090"/>
          </a:xfrm>
        </p:grpSpPr>
        <p:sp>
          <p:nvSpPr>
            <p:cNvPr id="52" name="Google Shape;3088;p46">
              <a:extLst>
                <a:ext uri="{FF2B5EF4-FFF2-40B4-BE49-F238E27FC236}">
                  <a16:creationId xmlns:a16="http://schemas.microsoft.com/office/drawing/2014/main" id="{5FD2C1B8-8E09-7D4F-9C98-CBD3A8DA01EC}"/>
                </a:ext>
              </a:extLst>
            </p:cNvPr>
            <p:cNvSpPr/>
            <p:nvPr/>
          </p:nvSpPr>
          <p:spPr>
            <a:xfrm>
              <a:off x="2183253" y="1634537"/>
              <a:ext cx="1404780" cy="1593090"/>
            </a:xfrm>
            <a:custGeom>
              <a:avLst/>
              <a:gdLst/>
              <a:ahLst/>
              <a:cxnLst/>
              <a:rect l="l" t="t" r="r" b="b"/>
              <a:pathLst>
                <a:path w="2141" h="2428" extrusionOk="0">
                  <a:moveTo>
                    <a:pt x="1102" y="0"/>
                  </a:moveTo>
                  <a:cubicBezTo>
                    <a:pt x="1062" y="0"/>
                    <a:pt x="1023" y="2"/>
                    <a:pt x="983" y="7"/>
                  </a:cubicBezTo>
                  <a:cubicBezTo>
                    <a:pt x="510" y="58"/>
                    <a:pt x="128" y="435"/>
                    <a:pt x="69" y="906"/>
                  </a:cubicBezTo>
                  <a:cubicBezTo>
                    <a:pt x="1" y="1447"/>
                    <a:pt x="350" y="1920"/>
                    <a:pt x="840" y="2047"/>
                  </a:cubicBezTo>
                  <a:lnTo>
                    <a:pt x="1110" y="2428"/>
                  </a:lnTo>
                  <a:lnTo>
                    <a:pt x="1383" y="2041"/>
                  </a:lnTo>
                  <a:cubicBezTo>
                    <a:pt x="1819" y="1918"/>
                    <a:pt x="2141" y="1515"/>
                    <a:pt x="2141" y="1040"/>
                  </a:cubicBezTo>
                  <a:cubicBezTo>
                    <a:pt x="2141" y="466"/>
                    <a:pt x="1675" y="0"/>
                    <a:pt x="1102" y="0"/>
                  </a:cubicBez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53" name="Google Shape;3089;p46">
              <a:extLst>
                <a:ext uri="{FF2B5EF4-FFF2-40B4-BE49-F238E27FC236}">
                  <a16:creationId xmlns:a16="http://schemas.microsoft.com/office/drawing/2014/main" id="{005E0412-78E0-3C4C-8C48-D9309D06E301}"/>
                </a:ext>
              </a:extLst>
            </p:cNvPr>
            <p:cNvSpPr/>
            <p:nvPr/>
          </p:nvSpPr>
          <p:spPr>
            <a:xfrm>
              <a:off x="2495522" y="1904128"/>
              <a:ext cx="821100" cy="821100"/>
            </a:xfrm>
            <a:prstGeom prst="ellipse">
              <a:avLst/>
            </a:prstGeom>
            <a:noFill/>
            <a:ln w="38100" cap="flat" cmpd="sng">
              <a:solidFill>
                <a:srgbClr val="08487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</p:grpSp>
      <p:grpSp>
        <p:nvGrpSpPr>
          <p:cNvPr id="54" name="Google Shape;3090;p46">
            <a:extLst>
              <a:ext uri="{FF2B5EF4-FFF2-40B4-BE49-F238E27FC236}">
                <a16:creationId xmlns:a16="http://schemas.microsoft.com/office/drawing/2014/main" id="{10269A7A-D9A1-5543-8B35-51EA09FEF924}"/>
              </a:ext>
            </a:extLst>
          </p:cNvPr>
          <p:cNvGrpSpPr/>
          <p:nvPr/>
        </p:nvGrpSpPr>
        <p:grpSpPr>
          <a:xfrm>
            <a:off x="7824743" y="2646473"/>
            <a:ext cx="1404780" cy="1593090"/>
            <a:chOff x="7251719" y="1634537"/>
            <a:chExt cx="1404780" cy="1593090"/>
          </a:xfrm>
        </p:grpSpPr>
        <p:sp>
          <p:nvSpPr>
            <p:cNvPr id="55" name="Google Shape;3091;p46">
              <a:extLst>
                <a:ext uri="{FF2B5EF4-FFF2-40B4-BE49-F238E27FC236}">
                  <a16:creationId xmlns:a16="http://schemas.microsoft.com/office/drawing/2014/main" id="{56FA92A9-A136-D647-83A8-6842CC2A6573}"/>
                </a:ext>
              </a:extLst>
            </p:cNvPr>
            <p:cNvSpPr/>
            <p:nvPr/>
          </p:nvSpPr>
          <p:spPr>
            <a:xfrm>
              <a:off x="7251719" y="1634537"/>
              <a:ext cx="1404780" cy="1593090"/>
            </a:xfrm>
            <a:custGeom>
              <a:avLst/>
              <a:gdLst/>
              <a:ahLst/>
              <a:cxnLst/>
              <a:rect l="l" t="t" r="r" b="b"/>
              <a:pathLst>
                <a:path w="2141" h="2428" extrusionOk="0">
                  <a:moveTo>
                    <a:pt x="1101" y="0"/>
                  </a:moveTo>
                  <a:cubicBezTo>
                    <a:pt x="1062" y="0"/>
                    <a:pt x="1023" y="2"/>
                    <a:pt x="983" y="7"/>
                  </a:cubicBezTo>
                  <a:cubicBezTo>
                    <a:pt x="511" y="58"/>
                    <a:pt x="127" y="435"/>
                    <a:pt x="69" y="906"/>
                  </a:cubicBezTo>
                  <a:cubicBezTo>
                    <a:pt x="1" y="1447"/>
                    <a:pt x="350" y="1920"/>
                    <a:pt x="840" y="2047"/>
                  </a:cubicBezTo>
                  <a:lnTo>
                    <a:pt x="1109" y="2428"/>
                  </a:lnTo>
                  <a:lnTo>
                    <a:pt x="1384" y="2041"/>
                  </a:lnTo>
                  <a:cubicBezTo>
                    <a:pt x="1822" y="1918"/>
                    <a:pt x="2141" y="1515"/>
                    <a:pt x="2141" y="1040"/>
                  </a:cubicBezTo>
                  <a:cubicBezTo>
                    <a:pt x="2141" y="466"/>
                    <a:pt x="1675" y="0"/>
                    <a:pt x="1101" y="0"/>
                  </a:cubicBez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56" name="Google Shape;3092;p46">
              <a:extLst>
                <a:ext uri="{FF2B5EF4-FFF2-40B4-BE49-F238E27FC236}">
                  <a16:creationId xmlns:a16="http://schemas.microsoft.com/office/drawing/2014/main" id="{3C97BDE2-97AA-B249-ADC9-0EC12A36419A}"/>
                </a:ext>
              </a:extLst>
            </p:cNvPr>
            <p:cNvSpPr/>
            <p:nvPr/>
          </p:nvSpPr>
          <p:spPr>
            <a:xfrm>
              <a:off x="7571786" y="1904128"/>
              <a:ext cx="821100" cy="821100"/>
            </a:xfrm>
            <a:prstGeom prst="ellipse">
              <a:avLst/>
            </a:prstGeom>
            <a:noFill/>
            <a:ln w="38100" cap="flat" cmpd="sng">
              <a:solidFill>
                <a:srgbClr val="08487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</p:grpSp>
      <p:grpSp>
        <p:nvGrpSpPr>
          <p:cNvPr id="57" name="Google Shape;3093;p46">
            <a:extLst>
              <a:ext uri="{FF2B5EF4-FFF2-40B4-BE49-F238E27FC236}">
                <a16:creationId xmlns:a16="http://schemas.microsoft.com/office/drawing/2014/main" id="{56DCA43F-9131-DD44-AAB0-6E2A67E046BD}"/>
              </a:ext>
            </a:extLst>
          </p:cNvPr>
          <p:cNvGrpSpPr/>
          <p:nvPr/>
        </p:nvGrpSpPr>
        <p:grpSpPr>
          <a:xfrm>
            <a:off x="6095660" y="2646473"/>
            <a:ext cx="1404780" cy="1593090"/>
            <a:chOff x="5522636" y="1634537"/>
            <a:chExt cx="1404780" cy="1593090"/>
          </a:xfrm>
        </p:grpSpPr>
        <p:sp>
          <p:nvSpPr>
            <p:cNvPr id="58" name="Google Shape;3094;p46">
              <a:extLst>
                <a:ext uri="{FF2B5EF4-FFF2-40B4-BE49-F238E27FC236}">
                  <a16:creationId xmlns:a16="http://schemas.microsoft.com/office/drawing/2014/main" id="{ECB7DD2C-8266-1F4F-8E95-F1787DD18009}"/>
                </a:ext>
              </a:extLst>
            </p:cNvPr>
            <p:cNvSpPr/>
            <p:nvPr/>
          </p:nvSpPr>
          <p:spPr>
            <a:xfrm>
              <a:off x="5522636" y="1634537"/>
              <a:ext cx="1404780" cy="1593090"/>
            </a:xfrm>
            <a:custGeom>
              <a:avLst/>
              <a:gdLst/>
              <a:ahLst/>
              <a:cxnLst/>
              <a:rect l="l" t="t" r="r" b="b"/>
              <a:pathLst>
                <a:path w="2141" h="2428" extrusionOk="0">
                  <a:moveTo>
                    <a:pt x="1101" y="0"/>
                  </a:moveTo>
                  <a:cubicBezTo>
                    <a:pt x="1062" y="0"/>
                    <a:pt x="1022" y="2"/>
                    <a:pt x="982" y="7"/>
                  </a:cubicBezTo>
                  <a:cubicBezTo>
                    <a:pt x="509" y="58"/>
                    <a:pt x="127" y="435"/>
                    <a:pt x="68" y="906"/>
                  </a:cubicBezTo>
                  <a:cubicBezTo>
                    <a:pt x="0" y="1447"/>
                    <a:pt x="349" y="1920"/>
                    <a:pt x="839" y="2047"/>
                  </a:cubicBezTo>
                  <a:lnTo>
                    <a:pt x="1109" y="2428"/>
                  </a:lnTo>
                  <a:lnTo>
                    <a:pt x="1382" y="2041"/>
                  </a:lnTo>
                  <a:cubicBezTo>
                    <a:pt x="1818" y="1918"/>
                    <a:pt x="2140" y="1515"/>
                    <a:pt x="2140" y="1040"/>
                  </a:cubicBezTo>
                  <a:cubicBezTo>
                    <a:pt x="2140" y="466"/>
                    <a:pt x="1675" y="0"/>
                    <a:pt x="1101" y="0"/>
                  </a:cubicBez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59" name="Google Shape;3095;p46">
              <a:extLst>
                <a:ext uri="{FF2B5EF4-FFF2-40B4-BE49-F238E27FC236}">
                  <a16:creationId xmlns:a16="http://schemas.microsoft.com/office/drawing/2014/main" id="{FD44A563-2CB4-1E4A-9CBA-F83578D7CD09}"/>
                </a:ext>
              </a:extLst>
            </p:cNvPr>
            <p:cNvSpPr/>
            <p:nvPr/>
          </p:nvSpPr>
          <p:spPr>
            <a:xfrm>
              <a:off x="5842735" y="1904128"/>
              <a:ext cx="821100" cy="821100"/>
            </a:xfrm>
            <a:prstGeom prst="ellipse">
              <a:avLst/>
            </a:prstGeom>
            <a:noFill/>
            <a:ln w="38100" cap="flat" cmpd="sng">
              <a:solidFill>
                <a:srgbClr val="08487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</p:grpSp>
      <p:sp>
        <p:nvSpPr>
          <p:cNvPr id="64" name="Google Shape;3100;p46">
            <a:extLst>
              <a:ext uri="{FF2B5EF4-FFF2-40B4-BE49-F238E27FC236}">
                <a16:creationId xmlns:a16="http://schemas.microsoft.com/office/drawing/2014/main" id="{03D64382-193E-C341-8B49-B28A89C1C01C}"/>
              </a:ext>
            </a:extLst>
          </p:cNvPr>
          <p:cNvSpPr txBox="1"/>
          <p:nvPr/>
        </p:nvSpPr>
        <p:spPr>
          <a:xfrm>
            <a:off x="999201" y="4818426"/>
            <a:ext cx="1580767" cy="3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2700" algn="ctr" defTabSz="914400">
              <a:buClr>
                <a:srgbClr val="000000"/>
              </a:buClr>
              <a:buFont typeface="Arial"/>
              <a:buNone/>
            </a:pPr>
            <a:r>
              <a:rPr lang="en" sz="2400" b="1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Solunum</a:t>
            </a:r>
            <a:endParaRPr sz="2400" b="1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65" name="Google Shape;3101;p46">
            <a:extLst>
              <a:ext uri="{FF2B5EF4-FFF2-40B4-BE49-F238E27FC236}">
                <a16:creationId xmlns:a16="http://schemas.microsoft.com/office/drawing/2014/main" id="{B3DDAE2A-F050-BB42-A9E3-F8DBC47B7649}"/>
              </a:ext>
            </a:extLst>
          </p:cNvPr>
          <p:cNvSpPr txBox="1"/>
          <p:nvPr/>
        </p:nvSpPr>
        <p:spPr>
          <a:xfrm>
            <a:off x="2909453" y="4799413"/>
            <a:ext cx="1505143" cy="3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2700" algn="ctr" defTabSz="914400">
              <a:buClr>
                <a:srgbClr val="000000"/>
              </a:buClr>
              <a:buFont typeface="Arial"/>
              <a:buNone/>
            </a:pPr>
            <a:r>
              <a:rPr lang="en" sz="2400" b="1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Sesleme</a:t>
            </a:r>
            <a:endParaRPr sz="2400" b="1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66" name="Google Shape;3102;p46">
            <a:extLst>
              <a:ext uri="{FF2B5EF4-FFF2-40B4-BE49-F238E27FC236}">
                <a16:creationId xmlns:a16="http://schemas.microsoft.com/office/drawing/2014/main" id="{1ABB7B3A-C282-3243-B078-45D83BAF4E9B}"/>
              </a:ext>
            </a:extLst>
          </p:cNvPr>
          <p:cNvSpPr txBox="1"/>
          <p:nvPr/>
        </p:nvSpPr>
        <p:spPr>
          <a:xfrm>
            <a:off x="6189371" y="4787303"/>
            <a:ext cx="1635371" cy="3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2700" algn="ctr" defTabSz="914400">
              <a:buClr>
                <a:srgbClr val="000000"/>
              </a:buClr>
              <a:buFont typeface="Arial"/>
              <a:buNone/>
            </a:pPr>
            <a:r>
              <a:rPr lang="en" sz="2400" b="1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Sesletim</a:t>
            </a:r>
            <a:r>
              <a:rPr lang="en" sz="2400" b="1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endParaRPr sz="2400" b="1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67" name="Google Shape;3103;p46">
            <a:extLst>
              <a:ext uri="{FF2B5EF4-FFF2-40B4-BE49-F238E27FC236}">
                <a16:creationId xmlns:a16="http://schemas.microsoft.com/office/drawing/2014/main" id="{225BF7A9-B9CC-5940-896B-24888D8F0B65}"/>
              </a:ext>
            </a:extLst>
          </p:cNvPr>
          <p:cNvSpPr txBox="1"/>
          <p:nvPr/>
        </p:nvSpPr>
        <p:spPr>
          <a:xfrm>
            <a:off x="7923968" y="4781686"/>
            <a:ext cx="1802205" cy="3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2700" algn="ctr" defTabSz="914400">
              <a:buClr>
                <a:srgbClr val="000000"/>
              </a:buClr>
              <a:buFont typeface="Arial"/>
              <a:buNone/>
            </a:pPr>
            <a:r>
              <a:rPr lang="en" sz="2400" b="1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Rezonans</a:t>
            </a:r>
            <a:endParaRPr sz="2400" b="1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grpSp>
        <p:nvGrpSpPr>
          <p:cNvPr id="68" name="Google Shape;3104;p46">
            <a:extLst>
              <a:ext uri="{FF2B5EF4-FFF2-40B4-BE49-F238E27FC236}">
                <a16:creationId xmlns:a16="http://schemas.microsoft.com/office/drawing/2014/main" id="{0E77694F-74C0-EE49-BE35-7FEDF24C478B}"/>
              </a:ext>
            </a:extLst>
          </p:cNvPr>
          <p:cNvGrpSpPr/>
          <p:nvPr/>
        </p:nvGrpSpPr>
        <p:grpSpPr>
          <a:xfrm>
            <a:off x="4414597" y="2646473"/>
            <a:ext cx="1457180" cy="3059674"/>
            <a:chOff x="5347953" y="2540978"/>
            <a:chExt cx="1052116" cy="2209151"/>
          </a:xfrm>
        </p:grpSpPr>
        <p:grpSp>
          <p:nvGrpSpPr>
            <p:cNvPr id="69" name="Google Shape;3105;p46">
              <a:extLst>
                <a:ext uri="{FF2B5EF4-FFF2-40B4-BE49-F238E27FC236}">
                  <a16:creationId xmlns:a16="http://schemas.microsoft.com/office/drawing/2014/main" id="{36804368-83D2-0F42-986D-9F7E5951F080}"/>
                </a:ext>
              </a:extLst>
            </p:cNvPr>
            <p:cNvGrpSpPr/>
            <p:nvPr/>
          </p:nvGrpSpPr>
          <p:grpSpPr>
            <a:xfrm>
              <a:off x="5497587" y="2540978"/>
              <a:ext cx="902481" cy="2209151"/>
              <a:chOff x="5529544" y="2458436"/>
              <a:chExt cx="937156" cy="2294030"/>
            </a:xfrm>
          </p:grpSpPr>
          <p:sp>
            <p:nvSpPr>
              <p:cNvPr id="71" name="Google Shape;3106;p46">
                <a:extLst>
                  <a:ext uri="{FF2B5EF4-FFF2-40B4-BE49-F238E27FC236}">
                    <a16:creationId xmlns:a16="http://schemas.microsoft.com/office/drawing/2014/main" id="{C7F444BD-705E-2140-9E5A-59910B5CC74A}"/>
                  </a:ext>
                </a:extLst>
              </p:cNvPr>
              <p:cNvSpPr/>
              <p:nvPr/>
            </p:nvSpPr>
            <p:spPr>
              <a:xfrm rot="-25005">
                <a:off x="5625891" y="3157170"/>
                <a:ext cx="579562" cy="1593209"/>
              </a:xfrm>
              <a:custGeom>
                <a:avLst/>
                <a:gdLst/>
                <a:ahLst/>
                <a:cxnLst/>
                <a:rect l="l" t="t" r="r" b="b"/>
                <a:pathLst>
                  <a:path w="33724" h="84395" fill="none" extrusionOk="0">
                    <a:moveTo>
                      <a:pt x="0" y="84394"/>
                    </a:moveTo>
                    <a:lnTo>
                      <a:pt x="11408" y="0"/>
                    </a:lnTo>
                    <a:lnTo>
                      <a:pt x="24751" y="0"/>
                    </a:lnTo>
                    <a:lnTo>
                      <a:pt x="33724" y="84394"/>
                    </a:lnTo>
                  </a:path>
                </a:pathLst>
              </a:custGeom>
              <a:noFill/>
              <a:ln w="38100" cap="rnd" cmpd="sng">
                <a:solidFill>
                  <a:srgbClr val="08487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72" name="Google Shape;3107;p46">
                <a:extLst>
                  <a:ext uri="{FF2B5EF4-FFF2-40B4-BE49-F238E27FC236}">
                    <a16:creationId xmlns:a16="http://schemas.microsoft.com/office/drawing/2014/main" id="{78C8DF86-2D21-844D-BE5F-2B0ED24446BC}"/>
                  </a:ext>
                </a:extLst>
              </p:cNvPr>
              <p:cNvSpPr/>
              <p:nvPr/>
            </p:nvSpPr>
            <p:spPr>
              <a:xfrm rot="-25005">
                <a:off x="5709453" y="3156938"/>
                <a:ext cx="476965" cy="1404278"/>
              </a:xfrm>
              <a:custGeom>
                <a:avLst/>
                <a:gdLst/>
                <a:ahLst/>
                <a:cxnLst/>
                <a:rect l="l" t="t" r="r" b="b"/>
                <a:pathLst>
                  <a:path w="27754" h="74387" fill="none" extrusionOk="0">
                    <a:moveTo>
                      <a:pt x="6505" y="0"/>
                    </a:moveTo>
                    <a:lnTo>
                      <a:pt x="21282" y="23684"/>
                    </a:lnTo>
                    <a:lnTo>
                      <a:pt x="1" y="48035"/>
                    </a:lnTo>
                    <a:lnTo>
                      <a:pt x="27754" y="74387"/>
                    </a:lnTo>
                  </a:path>
                </a:pathLst>
              </a:custGeom>
              <a:noFill/>
              <a:ln w="38100" cap="rnd" cmpd="sng">
                <a:solidFill>
                  <a:srgbClr val="08487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73" name="Google Shape;3108;p46">
                <a:extLst>
                  <a:ext uri="{FF2B5EF4-FFF2-40B4-BE49-F238E27FC236}">
                    <a16:creationId xmlns:a16="http://schemas.microsoft.com/office/drawing/2014/main" id="{8A48C242-9259-BB41-B1E9-18B5FFF18D66}"/>
                  </a:ext>
                </a:extLst>
              </p:cNvPr>
              <p:cNvSpPr/>
              <p:nvPr/>
            </p:nvSpPr>
            <p:spPr>
              <a:xfrm rot="-25005">
                <a:off x="5648693" y="3157339"/>
                <a:ext cx="487294" cy="1404278"/>
              </a:xfrm>
              <a:custGeom>
                <a:avLst/>
                <a:gdLst/>
                <a:ahLst/>
                <a:cxnLst/>
                <a:rect l="l" t="t" r="r" b="b"/>
                <a:pathLst>
                  <a:path w="28355" h="74387" fill="none" extrusionOk="0">
                    <a:moveTo>
                      <a:pt x="23384" y="0"/>
                    </a:moveTo>
                    <a:lnTo>
                      <a:pt x="6705" y="24685"/>
                    </a:lnTo>
                    <a:lnTo>
                      <a:pt x="28354" y="46767"/>
                    </a:lnTo>
                    <a:lnTo>
                      <a:pt x="1" y="74387"/>
                    </a:lnTo>
                  </a:path>
                </a:pathLst>
              </a:custGeom>
              <a:noFill/>
              <a:ln w="38100" cap="rnd" cmpd="sng">
                <a:solidFill>
                  <a:srgbClr val="08487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74" name="Google Shape;3109;p46">
                <a:extLst>
                  <a:ext uri="{FF2B5EF4-FFF2-40B4-BE49-F238E27FC236}">
                    <a16:creationId xmlns:a16="http://schemas.microsoft.com/office/drawing/2014/main" id="{218104E2-DBD9-D148-8F9B-9224966C210F}"/>
                  </a:ext>
                </a:extLst>
              </p:cNvPr>
              <p:cNvSpPr/>
              <p:nvPr/>
            </p:nvSpPr>
            <p:spPr>
              <a:xfrm>
                <a:off x="5926743" y="2812680"/>
                <a:ext cx="17" cy="344542"/>
              </a:xfrm>
              <a:custGeom>
                <a:avLst/>
                <a:gdLst/>
                <a:ahLst/>
                <a:cxnLst/>
                <a:rect l="l" t="t" r="r" b="b"/>
                <a:pathLst>
                  <a:path w="1" h="20049" fill="none" extrusionOk="0">
                    <a:moveTo>
                      <a:pt x="0" y="20048"/>
                    </a:moveTo>
                    <a:lnTo>
                      <a:pt x="0" y="1"/>
                    </a:lnTo>
                  </a:path>
                </a:pathLst>
              </a:custGeom>
              <a:noFill/>
              <a:ln w="38100" cap="rnd" cmpd="sng">
                <a:solidFill>
                  <a:srgbClr val="08487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75" name="Google Shape;3110;p46">
                <a:extLst>
                  <a:ext uri="{FF2B5EF4-FFF2-40B4-BE49-F238E27FC236}">
                    <a16:creationId xmlns:a16="http://schemas.microsoft.com/office/drawing/2014/main" id="{36852001-BAF8-AC4B-8669-298CD594C690}"/>
                  </a:ext>
                </a:extLst>
              </p:cNvPr>
              <p:cNvSpPr/>
              <p:nvPr/>
            </p:nvSpPr>
            <p:spPr>
              <a:xfrm>
                <a:off x="5803009" y="2669247"/>
                <a:ext cx="240762" cy="219281"/>
              </a:xfrm>
              <a:custGeom>
                <a:avLst/>
                <a:gdLst/>
                <a:ahLst/>
                <a:cxnLst/>
                <a:rect l="l" t="t" r="r" b="b"/>
                <a:pathLst>
                  <a:path w="14010" h="12760" extrusionOk="0">
                    <a:moveTo>
                      <a:pt x="6993" y="0"/>
                    </a:moveTo>
                    <a:cubicBezTo>
                      <a:pt x="5362" y="0"/>
                      <a:pt x="3736" y="626"/>
                      <a:pt x="2502" y="1876"/>
                    </a:cubicBezTo>
                    <a:cubicBezTo>
                      <a:pt x="0" y="4345"/>
                      <a:pt x="0" y="8381"/>
                      <a:pt x="2502" y="10883"/>
                    </a:cubicBezTo>
                    <a:cubicBezTo>
                      <a:pt x="3736" y="12134"/>
                      <a:pt x="5362" y="12759"/>
                      <a:pt x="6993" y="12759"/>
                    </a:cubicBezTo>
                    <a:cubicBezTo>
                      <a:pt x="8623" y="12759"/>
                      <a:pt x="10257" y="12134"/>
                      <a:pt x="11508" y="10883"/>
                    </a:cubicBezTo>
                    <a:cubicBezTo>
                      <a:pt x="14010" y="8381"/>
                      <a:pt x="14010" y="4345"/>
                      <a:pt x="11508" y="1876"/>
                    </a:cubicBezTo>
                    <a:cubicBezTo>
                      <a:pt x="10257" y="626"/>
                      <a:pt x="8623" y="0"/>
                      <a:pt x="699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rnd" cmpd="sng">
                <a:solidFill>
                  <a:srgbClr val="08487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76" name="Google Shape;3111;p46">
                <a:extLst>
                  <a:ext uri="{FF2B5EF4-FFF2-40B4-BE49-F238E27FC236}">
                    <a16:creationId xmlns:a16="http://schemas.microsoft.com/office/drawing/2014/main" id="{556EF443-270B-0840-AF99-1B41E0E4ADF2}"/>
                  </a:ext>
                </a:extLst>
              </p:cNvPr>
              <p:cNvSpPr/>
              <p:nvPr/>
            </p:nvSpPr>
            <p:spPr>
              <a:xfrm>
                <a:off x="6126194" y="2643591"/>
                <a:ext cx="53325" cy="192627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11209" fill="none" extrusionOk="0">
                    <a:moveTo>
                      <a:pt x="1" y="11208"/>
                    </a:moveTo>
                    <a:cubicBezTo>
                      <a:pt x="3103" y="8106"/>
                      <a:pt x="3103" y="3069"/>
                      <a:pt x="1" y="0"/>
                    </a:cubicBezTo>
                  </a:path>
                </a:pathLst>
              </a:custGeom>
              <a:noFill/>
              <a:ln w="38100" cap="rnd" cmpd="sng">
                <a:solidFill>
                  <a:srgbClr val="08487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77" name="Google Shape;3112;p46">
                <a:extLst>
                  <a:ext uri="{FF2B5EF4-FFF2-40B4-BE49-F238E27FC236}">
                    <a16:creationId xmlns:a16="http://schemas.microsoft.com/office/drawing/2014/main" id="{B24DBB7D-661A-E443-BE4B-CB58B3FB853C}"/>
                  </a:ext>
                </a:extLst>
              </p:cNvPr>
              <p:cNvSpPr/>
              <p:nvPr/>
            </p:nvSpPr>
            <p:spPr>
              <a:xfrm>
                <a:off x="6220206" y="2550163"/>
                <a:ext cx="104347" cy="380063"/>
              </a:xfrm>
              <a:custGeom>
                <a:avLst/>
                <a:gdLst/>
                <a:ahLst/>
                <a:cxnLst/>
                <a:rect l="l" t="t" r="r" b="b"/>
                <a:pathLst>
                  <a:path w="6072" h="22116" fill="none" extrusionOk="0">
                    <a:moveTo>
                      <a:pt x="0" y="22116"/>
                    </a:moveTo>
                    <a:cubicBezTo>
                      <a:pt x="6071" y="16012"/>
                      <a:pt x="6071" y="6104"/>
                      <a:pt x="0" y="0"/>
                    </a:cubicBezTo>
                  </a:path>
                </a:pathLst>
              </a:custGeom>
              <a:noFill/>
              <a:ln w="38100" cap="rnd" cmpd="sng">
                <a:solidFill>
                  <a:srgbClr val="08487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78" name="Google Shape;3113;p46">
                <a:extLst>
                  <a:ext uri="{FF2B5EF4-FFF2-40B4-BE49-F238E27FC236}">
                    <a16:creationId xmlns:a16="http://schemas.microsoft.com/office/drawing/2014/main" id="{E1908133-CE0A-684C-BF86-AC3A11A97749}"/>
                  </a:ext>
                </a:extLst>
              </p:cNvPr>
              <p:cNvSpPr/>
              <p:nvPr/>
            </p:nvSpPr>
            <p:spPr>
              <a:xfrm>
                <a:off x="6311347" y="2458436"/>
                <a:ext cx="155352" cy="562379"/>
              </a:xfrm>
              <a:custGeom>
                <a:avLst/>
                <a:gdLst/>
                <a:ahLst/>
                <a:cxnLst/>
                <a:rect l="l" t="t" r="r" b="b"/>
                <a:pathLst>
                  <a:path w="9040" h="32725" fill="none" extrusionOk="0">
                    <a:moveTo>
                      <a:pt x="0" y="32724"/>
                    </a:moveTo>
                    <a:cubicBezTo>
                      <a:pt x="9040" y="23685"/>
                      <a:pt x="9040" y="9041"/>
                      <a:pt x="0" y="1"/>
                    </a:cubicBezTo>
                  </a:path>
                </a:pathLst>
              </a:custGeom>
              <a:noFill/>
              <a:ln w="38100" cap="rnd" cmpd="sng">
                <a:solidFill>
                  <a:srgbClr val="08487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79" name="Google Shape;3114;p46">
                <a:extLst>
                  <a:ext uri="{FF2B5EF4-FFF2-40B4-BE49-F238E27FC236}">
                    <a16:creationId xmlns:a16="http://schemas.microsoft.com/office/drawing/2014/main" id="{E34BAA37-673F-7F48-9402-D9A3BB715322}"/>
                  </a:ext>
                </a:extLst>
              </p:cNvPr>
              <p:cNvSpPr/>
              <p:nvPr/>
            </p:nvSpPr>
            <p:spPr>
              <a:xfrm>
                <a:off x="5674556" y="2643591"/>
                <a:ext cx="52741" cy="192627"/>
              </a:xfrm>
              <a:custGeom>
                <a:avLst/>
                <a:gdLst/>
                <a:ahLst/>
                <a:cxnLst/>
                <a:rect l="l" t="t" r="r" b="b"/>
                <a:pathLst>
                  <a:path w="3069" h="11209" fill="none" extrusionOk="0">
                    <a:moveTo>
                      <a:pt x="3069" y="0"/>
                    </a:moveTo>
                    <a:cubicBezTo>
                      <a:pt x="0" y="3069"/>
                      <a:pt x="0" y="8106"/>
                      <a:pt x="3069" y="11208"/>
                    </a:cubicBezTo>
                  </a:path>
                </a:pathLst>
              </a:custGeom>
              <a:noFill/>
              <a:ln w="38100" cap="rnd" cmpd="sng">
                <a:solidFill>
                  <a:srgbClr val="08487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80" name="Google Shape;3115;p46">
                <a:extLst>
                  <a:ext uri="{FF2B5EF4-FFF2-40B4-BE49-F238E27FC236}">
                    <a16:creationId xmlns:a16="http://schemas.microsoft.com/office/drawing/2014/main" id="{CEC6B18F-2093-8742-B197-5F43B2C5397A}"/>
                  </a:ext>
                </a:extLst>
              </p:cNvPr>
              <p:cNvSpPr/>
              <p:nvPr/>
            </p:nvSpPr>
            <p:spPr>
              <a:xfrm>
                <a:off x="5529544" y="2549579"/>
                <a:ext cx="104914" cy="379514"/>
              </a:xfrm>
              <a:custGeom>
                <a:avLst/>
                <a:gdLst/>
                <a:ahLst/>
                <a:cxnLst/>
                <a:rect l="l" t="t" r="r" b="b"/>
                <a:pathLst>
                  <a:path w="6105" h="22084" fill="none" extrusionOk="0">
                    <a:moveTo>
                      <a:pt x="6104" y="1"/>
                    </a:moveTo>
                    <a:cubicBezTo>
                      <a:pt x="0" y="6072"/>
                      <a:pt x="0" y="16012"/>
                      <a:pt x="6104" y="22083"/>
                    </a:cubicBezTo>
                  </a:path>
                </a:pathLst>
              </a:custGeom>
              <a:noFill/>
              <a:ln w="38100" cap="rnd" cmpd="sng">
                <a:solidFill>
                  <a:srgbClr val="08487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</p:grpSp>
        <p:sp>
          <p:nvSpPr>
            <p:cNvPr id="70" name="Google Shape;3116;p46">
              <a:extLst>
                <a:ext uri="{FF2B5EF4-FFF2-40B4-BE49-F238E27FC236}">
                  <a16:creationId xmlns:a16="http://schemas.microsoft.com/office/drawing/2014/main" id="{644C1487-6AD8-8545-8C35-D048BC3A5198}"/>
                </a:ext>
              </a:extLst>
            </p:cNvPr>
            <p:cNvSpPr/>
            <p:nvPr/>
          </p:nvSpPr>
          <p:spPr>
            <a:xfrm rot="10800000">
              <a:off x="5347953" y="2540978"/>
              <a:ext cx="149612" cy="541599"/>
            </a:xfrm>
            <a:custGeom>
              <a:avLst/>
              <a:gdLst/>
              <a:ahLst/>
              <a:cxnLst/>
              <a:rect l="l" t="t" r="r" b="b"/>
              <a:pathLst>
                <a:path w="9040" h="32725" fill="none" extrusionOk="0">
                  <a:moveTo>
                    <a:pt x="0" y="32724"/>
                  </a:moveTo>
                  <a:cubicBezTo>
                    <a:pt x="9040" y="23685"/>
                    <a:pt x="9040" y="9041"/>
                    <a:pt x="0" y="1"/>
                  </a:cubicBezTo>
                </a:path>
              </a:pathLst>
            </a:custGeom>
            <a:noFill/>
            <a:ln w="38100" cap="rnd" cmpd="sng">
              <a:solidFill>
                <a:srgbClr val="08487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</p:grpSp>
      <p:sp>
        <p:nvSpPr>
          <p:cNvPr id="81" name="Google Shape;3117;p46">
            <a:extLst>
              <a:ext uri="{FF2B5EF4-FFF2-40B4-BE49-F238E27FC236}">
                <a16:creationId xmlns:a16="http://schemas.microsoft.com/office/drawing/2014/main" id="{9967A3C1-8E0C-064A-AFEE-839C96F11E98}"/>
              </a:ext>
            </a:extLst>
          </p:cNvPr>
          <p:cNvSpPr/>
          <p:nvPr/>
        </p:nvSpPr>
        <p:spPr>
          <a:xfrm rot="-4499914">
            <a:off x="1280962" y="2852484"/>
            <a:ext cx="932997" cy="933287"/>
          </a:xfrm>
          <a:prstGeom prst="blockArc">
            <a:avLst>
              <a:gd name="adj1" fmla="val 10438413"/>
              <a:gd name="adj2" fmla="val 21183669"/>
              <a:gd name="adj3" fmla="val 13381"/>
            </a:avLst>
          </a:prstGeom>
          <a:solidFill>
            <a:srgbClr val="F9CA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Arial"/>
            </a:endParaRPr>
          </a:p>
        </p:txBody>
      </p:sp>
      <p:sp>
        <p:nvSpPr>
          <p:cNvPr id="82" name="Google Shape;3118;p46">
            <a:extLst>
              <a:ext uri="{FF2B5EF4-FFF2-40B4-BE49-F238E27FC236}">
                <a16:creationId xmlns:a16="http://schemas.microsoft.com/office/drawing/2014/main" id="{A6757B2A-CE5F-FF43-BC74-70D61E1073CD}"/>
              </a:ext>
            </a:extLst>
          </p:cNvPr>
          <p:cNvSpPr/>
          <p:nvPr/>
        </p:nvSpPr>
        <p:spPr>
          <a:xfrm rot="-4499914">
            <a:off x="3004162" y="2852484"/>
            <a:ext cx="932997" cy="933287"/>
          </a:xfrm>
          <a:prstGeom prst="blockArc">
            <a:avLst>
              <a:gd name="adj1" fmla="val 6643552"/>
              <a:gd name="adj2" fmla="val 21183669"/>
              <a:gd name="adj3" fmla="val 13381"/>
            </a:avLst>
          </a:prstGeom>
          <a:solidFill>
            <a:srgbClr val="FA817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Arial"/>
            </a:endParaRPr>
          </a:p>
        </p:txBody>
      </p:sp>
      <p:sp>
        <p:nvSpPr>
          <p:cNvPr id="83" name="Google Shape;3119;p46">
            <a:extLst>
              <a:ext uri="{FF2B5EF4-FFF2-40B4-BE49-F238E27FC236}">
                <a16:creationId xmlns:a16="http://schemas.microsoft.com/office/drawing/2014/main" id="{19666DF3-A4B3-3F48-B9AF-C82E68127771}"/>
              </a:ext>
            </a:extLst>
          </p:cNvPr>
          <p:cNvSpPr/>
          <p:nvPr/>
        </p:nvSpPr>
        <p:spPr>
          <a:xfrm rot="4499914" flipH="1">
            <a:off x="6353612" y="2852484"/>
            <a:ext cx="932997" cy="933287"/>
          </a:xfrm>
          <a:prstGeom prst="blockArc">
            <a:avLst>
              <a:gd name="adj1" fmla="val 14872232"/>
              <a:gd name="adj2" fmla="val 21183669"/>
              <a:gd name="adj3" fmla="val 13381"/>
            </a:avLst>
          </a:prstGeom>
          <a:solidFill>
            <a:srgbClr val="5ED1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Arial"/>
            </a:endParaRPr>
          </a:p>
        </p:txBody>
      </p:sp>
      <p:sp>
        <p:nvSpPr>
          <p:cNvPr id="84" name="Google Shape;3120;p46">
            <a:extLst>
              <a:ext uri="{FF2B5EF4-FFF2-40B4-BE49-F238E27FC236}">
                <a16:creationId xmlns:a16="http://schemas.microsoft.com/office/drawing/2014/main" id="{E6FE68E8-335D-BF45-89E3-9ECB62A5D6C8}"/>
              </a:ext>
            </a:extLst>
          </p:cNvPr>
          <p:cNvSpPr/>
          <p:nvPr/>
        </p:nvSpPr>
        <p:spPr>
          <a:xfrm rot="4499914" flipH="1">
            <a:off x="8150349" y="2882070"/>
            <a:ext cx="932997" cy="933287"/>
          </a:xfrm>
          <a:prstGeom prst="blockArc">
            <a:avLst>
              <a:gd name="adj1" fmla="val 12077761"/>
              <a:gd name="adj2" fmla="val 21183669"/>
              <a:gd name="adj3" fmla="val 13381"/>
            </a:avLst>
          </a:prstGeom>
          <a:solidFill>
            <a:srgbClr val="3A87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Arial"/>
            </a:endParaRPr>
          </a:p>
        </p:txBody>
      </p:sp>
      <p:grpSp>
        <p:nvGrpSpPr>
          <p:cNvPr id="89" name="Google Shape;3082;p46">
            <a:extLst>
              <a:ext uri="{FF2B5EF4-FFF2-40B4-BE49-F238E27FC236}">
                <a16:creationId xmlns:a16="http://schemas.microsoft.com/office/drawing/2014/main" id="{7082E427-0835-D74B-8CE2-7EF2C796A4B2}"/>
              </a:ext>
            </a:extLst>
          </p:cNvPr>
          <p:cNvGrpSpPr/>
          <p:nvPr/>
        </p:nvGrpSpPr>
        <p:grpSpPr>
          <a:xfrm>
            <a:off x="9622621" y="2598363"/>
            <a:ext cx="1371317" cy="1596372"/>
            <a:chOff x="487616" y="1630600"/>
            <a:chExt cx="1371317" cy="1596372"/>
          </a:xfrm>
        </p:grpSpPr>
        <p:grpSp>
          <p:nvGrpSpPr>
            <p:cNvPr id="90" name="Google Shape;3083;p46">
              <a:extLst>
                <a:ext uri="{FF2B5EF4-FFF2-40B4-BE49-F238E27FC236}">
                  <a16:creationId xmlns:a16="http://schemas.microsoft.com/office/drawing/2014/main" id="{33087BAC-0B32-0B42-BAD2-19033DC36477}"/>
                </a:ext>
              </a:extLst>
            </p:cNvPr>
            <p:cNvGrpSpPr/>
            <p:nvPr/>
          </p:nvGrpSpPr>
          <p:grpSpPr>
            <a:xfrm>
              <a:off x="487616" y="1630600"/>
              <a:ext cx="1371317" cy="1596372"/>
              <a:chOff x="990416" y="1325800"/>
              <a:chExt cx="1371317" cy="1596372"/>
            </a:xfrm>
          </p:grpSpPr>
          <p:sp>
            <p:nvSpPr>
              <p:cNvPr id="92" name="Google Shape;3084;p46">
                <a:extLst>
                  <a:ext uri="{FF2B5EF4-FFF2-40B4-BE49-F238E27FC236}">
                    <a16:creationId xmlns:a16="http://schemas.microsoft.com/office/drawing/2014/main" id="{2914B843-E3F8-DC47-878D-4A5DA4012D19}"/>
                  </a:ext>
                </a:extLst>
              </p:cNvPr>
              <p:cNvSpPr/>
              <p:nvPr/>
            </p:nvSpPr>
            <p:spPr>
              <a:xfrm>
                <a:off x="990416" y="1325800"/>
                <a:ext cx="1371317" cy="1371973"/>
              </a:xfrm>
              <a:custGeom>
                <a:avLst/>
                <a:gdLst/>
                <a:ahLst/>
                <a:cxnLst/>
                <a:rect l="l" t="t" r="r" b="b"/>
                <a:pathLst>
                  <a:path w="2090" h="2091" extrusionOk="0">
                    <a:moveTo>
                      <a:pt x="1044" y="0"/>
                    </a:moveTo>
                    <a:cubicBezTo>
                      <a:pt x="469" y="0"/>
                      <a:pt x="1" y="468"/>
                      <a:pt x="1" y="1046"/>
                    </a:cubicBezTo>
                    <a:cubicBezTo>
                      <a:pt x="1" y="1623"/>
                      <a:pt x="469" y="2091"/>
                      <a:pt x="1044" y="2091"/>
                    </a:cubicBezTo>
                    <a:cubicBezTo>
                      <a:pt x="1622" y="2091"/>
                      <a:pt x="2090" y="1623"/>
                      <a:pt x="2090" y="1046"/>
                    </a:cubicBezTo>
                    <a:cubicBezTo>
                      <a:pt x="2090" y="468"/>
                      <a:pt x="1622" y="0"/>
                      <a:pt x="1044" y="0"/>
                    </a:cubicBez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93" name="Google Shape;3085;p46">
                <a:extLst>
                  <a:ext uri="{FF2B5EF4-FFF2-40B4-BE49-F238E27FC236}">
                    <a16:creationId xmlns:a16="http://schemas.microsoft.com/office/drawing/2014/main" id="{063ED826-3F34-AF47-896E-1AB63DA8F554}"/>
                  </a:ext>
                </a:extLst>
              </p:cNvPr>
              <p:cNvSpPr/>
              <p:nvPr/>
            </p:nvSpPr>
            <p:spPr>
              <a:xfrm>
                <a:off x="1442492" y="2582951"/>
                <a:ext cx="469791" cy="339221"/>
              </a:xfrm>
              <a:custGeom>
                <a:avLst/>
                <a:gdLst/>
                <a:ahLst/>
                <a:cxnLst/>
                <a:rect l="l" t="t" r="r" b="b"/>
                <a:pathLst>
                  <a:path w="716" h="517" extrusionOk="0">
                    <a:moveTo>
                      <a:pt x="0" y="0"/>
                    </a:moveTo>
                    <a:lnTo>
                      <a:pt x="365" y="516"/>
                    </a:lnTo>
                    <a:lnTo>
                      <a:pt x="716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</p:grpSp>
        <p:sp>
          <p:nvSpPr>
            <p:cNvPr id="91" name="Google Shape;3086;p46">
              <a:extLst>
                <a:ext uri="{FF2B5EF4-FFF2-40B4-BE49-F238E27FC236}">
                  <a16:creationId xmlns:a16="http://schemas.microsoft.com/office/drawing/2014/main" id="{E593FAEE-3544-BC41-94E5-621ABFE9FA50}"/>
                </a:ext>
              </a:extLst>
            </p:cNvPr>
            <p:cNvSpPr/>
            <p:nvPr/>
          </p:nvSpPr>
          <p:spPr>
            <a:xfrm>
              <a:off x="763887" y="1904120"/>
              <a:ext cx="821100" cy="821100"/>
            </a:xfrm>
            <a:prstGeom prst="ellipse">
              <a:avLst/>
            </a:prstGeom>
            <a:noFill/>
            <a:ln w="38100" cap="flat" cmpd="sng">
              <a:solidFill>
                <a:srgbClr val="08487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</p:grpSp>
      <p:sp>
        <p:nvSpPr>
          <p:cNvPr id="95" name="Google Shape;3100;p46">
            <a:extLst>
              <a:ext uri="{FF2B5EF4-FFF2-40B4-BE49-F238E27FC236}">
                <a16:creationId xmlns:a16="http://schemas.microsoft.com/office/drawing/2014/main" id="{34060072-24D4-DA4C-ADBB-3DC3EC9C1A2D}"/>
              </a:ext>
            </a:extLst>
          </p:cNvPr>
          <p:cNvSpPr txBox="1"/>
          <p:nvPr/>
        </p:nvSpPr>
        <p:spPr>
          <a:xfrm>
            <a:off x="9819737" y="4806663"/>
            <a:ext cx="1635371" cy="3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2700" algn="ctr" defTabSz="914400">
              <a:buClr>
                <a:srgbClr val="000000"/>
              </a:buClr>
              <a:buFont typeface="Arial"/>
              <a:buNone/>
            </a:pPr>
            <a:r>
              <a:rPr lang="en" sz="2400" b="1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Prozodi</a:t>
            </a:r>
            <a:endParaRPr sz="2400" b="1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96" name="Google Shape;3117;p46">
            <a:extLst>
              <a:ext uri="{FF2B5EF4-FFF2-40B4-BE49-F238E27FC236}">
                <a16:creationId xmlns:a16="http://schemas.microsoft.com/office/drawing/2014/main" id="{546107A4-38DE-7D44-8DDB-7E278AB821A3}"/>
              </a:ext>
            </a:extLst>
          </p:cNvPr>
          <p:cNvSpPr/>
          <p:nvPr/>
        </p:nvSpPr>
        <p:spPr>
          <a:xfrm rot="-4499914">
            <a:off x="9849957" y="2833229"/>
            <a:ext cx="888726" cy="933287"/>
          </a:xfrm>
          <a:prstGeom prst="blockArc">
            <a:avLst>
              <a:gd name="adj1" fmla="val 10438413"/>
              <a:gd name="adj2" fmla="val 21183669"/>
              <a:gd name="adj3" fmla="val 13381"/>
            </a:avLst>
          </a:prstGeom>
          <a:solidFill>
            <a:srgbClr val="F9CA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128039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31CD58-367A-7D47-93FD-181578C55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Solunum</a:t>
            </a:r>
          </a:p>
        </p:txBody>
      </p:sp>
      <p:pic>
        <p:nvPicPr>
          <p:cNvPr id="2050" name="Picture 2" descr="Anatomi: SOLUNUM SİSTEMİ">
            <a:extLst>
              <a:ext uri="{FF2B5EF4-FFF2-40B4-BE49-F238E27FC236}">
                <a16:creationId xmlns:a16="http://schemas.microsoft.com/office/drawing/2014/main" id="{17D13C97-4010-0448-AA5A-47DF69B882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894" y="2057400"/>
            <a:ext cx="4064000" cy="4210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etin kutusu 2">
            <a:extLst>
              <a:ext uri="{FF2B5EF4-FFF2-40B4-BE49-F238E27FC236}">
                <a16:creationId xmlns:a16="http://schemas.microsoft.com/office/drawing/2014/main" id="{0C29577A-51A7-3F4B-B349-35470C5075A6}"/>
              </a:ext>
            </a:extLst>
          </p:cNvPr>
          <p:cNvSpPr txBox="1"/>
          <p:nvPr/>
        </p:nvSpPr>
        <p:spPr>
          <a:xfrm>
            <a:off x="4957441" y="2051557"/>
            <a:ext cx="6648069" cy="1569660"/>
          </a:xfrm>
          <a:prstGeom prst="rect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Konuşma solunumu, konuşmadan önce nefes almak ve konuşma üretimi sırasında gırtlak altı hava basıncını üretmek ve devam ettirmek amacıyla kullanılan solunum mekanizmasıdır. </a:t>
            </a:r>
            <a:endParaRPr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4755B279-2B42-D94B-9027-43E018ABAF3E}"/>
              </a:ext>
            </a:extLst>
          </p:cNvPr>
          <p:cNvSpPr txBox="1"/>
          <p:nvPr/>
        </p:nvSpPr>
        <p:spPr>
          <a:xfrm>
            <a:off x="4968037" y="3910239"/>
            <a:ext cx="6648069" cy="1200329"/>
          </a:xfrm>
          <a:prstGeom prst="rect">
            <a:avLst/>
          </a:prstGeom>
          <a:ln w="349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Gırtlak altı hava basıncı ses üretmek üzere ses kıvrımlarının hareketini sağlayacak gücü oluşturur. </a:t>
            </a:r>
            <a:endParaRPr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8D0E803F-A324-0440-AFA7-E76E6613C50D}"/>
              </a:ext>
            </a:extLst>
          </p:cNvPr>
          <p:cNvSpPr txBox="1"/>
          <p:nvPr/>
        </p:nvSpPr>
        <p:spPr>
          <a:xfrm>
            <a:off x="4968037" y="5399590"/>
            <a:ext cx="6648069" cy="1200329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Gırtlak altı basıncı konuşma boyunca sabit bir seviyede devam ettirilmelidir ki en uygun konuşma performansı elde edilsin. </a:t>
            </a:r>
            <a:endParaRPr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726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06ADBF3-D662-7348-8CF5-19CCE8A7B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Sesleme (</a:t>
            </a:r>
            <a:r>
              <a:rPr lang="tr-TR" sz="3600" b="1" cap="non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Fonasyon</a:t>
            </a:r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  <p:grpSp>
        <p:nvGrpSpPr>
          <p:cNvPr id="79" name="Google Shape;3000;p45">
            <a:extLst>
              <a:ext uri="{FF2B5EF4-FFF2-40B4-BE49-F238E27FC236}">
                <a16:creationId xmlns:a16="http://schemas.microsoft.com/office/drawing/2014/main" id="{EE868919-64F9-7B4C-8D04-20F0B8B628CA}"/>
              </a:ext>
            </a:extLst>
          </p:cNvPr>
          <p:cNvGrpSpPr/>
          <p:nvPr/>
        </p:nvGrpSpPr>
        <p:grpSpPr>
          <a:xfrm>
            <a:off x="766134" y="2246641"/>
            <a:ext cx="2486649" cy="1620128"/>
            <a:chOff x="437826" y="1534398"/>
            <a:chExt cx="1653803" cy="1620128"/>
          </a:xfrm>
        </p:grpSpPr>
        <p:sp>
          <p:nvSpPr>
            <p:cNvPr id="80" name="Google Shape;3001;p45">
              <a:extLst>
                <a:ext uri="{FF2B5EF4-FFF2-40B4-BE49-F238E27FC236}">
                  <a16:creationId xmlns:a16="http://schemas.microsoft.com/office/drawing/2014/main" id="{CD9C886E-BBA5-F34D-9279-01FCBD93C8FF}"/>
                </a:ext>
              </a:extLst>
            </p:cNvPr>
            <p:cNvSpPr/>
            <p:nvPr/>
          </p:nvSpPr>
          <p:spPr>
            <a:xfrm>
              <a:off x="437826" y="1963324"/>
              <a:ext cx="1653803" cy="826625"/>
            </a:xfrm>
            <a:custGeom>
              <a:avLst/>
              <a:gdLst/>
              <a:ahLst/>
              <a:cxnLst/>
              <a:rect l="l" t="t" r="r" b="b"/>
              <a:pathLst>
                <a:path w="71315" h="33420" extrusionOk="0">
                  <a:moveTo>
                    <a:pt x="5819" y="20366"/>
                  </a:moveTo>
                  <a:lnTo>
                    <a:pt x="3506" y="15293"/>
                  </a:lnTo>
                  <a:lnTo>
                    <a:pt x="3208" y="9773"/>
                  </a:lnTo>
                  <a:lnTo>
                    <a:pt x="0" y="10369"/>
                  </a:lnTo>
                  <a:lnTo>
                    <a:pt x="1716" y="6938"/>
                  </a:lnTo>
                  <a:lnTo>
                    <a:pt x="4998" y="1791"/>
                  </a:lnTo>
                  <a:lnTo>
                    <a:pt x="8280" y="0"/>
                  </a:lnTo>
                  <a:lnTo>
                    <a:pt x="12756" y="299"/>
                  </a:lnTo>
                  <a:lnTo>
                    <a:pt x="16934" y="1418"/>
                  </a:lnTo>
                  <a:lnTo>
                    <a:pt x="31704" y="7311"/>
                  </a:lnTo>
                  <a:lnTo>
                    <a:pt x="37373" y="9624"/>
                  </a:lnTo>
                  <a:lnTo>
                    <a:pt x="45579" y="11861"/>
                  </a:lnTo>
                  <a:lnTo>
                    <a:pt x="57216" y="12682"/>
                  </a:lnTo>
                  <a:lnTo>
                    <a:pt x="65870" y="12682"/>
                  </a:lnTo>
                  <a:lnTo>
                    <a:pt x="70196" y="14174"/>
                  </a:lnTo>
                  <a:lnTo>
                    <a:pt x="71315" y="19097"/>
                  </a:lnTo>
                  <a:lnTo>
                    <a:pt x="70569" y="25364"/>
                  </a:lnTo>
                  <a:lnTo>
                    <a:pt x="67884" y="29541"/>
                  </a:lnTo>
                  <a:lnTo>
                    <a:pt x="63855" y="32674"/>
                  </a:lnTo>
                  <a:lnTo>
                    <a:pt x="59827" y="33420"/>
                  </a:lnTo>
                  <a:lnTo>
                    <a:pt x="54605" y="31331"/>
                  </a:lnTo>
                  <a:lnTo>
                    <a:pt x="41775" y="26483"/>
                  </a:lnTo>
                  <a:lnTo>
                    <a:pt x="36702" y="24618"/>
                  </a:lnTo>
                  <a:lnTo>
                    <a:pt x="35210" y="25065"/>
                  </a:lnTo>
                  <a:lnTo>
                    <a:pt x="24393" y="21559"/>
                  </a:lnTo>
                  <a:lnTo>
                    <a:pt x="23274" y="20813"/>
                  </a:lnTo>
                  <a:lnTo>
                    <a:pt x="17307" y="19993"/>
                  </a:lnTo>
                  <a:lnTo>
                    <a:pt x="10966" y="19620"/>
                  </a:lnTo>
                  <a:lnTo>
                    <a:pt x="7236" y="19843"/>
                  </a:lnTo>
                  <a:close/>
                </a:path>
              </a:pathLst>
            </a:custGeom>
            <a:solidFill>
              <a:srgbClr val="EAA62F"/>
            </a:solidFill>
            <a:ln>
              <a:noFill/>
            </a:ln>
          </p:spPr>
        </p:sp>
        <p:grpSp>
          <p:nvGrpSpPr>
            <p:cNvPr id="81" name="Google Shape;3002;p45">
              <a:extLst>
                <a:ext uri="{FF2B5EF4-FFF2-40B4-BE49-F238E27FC236}">
                  <a16:creationId xmlns:a16="http://schemas.microsoft.com/office/drawing/2014/main" id="{2D216377-4F68-814C-BD89-A7AAAFB4B490}"/>
                </a:ext>
              </a:extLst>
            </p:cNvPr>
            <p:cNvGrpSpPr/>
            <p:nvPr/>
          </p:nvGrpSpPr>
          <p:grpSpPr>
            <a:xfrm rot="-2699740">
              <a:off x="720951" y="1534398"/>
              <a:ext cx="1261313" cy="1620128"/>
              <a:chOff x="4410915" y="2079925"/>
              <a:chExt cx="1350009" cy="1734055"/>
            </a:xfrm>
          </p:grpSpPr>
          <p:sp>
            <p:nvSpPr>
              <p:cNvPr id="82" name="Google Shape;3003;p45">
                <a:extLst>
                  <a:ext uri="{FF2B5EF4-FFF2-40B4-BE49-F238E27FC236}">
                    <a16:creationId xmlns:a16="http://schemas.microsoft.com/office/drawing/2014/main" id="{88145EAF-250D-A54E-A978-10E19FA4C881}"/>
                  </a:ext>
                </a:extLst>
              </p:cNvPr>
              <p:cNvSpPr/>
              <p:nvPr/>
            </p:nvSpPr>
            <p:spPr>
              <a:xfrm>
                <a:off x="5199704" y="3477878"/>
                <a:ext cx="498725" cy="303974"/>
              </a:xfrm>
              <a:custGeom>
                <a:avLst/>
                <a:gdLst/>
                <a:ahLst/>
                <a:cxnLst/>
                <a:rect l="l" t="t" r="r" b="b"/>
                <a:pathLst>
                  <a:path w="29255" h="17831" extrusionOk="0">
                    <a:moveTo>
                      <a:pt x="4136" y="10759"/>
                    </a:moveTo>
                    <a:cubicBezTo>
                      <a:pt x="4503" y="10859"/>
                      <a:pt x="4803" y="10993"/>
                      <a:pt x="5104" y="11093"/>
                    </a:cubicBezTo>
                    <a:lnTo>
                      <a:pt x="5137" y="11093"/>
                    </a:lnTo>
                    <a:cubicBezTo>
                      <a:pt x="5671" y="11293"/>
                      <a:pt x="6104" y="11460"/>
                      <a:pt x="6571" y="11526"/>
                    </a:cubicBezTo>
                    <a:cubicBezTo>
                      <a:pt x="5571" y="11426"/>
                      <a:pt x="4703" y="11160"/>
                      <a:pt x="4136" y="10759"/>
                    </a:cubicBezTo>
                    <a:close/>
                    <a:moveTo>
                      <a:pt x="15945" y="3120"/>
                    </a:moveTo>
                    <a:cubicBezTo>
                      <a:pt x="16145" y="3187"/>
                      <a:pt x="16378" y="3287"/>
                      <a:pt x="16612" y="3354"/>
                    </a:cubicBezTo>
                    <a:cubicBezTo>
                      <a:pt x="17146" y="3587"/>
                      <a:pt x="17746" y="3821"/>
                      <a:pt x="18380" y="3988"/>
                    </a:cubicBezTo>
                    <a:cubicBezTo>
                      <a:pt x="18446" y="4016"/>
                      <a:pt x="18515" y="4028"/>
                      <a:pt x="18584" y="4028"/>
                    </a:cubicBezTo>
                    <a:cubicBezTo>
                      <a:pt x="18759" y="4028"/>
                      <a:pt x="18937" y="3950"/>
                      <a:pt x="19080" y="3854"/>
                    </a:cubicBezTo>
                    <a:cubicBezTo>
                      <a:pt x="19247" y="4255"/>
                      <a:pt x="19414" y="4622"/>
                      <a:pt x="19581" y="5022"/>
                    </a:cubicBezTo>
                    <a:cubicBezTo>
                      <a:pt x="20081" y="6423"/>
                      <a:pt x="18914" y="7624"/>
                      <a:pt x="17980" y="8424"/>
                    </a:cubicBezTo>
                    <a:cubicBezTo>
                      <a:pt x="16212" y="9959"/>
                      <a:pt x="14077" y="11093"/>
                      <a:pt x="12275" y="11426"/>
                    </a:cubicBezTo>
                    <a:cubicBezTo>
                      <a:pt x="11708" y="11526"/>
                      <a:pt x="10574" y="11627"/>
                      <a:pt x="9307" y="11627"/>
                    </a:cubicBezTo>
                    <a:cubicBezTo>
                      <a:pt x="9407" y="11593"/>
                      <a:pt x="9440" y="11493"/>
                      <a:pt x="9473" y="11426"/>
                    </a:cubicBezTo>
                    <a:cubicBezTo>
                      <a:pt x="9707" y="11093"/>
                      <a:pt x="9640" y="10693"/>
                      <a:pt x="9473" y="10426"/>
                    </a:cubicBezTo>
                    <a:cubicBezTo>
                      <a:pt x="9373" y="10259"/>
                      <a:pt x="9140" y="10125"/>
                      <a:pt x="8940" y="10092"/>
                    </a:cubicBezTo>
                    <a:cubicBezTo>
                      <a:pt x="8239" y="9992"/>
                      <a:pt x="7472" y="9825"/>
                      <a:pt x="6538" y="9592"/>
                    </a:cubicBezTo>
                    <a:cubicBezTo>
                      <a:pt x="6438" y="9525"/>
                      <a:pt x="6371" y="9525"/>
                      <a:pt x="6271" y="9492"/>
                    </a:cubicBezTo>
                    <a:cubicBezTo>
                      <a:pt x="5704" y="9325"/>
                      <a:pt x="4770" y="9125"/>
                      <a:pt x="4437" y="8658"/>
                    </a:cubicBezTo>
                    <a:cubicBezTo>
                      <a:pt x="4403" y="8624"/>
                      <a:pt x="4370" y="8524"/>
                      <a:pt x="4303" y="8491"/>
                    </a:cubicBezTo>
                    <a:cubicBezTo>
                      <a:pt x="4370" y="8358"/>
                      <a:pt x="4403" y="8257"/>
                      <a:pt x="4403" y="8124"/>
                    </a:cubicBezTo>
                    <a:cubicBezTo>
                      <a:pt x="4483" y="8109"/>
                      <a:pt x="4568" y="8102"/>
                      <a:pt x="4658" y="8102"/>
                    </a:cubicBezTo>
                    <a:cubicBezTo>
                      <a:pt x="5364" y="8102"/>
                      <a:pt x="6366" y="8529"/>
                      <a:pt x="7105" y="8825"/>
                    </a:cubicBezTo>
                    <a:cubicBezTo>
                      <a:pt x="7372" y="8958"/>
                      <a:pt x="7605" y="9025"/>
                      <a:pt x="7806" y="9058"/>
                    </a:cubicBezTo>
                    <a:cubicBezTo>
                      <a:pt x="8239" y="9258"/>
                      <a:pt x="8706" y="9358"/>
                      <a:pt x="9107" y="9525"/>
                    </a:cubicBezTo>
                    <a:cubicBezTo>
                      <a:pt x="9940" y="9825"/>
                      <a:pt x="10808" y="10159"/>
                      <a:pt x="11708" y="10392"/>
                    </a:cubicBezTo>
                    <a:cubicBezTo>
                      <a:pt x="11794" y="10418"/>
                      <a:pt x="11879" y="10430"/>
                      <a:pt x="11962" y="10430"/>
                    </a:cubicBezTo>
                    <a:cubicBezTo>
                      <a:pt x="12204" y="10430"/>
                      <a:pt x="12427" y="10324"/>
                      <a:pt x="12576" y="10125"/>
                    </a:cubicBezTo>
                    <a:cubicBezTo>
                      <a:pt x="12776" y="9792"/>
                      <a:pt x="12776" y="9325"/>
                      <a:pt x="12576" y="9025"/>
                    </a:cubicBezTo>
                    <a:cubicBezTo>
                      <a:pt x="12442" y="8858"/>
                      <a:pt x="12275" y="8724"/>
                      <a:pt x="12075" y="8691"/>
                    </a:cubicBezTo>
                    <a:cubicBezTo>
                      <a:pt x="11141" y="8458"/>
                      <a:pt x="10241" y="8124"/>
                      <a:pt x="9307" y="7790"/>
                    </a:cubicBezTo>
                    <a:cubicBezTo>
                      <a:pt x="8906" y="7624"/>
                      <a:pt x="8439" y="7457"/>
                      <a:pt x="7972" y="7323"/>
                    </a:cubicBezTo>
                    <a:lnTo>
                      <a:pt x="7972" y="7323"/>
                    </a:lnTo>
                    <a:cubicBezTo>
                      <a:pt x="8606" y="7490"/>
                      <a:pt x="9273" y="7657"/>
                      <a:pt x="9907" y="7824"/>
                    </a:cubicBezTo>
                    <a:cubicBezTo>
                      <a:pt x="10941" y="8291"/>
                      <a:pt x="12242" y="8624"/>
                      <a:pt x="13476" y="8991"/>
                    </a:cubicBezTo>
                    <a:cubicBezTo>
                      <a:pt x="13577" y="9028"/>
                      <a:pt x="13672" y="9044"/>
                      <a:pt x="13762" y="9044"/>
                    </a:cubicBezTo>
                    <a:cubicBezTo>
                      <a:pt x="14002" y="9044"/>
                      <a:pt x="14207" y="8928"/>
                      <a:pt x="14377" y="8758"/>
                    </a:cubicBezTo>
                    <a:cubicBezTo>
                      <a:pt x="14577" y="8424"/>
                      <a:pt x="14577" y="7957"/>
                      <a:pt x="14377" y="7624"/>
                    </a:cubicBezTo>
                    <a:cubicBezTo>
                      <a:pt x="14244" y="7457"/>
                      <a:pt x="14077" y="7357"/>
                      <a:pt x="13910" y="7290"/>
                    </a:cubicBezTo>
                    <a:cubicBezTo>
                      <a:pt x="12642" y="6923"/>
                      <a:pt x="11341" y="6590"/>
                      <a:pt x="10074" y="6256"/>
                    </a:cubicBezTo>
                    <a:cubicBezTo>
                      <a:pt x="9440" y="6089"/>
                      <a:pt x="8773" y="5922"/>
                      <a:pt x="8173" y="5756"/>
                    </a:cubicBezTo>
                    <a:lnTo>
                      <a:pt x="8539" y="5622"/>
                    </a:lnTo>
                    <a:cubicBezTo>
                      <a:pt x="9740" y="5822"/>
                      <a:pt x="10908" y="6189"/>
                      <a:pt x="12042" y="6590"/>
                    </a:cubicBezTo>
                    <a:cubicBezTo>
                      <a:pt x="13376" y="7023"/>
                      <a:pt x="14777" y="7490"/>
                      <a:pt x="16245" y="7657"/>
                    </a:cubicBezTo>
                    <a:cubicBezTo>
                      <a:pt x="16276" y="7660"/>
                      <a:pt x="16306" y="7661"/>
                      <a:pt x="16337" y="7661"/>
                    </a:cubicBezTo>
                    <a:cubicBezTo>
                      <a:pt x="16667" y="7661"/>
                      <a:pt x="16959" y="7496"/>
                      <a:pt x="17112" y="7190"/>
                    </a:cubicBezTo>
                    <a:cubicBezTo>
                      <a:pt x="17279" y="6856"/>
                      <a:pt x="17279" y="6490"/>
                      <a:pt x="17112" y="6256"/>
                    </a:cubicBezTo>
                    <a:cubicBezTo>
                      <a:pt x="17046" y="6123"/>
                      <a:pt x="16879" y="5956"/>
                      <a:pt x="16545" y="5922"/>
                    </a:cubicBezTo>
                    <a:cubicBezTo>
                      <a:pt x="15111" y="5756"/>
                      <a:pt x="13777" y="5289"/>
                      <a:pt x="12442" y="4855"/>
                    </a:cubicBezTo>
                    <a:cubicBezTo>
                      <a:pt x="12109" y="4755"/>
                      <a:pt x="11775" y="4655"/>
                      <a:pt x="11442" y="4521"/>
                    </a:cubicBezTo>
                    <a:cubicBezTo>
                      <a:pt x="11642" y="4455"/>
                      <a:pt x="11909" y="4355"/>
                      <a:pt x="12142" y="4288"/>
                    </a:cubicBezTo>
                    <a:cubicBezTo>
                      <a:pt x="12242" y="4355"/>
                      <a:pt x="12376" y="4421"/>
                      <a:pt x="12476" y="4421"/>
                    </a:cubicBezTo>
                    <a:cubicBezTo>
                      <a:pt x="13943" y="4655"/>
                      <a:pt x="15378" y="5122"/>
                      <a:pt x="16745" y="5522"/>
                    </a:cubicBezTo>
                    <a:cubicBezTo>
                      <a:pt x="17212" y="5656"/>
                      <a:pt x="17613" y="5822"/>
                      <a:pt x="18080" y="5956"/>
                    </a:cubicBezTo>
                    <a:cubicBezTo>
                      <a:pt x="18156" y="5971"/>
                      <a:pt x="18233" y="5979"/>
                      <a:pt x="18308" y="5979"/>
                    </a:cubicBezTo>
                    <a:cubicBezTo>
                      <a:pt x="18560" y="5979"/>
                      <a:pt x="18793" y="5887"/>
                      <a:pt x="18947" y="5656"/>
                    </a:cubicBezTo>
                    <a:cubicBezTo>
                      <a:pt x="19147" y="5322"/>
                      <a:pt x="19147" y="4855"/>
                      <a:pt x="18947" y="4521"/>
                    </a:cubicBezTo>
                    <a:cubicBezTo>
                      <a:pt x="18814" y="4355"/>
                      <a:pt x="18647" y="4288"/>
                      <a:pt x="18480" y="4188"/>
                    </a:cubicBezTo>
                    <a:cubicBezTo>
                      <a:pt x="18080" y="4088"/>
                      <a:pt x="17613" y="3921"/>
                      <a:pt x="17212" y="3788"/>
                    </a:cubicBezTo>
                    <a:cubicBezTo>
                      <a:pt x="16612" y="3621"/>
                      <a:pt x="16045" y="3421"/>
                      <a:pt x="15444" y="3254"/>
                    </a:cubicBezTo>
                    <a:cubicBezTo>
                      <a:pt x="15611" y="3187"/>
                      <a:pt x="15745" y="3154"/>
                      <a:pt x="15945" y="3120"/>
                    </a:cubicBezTo>
                    <a:close/>
                    <a:moveTo>
                      <a:pt x="24684" y="1953"/>
                    </a:moveTo>
                    <a:lnTo>
                      <a:pt x="24684" y="1953"/>
                    </a:lnTo>
                    <a:cubicBezTo>
                      <a:pt x="25518" y="2086"/>
                      <a:pt x="26419" y="2420"/>
                      <a:pt x="26919" y="3087"/>
                    </a:cubicBezTo>
                    <a:cubicBezTo>
                      <a:pt x="27253" y="3521"/>
                      <a:pt x="27386" y="4155"/>
                      <a:pt x="27286" y="4922"/>
                    </a:cubicBezTo>
                    <a:cubicBezTo>
                      <a:pt x="27053" y="6756"/>
                      <a:pt x="25251" y="8624"/>
                      <a:pt x="23784" y="10092"/>
                    </a:cubicBezTo>
                    <a:cubicBezTo>
                      <a:pt x="23450" y="10426"/>
                      <a:pt x="23183" y="10759"/>
                      <a:pt x="22883" y="11026"/>
                    </a:cubicBezTo>
                    <a:cubicBezTo>
                      <a:pt x="21616" y="12427"/>
                      <a:pt x="20181" y="13495"/>
                      <a:pt x="18547" y="14328"/>
                    </a:cubicBezTo>
                    <a:cubicBezTo>
                      <a:pt x="19914" y="13428"/>
                      <a:pt x="21115" y="12194"/>
                      <a:pt x="22283" y="11126"/>
                    </a:cubicBezTo>
                    <a:cubicBezTo>
                      <a:pt x="22583" y="10826"/>
                      <a:pt x="22883" y="10526"/>
                      <a:pt x="23183" y="10292"/>
                    </a:cubicBezTo>
                    <a:cubicBezTo>
                      <a:pt x="25452" y="8157"/>
                      <a:pt x="25952" y="5355"/>
                      <a:pt x="24684" y="1953"/>
                    </a:cubicBezTo>
                    <a:close/>
                    <a:moveTo>
                      <a:pt x="22716" y="1853"/>
                    </a:moveTo>
                    <a:lnTo>
                      <a:pt x="22716" y="1853"/>
                    </a:lnTo>
                    <a:cubicBezTo>
                      <a:pt x="24084" y="4955"/>
                      <a:pt x="23784" y="7157"/>
                      <a:pt x="21849" y="9125"/>
                    </a:cubicBezTo>
                    <a:lnTo>
                      <a:pt x="21716" y="9258"/>
                    </a:lnTo>
                    <a:cubicBezTo>
                      <a:pt x="19681" y="11293"/>
                      <a:pt x="16845" y="14128"/>
                      <a:pt x="13910" y="14362"/>
                    </a:cubicBezTo>
                    <a:cubicBezTo>
                      <a:pt x="13710" y="14381"/>
                      <a:pt x="13482" y="14390"/>
                      <a:pt x="13233" y="14390"/>
                    </a:cubicBezTo>
                    <a:cubicBezTo>
                      <a:pt x="11737" y="14390"/>
                      <a:pt x="9450" y="14047"/>
                      <a:pt x="7505" y="13361"/>
                    </a:cubicBezTo>
                    <a:lnTo>
                      <a:pt x="7505" y="13361"/>
                    </a:lnTo>
                    <a:cubicBezTo>
                      <a:pt x="8191" y="13410"/>
                      <a:pt x="8859" y="13432"/>
                      <a:pt x="9475" y="13432"/>
                    </a:cubicBezTo>
                    <a:cubicBezTo>
                      <a:pt x="10539" y="13432"/>
                      <a:pt x="11451" y="13367"/>
                      <a:pt x="12042" y="13261"/>
                    </a:cubicBezTo>
                    <a:cubicBezTo>
                      <a:pt x="14410" y="12861"/>
                      <a:pt x="17212" y="11460"/>
                      <a:pt x="19281" y="9492"/>
                    </a:cubicBezTo>
                    <a:cubicBezTo>
                      <a:pt x="20081" y="8758"/>
                      <a:pt x="21182" y="7590"/>
                      <a:pt x="21282" y="5922"/>
                    </a:cubicBezTo>
                    <a:cubicBezTo>
                      <a:pt x="21415" y="4755"/>
                      <a:pt x="20782" y="3587"/>
                      <a:pt x="20215" y="2487"/>
                    </a:cubicBezTo>
                    <a:lnTo>
                      <a:pt x="20081" y="2253"/>
                    </a:lnTo>
                    <a:cubicBezTo>
                      <a:pt x="20615" y="2153"/>
                      <a:pt x="21115" y="2020"/>
                      <a:pt x="21549" y="1986"/>
                    </a:cubicBezTo>
                    <a:cubicBezTo>
                      <a:pt x="21916" y="1953"/>
                      <a:pt x="22349" y="1920"/>
                      <a:pt x="22716" y="1853"/>
                    </a:cubicBezTo>
                    <a:close/>
                    <a:moveTo>
                      <a:pt x="23409" y="0"/>
                    </a:moveTo>
                    <a:cubicBezTo>
                      <a:pt x="21946" y="0"/>
                      <a:pt x="20439" y="302"/>
                      <a:pt x="19014" y="652"/>
                    </a:cubicBezTo>
                    <a:cubicBezTo>
                      <a:pt x="18939" y="635"/>
                      <a:pt x="18861" y="627"/>
                      <a:pt x="18785" y="627"/>
                    </a:cubicBezTo>
                    <a:cubicBezTo>
                      <a:pt x="18555" y="627"/>
                      <a:pt x="18330" y="702"/>
                      <a:pt x="18180" y="852"/>
                    </a:cubicBezTo>
                    <a:lnTo>
                      <a:pt x="18113" y="852"/>
                    </a:lnTo>
                    <a:cubicBezTo>
                      <a:pt x="17779" y="952"/>
                      <a:pt x="17413" y="1019"/>
                      <a:pt x="17079" y="1119"/>
                    </a:cubicBezTo>
                    <a:cubicBezTo>
                      <a:pt x="15077" y="1553"/>
                      <a:pt x="13009" y="2153"/>
                      <a:pt x="10908" y="2854"/>
                    </a:cubicBezTo>
                    <a:lnTo>
                      <a:pt x="10741" y="2887"/>
                    </a:lnTo>
                    <a:cubicBezTo>
                      <a:pt x="9940" y="3154"/>
                      <a:pt x="9040" y="3487"/>
                      <a:pt x="8072" y="3821"/>
                    </a:cubicBezTo>
                    <a:cubicBezTo>
                      <a:pt x="8006" y="3821"/>
                      <a:pt x="7906" y="3854"/>
                      <a:pt x="7839" y="3921"/>
                    </a:cubicBezTo>
                    <a:cubicBezTo>
                      <a:pt x="4770" y="5089"/>
                      <a:pt x="701" y="7023"/>
                      <a:pt x="67" y="10592"/>
                    </a:cubicBezTo>
                    <a:cubicBezTo>
                      <a:pt x="0" y="11193"/>
                      <a:pt x="67" y="11827"/>
                      <a:pt x="200" y="12294"/>
                    </a:cubicBezTo>
                    <a:cubicBezTo>
                      <a:pt x="234" y="12427"/>
                      <a:pt x="267" y="12494"/>
                      <a:pt x="334" y="12594"/>
                    </a:cubicBezTo>
                    <a:cubicBezTo>
                      <a:pt x="467" y="12772"/>
                      <a:pt x="689" y="12876"/>
                      <a:pt x="941" y="12876"/>
                    </a:cubicBezTo>
                    <a:cubicBezTo>
                      <a:pt x="1067" y="12876"/>
                      <a:pt x="1201" y="12850"/>
                      <a:pt x="1334" y="12794"/>
                    </a:cubicBezTo>
                    <a:cubicBezTo>
                      <a:pt x="1668" y="12627"/>
                      <a:pt x="2001" y="12260"/>
                      <a:pt x="1868" y="11760"/>
                    </a:cubicBezTo>
                    <a:cubicBezTo>
                      <a:pt x="1768" y="11360"/>
                      <a:pt x="1768" y="10993"/>
                      <a:pt x="1868" y="10626"/>
                    </a:cubicBezTo>
                    <a:cubicBezTo>
                      <a:pt x="1935" y="10859"/>
                      <a:pt x="2035" y="11093"/>
                      <a:pt x="2202" y="11293"/>
                    </a:cubicBezTo>
                    <a:cubicBezTo>
                      <a:pt x="2335" y="11593"/>
                      <a:pt x="2502" y="11827"/>
                      <a:pt x="2669" y="12094"/>
                    </a:cubicBezTo>
                    <a:cubicBezTo>
                      <a:pt x="4537" y="14629"/>
                      <a:pt x="9240" y="15796"/>
                      <a:pt x="12342" y="16030"/>
                    </a:cubicBezTo>
                    <a:cubicBezTo>
                      <a:pt x="12044" y="16047"/>
                      <a:pt x="11746" y="16056"/>
                      <a:pt x="11449" y="16056"/>
                    </a:cubicBezTo>
                    <a:cubicBezTo>
                      <a:pt x="9489" y="16056"/>
                      <a:pt x="7567" y="15669"/>
                      <a:pt x="5771" y="14829"/>
                    </a:cubicBezTo>
                    <a:cubicBezTo>
                      <a:pt x="5649" y="14773"/>
                      <a:pt x="5526" y="14747"/>
                      <a:pt x="5406" y="14747"/>
                    </a:cubicBezTo>
                    <a:cubicBezTo>
                      <a:pt x="5167" y="14747"/>
                      <a:pt x="4937" y="14851"/>
                      <a:pt x="4737" y="15029"/>
                    </a:cubicBezTo>
                    <a:cubicBezTo>
                      <a:pt x="4503" y="15363"/>
                      <a:pt x="4437" y="15830"/>
                      <a:pt x="4670" y="16130"/>
                    </a:cubicBezTo>
                    <a:cubicBezTo>
                      <a:pt x="4737" y="16230"/>
                      <a:pt x="4870" y="16330"/>
                      <a:pt x="5004" y="16430"/>
                    </a:cubicBezTo>
                    <a:cubicBezTo>
                      <a:pt x="7010" y="17371"/>
                      <a:pt x="9179" y="17830"/>
                      <a:pt x="11378" y="17830"/>
                    </a:cubicBezTo>
                    <a:cubicBezTo>
                      <a:pt x="15650" y="17830"/>
                      <a:pt x="20038" y="16097"/>
                      <a:pt x="23584" y="12794"/>
                    </a:cubicBezTo>
                    <a:cubicBezTo>
                      <a:pt x="24418" y="11993"/>
                      <a:pt x="25185" y="11126"/>
                      <a:pt x="25919" y="10259"/>
                    </a:cubicBezTo>
                    <a:cubicBezTo>
                      <a:pt x="26119" y="9992"/>
                      <a:pt x="26352" y="9759"/>
                      <a:pt x="26586" y="9492"/>
                    </a:cubicBezTo>
                    <a:cubicBezTo>
                      <a:pt x="27453" y="8458"/>
                      <a:pt x="28420" y="7257"/>
                      <a:pt x="28854" y="5856"/>
                    </a:cubicBezTo>
                    <a:cubicBezTo>
                      <a:pt x="29254" y="4488"/>
                      <a:pt x="29054" y="3154"/>
                      <a:pt x="28254" y="2086"/>
                    </a:cubicBezTo>
                    <a:cubicBezTo>
                      <a:pt x="27586" y="1152"/>
                      <a:pt x="26519" y="485"/>
                      <a:pt x="25251" y="185"/>
                    </a:cubicBezTo>
                    <a:cubicBezTo>
                      <a:pt x="24652" y="55"/>
                      <a:pt x="24035" y="0"/>
                      <a:pt x="23409" y="0"/>
                    </a:cubicBezTo>
                    <a:close/>
                  </a:path>
                </a:pathLst>
              </a:custGeom>
              <a:solidFill>
                <a:srgbClr val="2042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3" name="Google Shape;3004;p45">
                <a:extLst>
                  <a:ext uri="{FF2B5EF4-FFF2-40B4-BE49-F238E27FC236}">
                    <a16:creationId xmlns:a16="http://schemas.microsoft.com/office/drawing/2014/main" id="{33370832-DAB6-1B4F-AF71-1D22318052A5}"/>
                  </a:ext>
                </a:extLst>
              </p:cNvPr>
              <p:cNvSpPr/>
              <p:nvPr/>
            </p:nvSpPr>
            <p:spPr>
              <a:xfrm>
                <a:off x="4410915" y="2079925"/>
                <a:ext cx="1350009" cy="1734055"/>
              </a:xfrm>
              <a:custGeom>
                <a:avLst/>
                <a:gdLst/>
                <a:ahLst/>
                <a:cxnLst/>
                <a:rect l="l" t="t" r="r" b="b"/>
                <a:pathLst>
                  <a:path w="79191" h="101719" extrusionOk="0">
                    <a:moveTo>
                      <a:pt x="27754" y="12200"/>
                    </a:moveTo>
                    <a:cubicBezTo>
                      <a:pt x="27787" y="12233"/>
                      <a:pt x="27821" y="12300"/>
                      <a:pt x="27854" y="12366"/>
                    </a:cubicBezTo>
                    <a:cubicBezTo>
                      <a:pt x="27520" y="12700"/>
                      <a:pt x="27454" y="13200"/>
                      <a:pt x="27754" y="13534"/>
                    </a:cubicBezTo>
                    <a:cubicBezTo>
                      <a:pt x="27821" y="13634"/>
                      <a:pt x="27954" y="13734"/>
                      <a:pt x="28087" y="13767"/>
                    </a:cubicBezTo>
                    <a:cubicBezTo>
                      <a:pt x="28321" y="13901"/>
                      <a:pt x="28588" y="14034"/>
                      <a:pt x="28821" y="14101"/>
                    </a:cubicBezTo>
                    <a:cubicBezTo>
                      <a:pt x="28654" y="14234"/>
                      <a:pt x="28588" y="14401"/>
                      <a:pt x="28521" y="14601"/>
                    </a:cubicBezTo>
                    <a:cubicBezTo>
                      <a:pt x="28488" y="14902"/>
                      <a:pt x="28588" y="15202"/>
                      <a:pt x="28788" y="15402"/>
                    </a:cubicBezTo>
                    <a:cubicBezTo>
                      <a:pt x="28688" y="15435"/>
                      <a:pt x="28654" y="15535"/>
                      <a:pt x="28621" y="15602"/>
                    </a:cubicBezTo>
                    <a:cubicBezTo>
                      <a:pt x="28488" y="15435"/>
                      <a:pt x="28421" y="15302"/>
                      <a:pt x="28288" y="15135"/>
                    </a:cubicBezTo>
                    <a:lnTo>
                      <a:pt x="27887" y="14635"/>
                    </a:lnTo>
                    <a:cubicBezTo>
                      <a:pt x="27487" y="14101"/>
                      <a:pt x="27187" y="13567"/>
                      <a:pt x="26987" y="13034"/>
                    </a:cubicBezTo>
                    <a:cubicBezTo>
                      <a:pt x="26920" y="12867"/>
                      <a:pt x="26920" y="12733"/>
                      <a:pt x="26953" y="12633"/>
                    </a:cubicBezTo>
                    <a:cubicBezTo>
                      <a:pt x="27020" y="12466"/>
                      <a:pt x="27320" y="12366"/>
                      <a:pt x="27620" y="12233"/>
                    </a:cubicBezTo>
                    <a:cubicBezTo>
                      <a:pt x="27654" y="12233"/>
                      <a:pt x="27687" y="12200"/>
                      <a:pt x="27754" y="12200"/>
                    </a:cubicBezTo>
                    <a:close/>
                    <a:moveTo>
                      <a:pt x="35493" y="19371"/>
                    </a:moveTo>
                    <a:cubicBezTo>
                      <a:pt x="35659" y="19705"/>
                      <a:pt x="35793" y="19972"/>
                      <a:pt x="35960" y="20305"/>
                    </a:cubicBezTo>
                    <a:lnTo>
                      <a:pt x="35693" y="20305"/>
                    </a:lnTo>
                    <a:cubicBezTo>
                      <a:pt x="35760" y="20072"/>
                      <a:pt x="35693" y="19772"/>
                      <a:pt x="35526" y="19572"/>
                    </a:cubicBezTo>
                    <a:lnTo>
                      <a:pt x="35393" y="19438"/>
                    </a:lnTo>
                    <a:lnTo>
                      <a:pt x="35493" y="19371"/>
                    </a:lnTo>
                    <a:close/>
                    <a:moveTo>
                      <a:pt x="36627" y="21740"/>
                    </a:moveTo>
                    <a:cubicBezTo>
                      <a:pt x="36627" y="21773"/>
                      <a:pt x="36660" y="21773"/>
                      <a:pt x="36660" y="21806"/>
                    </a:cubicBezTo>
                    <a:lnTo>
                      <a:pt x="36593" y="21806"/>
                    </a:lnTo>
                    <a:lnTo>
                      <a:pt x="36593" y="21773"/>
                    </a:lnTo>
                    <a:cubicBezTo>
                      <a:pt x="36593" y="21773"/>
                      <a:pt x="36593" y="21740"/>
                      <a:pt x="36627" y="21740"/>
                    </a:cubicBezTo>
                    <a:close/>
                    <a:moveTo>
                      <a:pt x="37628" y="24075"/>
                    </a:moveTo>
                    <a:cubicBezTo>
                      <a:pt x="37694" y="24308"/>
                      <a:pt x="37828" y="24575"/>
                      <a:pt x="37894" y="24809"/>
                    </a:cubicBezTo>
                    <a:lnTo>
                      <a:pt x="37694" y="24809"/>
                    </a:lnTo>
                    <a:cubicBezTo>
                      <a:pt x="37728" y="24608"/>
                      <a:pt x="37694" y="24408"/>
                      <a:pt x="37561" y="24242"/>
                    </a:cubicBezTo>
                    <a:cubicBezTo>
                      <a:pt x="37561" y="24208"/>
                      <a:pt x="37561" y="24141"/>
                      <a:pt x="37628" y="24075"/>
                    </a:cubicBezTo>
                    <a:close/>
                    <a:moveTo>
                      <a:pt x="38495" y="26243"/>
                    </a:moveTo>
                    <a:cubicBezTo>
                      <a:pt x="38528" y="26376"/>
                      <a:pt x="38562" y="26443"/>
                      <a:pt x="38628" y="26577"/>
                    </a:cubicBezTo>
                    <a:cubicBezTo>
                      <a:pt x="38461" y="26577"/>
                      <a:pt x="38295" y="26577"/>
                      <a:pt x="38128" y="26610"/>
                    </a:cubicBezTo>
                    <a:lnTo>
                      <a:pt x="38128" y="26476"/>
                    </a:lnTo>
                    <a:cubicBezTo>
                      <a:pt x="38295" y="26443"/>
                      <a:pt x="38428" y="26376"/>
                      <a:pt x="38495" y="26243"/>
                    </a:cubicBezTo>
                    <a:close/>
                    <a:moveTo>
                      <a:pt x="19687" y="1624"/>
                    </a:moveTo>
                    <a:cubicBezTo>
                      <a:pt x="22741" y="1624"/>
                      <a:pt x="25157" y="2813"/>
                      <a:pt x="27354" y="5295"/>
                    </a:cubicBezTo>
                    <a:cubicBezTo>
                      <a:pt x="27520" y="5461"/>
                      <a:pt x="27654" y="5628"/>
                      <a:pt x="27821" y="5828"/>
                    </a:cubicBezTo>
                    <a:cubicBezTo>
                      <a:pt x="24718" y="6362"/>
                      <a:pt x="21483" y="7963"/>
                      <a:pt x="19248" y="10265"/>
                    </a:cubicBezTo>
                    <a:cubicBezTo>
                      <a:pt x="18948" y="10565"/>
                      <a:pt x="18881" y="10965"/>
                      <a:pt x="19148" y="11299"/>
                    </a:cubicBezTo>
                    <a:cubicBezTo>
                      <a:pt x="19314" y="11532"/>
                      <a:pt x="19581" y="11699"/>
                      <a:pt x="19848" y="11699"/>
                    </a:cubicBezTo>
                    <a:cubicBezTo>
                      <a:pt x="20115" y="11699"/>
                      <a:pt x="20349" y="11599"/>
                      <a:pt x="20549" y="11399"/>
                    </a:cubicBezTo>
                    <a:cubicBezTo>
                      <a:pt x="22684" y="9197"/>
                      <a:pt x="26153" y="7696"/>
                      <a:pt x="29155" y="7630"/>
                    </a:cubicBezTo>
                    <a:cubicBezTo>
                      <a:pt x="29555" y="8230"/>
                      <a:pt x="29989" y="8897"/>
                      <a:pt x="30389" y="9598"/>
                    </a:cubicBezTo>
                    <a:cubicBezTo>
                      <a:pt x="29689" y="9698"/>
                      <a:pt x="28988" y="9798"/>
                      <a:pt x="28288" y="10031"/>
                    </a:cubicBezTo>
                    <a:lnTo>
                      <a:pt x="28187" y="10065"/>
                    </a:lnTo>
                    <a:cubicBezTo>
                      <a:pt x="27354" y="10298"/>
                      <a:pt x="25652" y="10799"/>
                      <a:pt x="25319" y="11766"/>
                    </a:cubicBezTo>
                    <a:cubicBezTo>
                      <a:pt x="24818" y="13267"/>
                      <a:pt x="25752" y="14768"/>
                      <a:pt x="26486" y="15769"/>
                    </a:cubicBezTo>
                    <a:cubicBezTo>
                      <a:pt x="26853" y="16303"/>
                      <a:pt x="27287" y="16803"/>
                      <a:pt x="27687" y="17270"/>
                    </a:cubicBezTo>
                    <a:cubicBezTo>
                      <a:pt x="28087" y="17737"/>
                      <a:pt x="28454" y="18137"/>
                      <a:pt x="28688" y="18504"/>
                    </a:cubicBezTo>
                    <a:cubicBezTo>
                      <a:pt x="29522" y="19672"/>
                      <a:pt x="30156" y="21006"/>
                      <a:pt x="30789" y="22307"/>
                    </a:cubicBezTo>
                    <a:cubicBezTo>
                      <a:pt x="30956" y="22640"/>
                      <a:pt x="31090" y="22974"/>
                      <a:pt x="31256" y="23274"/>
                    </a:cubicBezTo>
                    <a:cubicBezTo>
                      <a:pt x="31490" y="23775"/>
                      <a:pt x="31690" y="24342"/>
                      <a:pt x="31923" y="24842"/>
                    </a:cubicBezTo>
                    <a:cubicBezTo>
                      <a:pt x="32190" y="25576"/>
                      <a:pt x="32491" y="26310"/>
                      <a:pt x="32857" y="27010"/>
                    </a:cubicBezTo>
                    <a:cubicBezTo>
                      <a:pt x="33517" y="28117"/>
                      <a:pt x="34724" y="28359"/>
                      <a:pt x="36011" y="28359"/>
                    </a:cubicBezTo>
                    <a:cubicBezTo>
                      <a:pt x="36547" y="28359"/>
                      <a:pt x="37098" y="28317"/>
                      <a:pt x="37628" y="28278"/>
                    </a:cubicBezTo>
                    <a:cubicBezTo>
                      <a:pt x="38195" y="28244"/>
                      <a:pt x="38795" y="28178"/>
                      <a:pt x="39262" y="28178"/>
                    </a:cubicBezTo>
                    <a:cubicBezTo>
                      <a:pt x="39529" y="28945"/>
                      <a:pt x="39829" y="29745"/>
                      <a:pt x="40129" y="30479"/>
                    </a:cubicBezTo>
                    <a:cubicBezTo>
                      <a:pt x="39787" y="30437"/>
                      <a:pt x="39430" y="30415"/>
                      <a:pt x="39060" y="30415"/>
                    </a:cubicBezTo>
                    <a:cubicBezTo>
                      <a:pt x="36551" y="30415"/>
                      <a:pt x="33427" y="31400"/>
                      <a:pt x="29822" y="33348"/>
                    </a:cubicBezTo>
                    <a:cubicBezTo>
                      <a:pt x="27153" y="28011"/>
                      <a:pt x="24351" y="23441"/>
                      <a:pt x="21349" y="19305"/>
                    </a:cubicBezTo>
                    <a:cubicBezTo>
                      <a:pt x="17080" y="13434"/>
                      <a:pt x="12243" y="8564"/>
                      <a:pt x="7006" y="4794"/>
                    </a:cubicBezTo>
                    <a:cubicBezTo>
                      <a:pt x="10475" y="3460"/>
                      <a:pt x="14177" y="2159"/>
                      <a:pt x="18080" y="1725"/>
                    </a:cubicBezTo>
                    <a:cubicBezTo>
                      <a:pt x="18636" y="1658"/>
                      <a:pt x="19170" y="1624"/>
                      <a:pt x="19687" y="1624"/>
                    </a:cubicBezTo>
                    <a:close/>
                    <a:moveTo>
                      <a:pt x="8974" y="8697"/>
                    </a:moveTo>
                    <a:cubicBezTo>
                      <a:pt x="12943" y="11933"/>
                      <a:pt x="16646" y="15969"/>
                      <a:pt x="20015" y="20606"/>
                    </a:cubicBezTo>
                    <a:cubicBezTo>
                      <a:pt x="22950" y="24642"/>
                      <a:pt x="25652" y="29078"/>
                      <a:pt x="28221" y="34182"/>
                    </a:cubicBezTo>
                    <a:cubicBezTo>
                      <a:pt x="28288" y="34282"/>
                      <a:pt x="28321" y="34315"/>
                      <a:pt x="28354" y="34416"/>
                    </a:cubicBezTo>
                    <a:cubicBezTo>
                      <a:pt x="26053" y="35783"/>
                      <a:pt x="22317" y="38418"/>
                      <a:pt x="20148" y="41988"/>
                    </a:cubicBezTo>
                    <a:cubicBezTo>
                      <a:pt x="19548" y="41087"/>
                      <a:pt x="18981" y="40186"/>
                      <a:pt x="18280" y="39252"/>
                    </a:cubicBezTo>
                    <a:cubicBezTo>
                      <a:pt x="18681" y="38152"/>
                      <a:pt x="19515" y="36817"/>
                      <a:pt x="20682" y="36350"/>
                    </a:cubicBezTo>
                    <a:cubicBezTo>
                      <a:pt x="20982" y="36217"/>
                      <a:pt x="21149" y="35983"/>
                      <a:pt x="21249" y="35750"/>
                    </a:cubicBezTo>
                    <a:cubicBezTo>
                      <a:pt x="21316" y="35483"/>
                      <a:pt x="21249" y="35149"/>
                      <a:pt x="21082" y="34916"/>
                    </a:cubicBezTo>
                    <a:cubicBezTo>
                      <a:pt x="20901" y="34689"/>
                      <a:pt x="20672" y="34570"/>
                      <a:pt x="20440" y="34570"/>
                    </a:cubicBezTo>
                    <a:cubicBezTo>
                      <a:pt x="20331" y="34570"/>
                      <a:pt x="20221" y="34596"/>
                      <a:pt x="20115" y="34649"/>
                    </a:cubicBezTo>
                    <a:cubicBezTo>
                      <a:pt x="18881" y="35149"/>
                      <a:pt x="17813" y="36217"/>
                      <a:pt x="17113" y="37584"/>
                    </a:cubicBezTo>
                    <a:cubicBezTo>
                      <a:pt x="16913" y="37284"/>
                      <a:pt x="16646" y="36951"/>
                      <a:pt x="16346" y="36617"/>
                    </a:cubicBezTo>
                    <a:cubicBezTo>
                      <a:pt x="17046" y="35249"/>
                      <a:pt x="17880" y="34382"/>
                      <a:pt x="18948" y="33882"/>
                    </a:cubicBezTo>
                    <a:cubicBezTo>
                      <a:pt x="19181" y="33748"/>
                      <a:pt x="19348" y="33548"/>
                      <a:pt x="19448" y="33281"/>
                    </a:cubicBezTo>
                    <a:cubicBezTo>
                      <a:pt x="19515" y="32981"/>
                      <a:pt x="19448" y="32714"/>
                      <a:pt x="19281" y="32481"/>
                    </a:cubicBezTo>
                    <a:cubicBezTo>
                      <a:pt x="19114" y="32272"/>
                      <a:pt x="18908" y="32168"/>
                      <a:pt x="18696" y="32168"/>
                    </a:cubicBezTo>
                    <a:cubicBezTo>
                      <a:pt x="18569" y="32168"/>
                      <a:pt x="18439" y="32206"/>
                      <a:pt x="18314" y="32281"/>
                    </a:cubicBezTo>
                    <a:cubicBezTo>
                      <a:pt x="17046" y="32914"/>
                      <a:pt x="16012" y="33882"/>
                      <a:pt x="15178" y="35216"/>
                    </a:cubicBezTo>
                    <a:cubicBezTo>
                      <a:pt x="14945" y="34916"/>
                      <a:pt x="14678" y="34616"/>
                      <a:pt x="14444" y="34282"/>
                    </a:cubicBezTo>
                    <a:cubicBezTo>
                      <a:pt x="14778" y="32981"/>
                      <a:pt x="15679" y="32081"/>
                      <a:pt x="16613" y="31080"/>
                    </a:cubicBezTo>
                    <a:cubicBezTo>
                      <a:pt x="17280" y="30379"/>
                      <a:pt x="17947" y="29645"/>
                      <a:pt x="18380" y="28811"/>
                    </a:cubicBezTo>
                    <a:cubicBezTo>
                      <a:pt x="18547" y="28511"/>
                      <a:pt x="18547" y="28178"/>
                      <a:pt x="18347" y="27944"/>
                    </a:cubicBezTo>
                    <a:cubicBezTo>
                      <a:pt x="18180" y="27711"/>
                      <a:pt x="17847" y="27577"/>
                      <a:pt x="17513" y="27577"/>
                    </a:cubicBezTo>
                    <a:cubicBezTo>
                      <a:pt x="17213" y="27577"/>
                      <a:pt x="16946" y="27744"/>
                      <a:pt x="16813" y="28011"/>
                    </a:cubicBezTo>
                    <a:cubicBezTo>
                      <a:pt x="16346" y="28845"/>
                      <a:pt x="15679" y="29579"/>
                      <a:pt x="15045" y="30279"/>
                    </a:cubicBezTo>
                    <a:cubicBezTo>
                      <a:pt x="14344" y="31080"/>
                      <a:pt x="13610" y="31847"/>
                      <a:pt x="13143" y="32814"/>
                    </a:cubicBezTo>
                    <a:cubicBezTo>
                      <a:pt x="12510" y="32114"/>
                      <a:pt x="11876" y="31413"/>
                      <a:pt x="11142" y="30613"/>
                    </a:cubicBezTo>
                    <a:cubicBezTo>
                      <a:pt x="11009" y="30479"/>
                      <a:pt x="10875" y="30379"/>
                      <a:pt x="10775" y="30179"/>
                    </a:cubicBezTo>
                    <a:cubicBezTo>
                      <a:pt x="11709" y="27978"/>
                      <a:pt x="13377" y="26076"/>
                      <a:pt x="16012" y="24175"/>
                    </a:cubicBezTo>
                    <a:cubicBezTo>
                      <a:pt x="16212" y="24075"/>
                      <a:pt x="16346" y="23841"/>
                      <a:pt x="16346" y="23641"/>
                    </a:cubicBezTo>
                    <a:cubicBezTo>
                      <a:pt x="16379" y="23408"/>
                      <a:pt x="16312" y="23174"/>
                      <a:pt x="16179" y="22974"/>
                    </a:cubicBezTo>
                    <a:cubicBezTo>
                      <a:pt x="16030" y="22761"/>
                      <a:pt x="15772" y="22602"/>
                      <a:pt x="15483" y="22602"/>
                    </a:cubicBezTo>
                    <a:cubicBezTo>
                      <a:pt x="15320" y="22602"/>
                      <a:pt x="15147" y="22653"/>
                      <a:pt x="14978" y="22774"/>
                    </a:cubicBezTo>
                    <a:cubicBezTo>
                      <a:pt x="12343" y="24642"/>
                      <a:pt x="10608" y="26577"/>
                      <a:pt x="9474" y="28778"/>
                    </a:cubicBezTo>
                    <a:cubicBezTo>
                      <a:pt x="7273" y="26243"/>
                      <a:pt x="5004" y="23641"/>
                      <a:pt x="1835" y="22340"/>
                    </a:cubicBezTo>
                    <a:cubicBezTo>
                      <a:pt x="1769" y="19838"/>
                      <a:pt x="2836" y="17337"/>
                      <a:pt x="4037" y="14968"/>
                    </a:cubicBezTo>
                    <a:cubicBezTo>
                      <a:pt x="5038" y="13067"/>
                      <a:pt x="6639" y="10265"/>
                      <a:pt x="8974" y="8697"/>
                    </a:cubicBezTo>
                    <a:close/>
                    <a:moveTo>
                      <a:pt x="39373" y="32374"/>
                    </a:moveTo>
                    <a:cubicBezTo>
                      <a:pt x="39915" y="32374"/>
                      <a:pt x="40449" y="32435"/>
                      <a:pt x="40963" y="32581"/>
                    </a:cubicBezTo>
                    <a:cubicBezTo>
                      <a:pt x="43198" y="38485"/>
                      <a:pt x="45166" y="43422"/>
                      <a:pt x="47668" y="48259"/>
                    </a:cubicBezTo>
                    <a:cubicBezTo>
                      <a:pt x="47279" y="48225"/>
                      <a:pt x="46890" y="48209"/>
                      <a:pt x="46503" y="48209"/>
                    </a:cubicBezTo>
                    <a:cubicBezTo>
                      <a:pt x="42666" y="48209"/>
                      <a:pt x="38935" y="49773"/>
                      <a:pt x="36360" y="51228"/>
                    </a:cubicBezTo>
                    <a:cubicBezTo>
                      <a:pt x="33958" y="52562"/>
                      <a:pt x="29855" y="55464"/>
                      <a:pt x="29188" y="59967"/>
                    </a:cubicBezTo>
                    <a:lnTo>
                      <a:pt x="29121" y="59900"/>
                    </a:lnTo>
                    <a:cubicBezTo>
                      <a:pt x="28921" y="59634"/>
                      <a:pt x="28755" y="59333"/>
                      <a:pt x="28521" y="59066"/>
                    </a:cubicBezTo>
                    <a:lnTo>
                      <a:pt x="28121" y="58399"/>
                    </a:lnTo>
                    <a:cubicBezTo>
                      <a:pt x="27821" y="57966"/>
                      <a:pt x="27587" y="57499"/>
                      <a:pt x="27287" y="57098"/>
                    </a:cubicBezTo>
                    <a:cubicBezTo>
                      <a:pt x="26753" y="56231"/>
                      <a:pt x="26286" y="55297"/>
                      <a:pt x="25852" y="54430"/>
                    </a:cubicBezTo>
                    <a:cubicBezTo>
                      <a:pt x="25419" y="53462"/>
                      <a:pt x="24918" y="52495"/>
                      <a:pt x="24318" y="51594"/>
                    </a:cubicBezTo>
                    <a:cubicBezTo>
                      <a:pt x="23517" y="50294"/>
                      <a:pt x="22650" y="48926"/>
                      <a:pt x="21983" y="47425"/>
                    </a:cubicBezTo>
                    <a:cubicBezTo>
                      <a:pt x="21616" y="46624"/>
                      <a:pt x="20982" y="45257"/>
                      <a:pt x="21149" y="44256"/>
                    </a:cubicBezTo>
                    <a:cubicBezTo>
                      <a:pt x="21182" y="44156"/>
                      <a:pt x="21249" y="44056"/>
                      <a:pt x="21249" y="43956"/>
                    </a:cubicBezTo>
                    <a:cubicBezTo>
                      <a:pt x="21316" y="43756"/>
                      <a:pt x="21416" y="43589"/>
                      <a:pt x="21516" y="43455"/>
                    </a:cubicBezTo>
                    <a:cubicBezTo>
                      <a:pt x="21750" y="43255"/>
                      <a:pt x="21816" y="42988"/>
                      <a:pt x="21750" y="42755"/>
                    </a:cubicBezTo>
                    <a:cubicBezTo>
                      <a:pt x="23851" y="39419"/>
                      <a:pt x="27520" y="36951"/>
                      <a:pt x="30156" y="35383"/>
                    </a:cubicBezTo>
                    <a:cubicBezTo>
                      <a:pt x="31590" y="34549"/>
                      <a:pt x="33258" y="33782"/>
                      <a:pt x="35459" y="33115"/>
                    </a:cubicBezTo>
                    <a:cubicBezTo>
                      <a:pt x="36689" y="32736"/>
                      <a:pt x="38053" y="32374"/>
                      <a:pt x="39373" y="32374"/>
                    </a:cubicBezTo>
                    <a:close/>
                    <a:moveTo>
                      <a:pt x="46635" y="49818"/>
                    </a:moveTo>
                    <a:cubicBezTo>
                      <a:pt x="47197" y="49818"/>
                      <a:pt x="47742" y="49854"/>
                      <a:pt x="48268" y="49927"/>
                    </a:cubicBezTo>
                    <a:cubicBezTo>
                      <a:pt x="48317" y="49936"/>
                      <a:pt x="48360" y="49940"/>
                      <a:pt x="48401" y="49940"/>
                    </a:cubicBezTo>
                    <a:cubicBezTo>
                      <a:pt x="48500" y="49940"/>
                      <a:pt x="48584" y="49917"/>
                      <a:pt x="48702" y="49893"/>
                    </a:cubicBezTo>
                    <a:cubicBezTo>
                      <a:pt x="49169" y="50727"/>
                      <a:pt x="49603" y="51461"/>
                      <a:pt x="50003" y="52128"/>
                    </a:cubicBezTo>
                    <a:cubicBezTo>
                      <a:pt x="50203" y="52495"/>
                      <a:pt x="50470" y="52895"/>
                      <a:pt x="50704" y="53296"/>
                    </a:cubicBezTo>
                    <a:cubicBezTo>
                      <a:pt x="48635" y="53496"/>
                      <a:pt x="46867" y="53929"/>
                      <a:pt x="45366" y="54663"/>
                    </a:cubicBezTo>
                    <a:cubicBezTo>
                      <a:pt x="45133" y="54797"/>
                      <a:pt x="44966" y="54997"/>
                      <a:pt x="44866" y="55264"/>
                    </a:cubicBezTo>
                    <a:cubicBezTo>
                      <a:pt x="44799" y="55564"/>
                      <a:pt x="44866" y="55831"/>
                      <a:pt x="45033" y="56064"/>
                    </a:cubicBezTo>
                    <a:cubicBezTo>
                      <a:pt x="45200" y="56273"/>
                      <a:pt x="45406" y="56377"/>
                      <a:pt x="45618" y="56377"/>
                    </a:cubicBezTo>
                    <a:cubicBezTo>
                      <a:pt x="45745" y="56377"/>
                      <a:pt x="45875" y="56340"/>
                      <a:pt x="46000" y="56264"/>
                    </a:cubicBezTo>
                    <a:cubicBezTo>
                      <a:pt x="47535" y="55464"/>
                      <a:pt x="49503" y="55097"/>
                      <a:pt x="51704" y="55097"/>
                    </a:cubicBezTo>
                    <a:cubicBezTo>
                      <a:pt x="52038" y="55597"/>
                      <a:pt x="52371" y="56098"/>
                      <a:pt x="52705" y="56498"/>
                    </a:cubicBezTo>
                    <a:cubicBezTo>
                      <a:pt x="51037" y="57098"/>
                      <a:pt x="49202" y="57799"/>
                      <a:pt x="48035" y="59300"/>
                    </a:cubicBezTo>
                    <a:cubicBezTo>
                      <a:pt x="47801" y="59634"/>
                      <a:pt x="47801" y="60000"/>
                      <a:pt x="48035" y="60334"/>
                    </a:cubicBezTo>
                    <a:cubicBezTo>
                      <a:pt x="48202" y="60601"/>
                      <a:pt x="48502" y="60734"/>
                      <a:pt x="48769" y="60734"/>
                    </a:cubicBezTo>
                    <a:cubicBezTo>
                      <a:pt x="49002" y="60734"/>
                      <a:pt x="49269" y="60601"/>
                      <a:pt x="49436" y="60401"/>
                    </a:cubicBezTo>
                    <a:cubicBezTo>
                      <a:pt x="50437" y="59133"/>
                      <a:pt x="52038" y="58566"/>
                      <a:pt x="53606" y="58066"/>
                    </a:cubicBezTo>
                    <a:lnTo>
                      <a:pt x="53806" y="57966"/>
                    </a:lnTo>
                    <a:cubicBezTo>
                      <a:pt x="54306" y="58666"/>
                      <a:pt x="54840" y="59333"/>
                      <a:pt x="55374" y="60000"/>
                    </a:cubicBezTo>
                    <a:cubicBezTo>
                      <a:pt x="54006" y="60434"/>
                      <a:pt x="52305" y="61135"/>
                      <a:pt x="51004" y="62402"/>
                    </a:cubicBezTo>
                    <a:cubicBezTo>
                      <a:pt x="50704" y="62669"/>
                      <a:pt x="50670" y="63103"/>
                      <a:pt x="50937" y="63436"/>
                    </a:cubicBezTo>
                    <a:cubicBezTo>
                      <a:pt x="51104" y="63636"/>
                      <a:pt x="51337" y="63803"/>
                      <a:pt x="51638" y="63803"/>
                    </a:cubicBezTo>
                    <a:cubicBezTo>
                      <a:pt x="51668" y="63808"/>
                      <a:pt x="51698" y="63810"/>
                      <a:pt x="51730" y="63810"/>
                    </a:cubicBezTo>
                    <a:cubicBezTo>
                      <a:pt x="51939" y="63810"/>
                      <a:pt x="52164" y="63715"/>
                      <a:pt x="52338" y="63570"/>
                    </a:cubicBezTo>
                    <a:cubicBezTo>
                      <a:pt x="53506" y="62436"/>
                      <a:pt x="55140" y="61902"/>
                      <a:pt x="56608" y="61468"/>
                    </a:cubicBezTo>
                    <a:cubicBezTo>
                      <a:pt x="56941" y="61902"/>
                      <a:pt x="57242" y="62302"/>
                      <a:pt x="57608" y="62669"/>
                    </a:cubicBezTo>
                    <a:cubicBezTo>
                      <a:pt x="56308" y="62969"/>
                      <a:pt x="55140" y="63670"/>
                      <a:pt x="54273" y="64670"/>
                    </a:cubicBezTo>
                    <a:cubicBezTo>
                      <a:pt x="53973" y="64971"/>
                      <a:pt x="53973" y="65404"/>
                      <a:pt x="54206" y="65738"/>
                    </a:cubicBezTo>
                    <a:cubicBezTo>
                      <a:pt x="54373" y="65971"/>
                      <a:pt x="54640" y="66105"/>
                      <a:pt x="54940" y="66105"/>
                    </a:cubicBezTo>
                    <a:cubicBezTo>
                      <a:pt x="55173" y="66105"/>
                      <a:pt x="55407" y="66005"/>
                      <a:pt x="55574" y="65805"/>
                    </a:cubicBezTo>
                    <a:cubicBezTo>
                      <a:pt x="56474" y="64804"/>
                      <a:pt x="57642" y="64270"/>
                      <a:pt x="58976" y="64270"/>
                    </a:cubicBezTo>
                    <a:cubicBezTo>
                      <a:pt x="59476" y="64837"/>
                      <a:pt x="59977" y="65404"/>
                      <a:pt x="60477" y="65971"/>
                    </a:cubicBezTo>
                    <a:cubicBezTo>
                      <a:pt x="58876" y="66305"/>
                      <a:pt x="57308" y="66739"/>
                      <a:pt x="55807" y="67272"/>
                    </a:cubicBezTo>
                    <a:cubicBezTo>
                      <a:pt x="55540" y="67339"/>
                      <a:pt x="55340" y="67573"/>
                      <a:pt x="55240" y="67806"/>
                    </a:cubicBezTo>
                    <a:cubicBezTo>
                      <a:pt x="55173" y="68073"/>
                      <a:pt x="55207" y="68407"/>
                      <a:pt x="55407" y="68640"/>
                    </a:cubicBezTo>
                    <a:cubicBezTo>
                      <a:pt x="55574" y="68878"/>
                      <a:pt x="55809" y="68997"/>
                      <a:pt x="56063" y="68997"/>
                    </a:cubicBezTo>
                    <a:cubicBezTo>
                      <a:pt x="56165" y="68997"/>
                      <a:pt x="56269" y="68978"/>
                      <a:pt x="56374" y="68940"/>
                    </a:cubicBezTo>
                    <a:cubicBezTo>
                      <a:pt x="58176" y="68306"/>
                      <a:pt x="60010" y="67839"/>
                      <a:pt x="61845" y="67506"/>
                    </a:cubicBezTo>
                    <a:cubicBezTo>
                      <a:pt x="62145" y="67806"/>
                      <a:pt x="62445" y="68140"/>
                      <a:pt x="62679" y="68440"/>
                    </a:cubicBezTo>
                    <a:cubicBezTo>
                      <a:pt x="60877" y="68507"/>
                      <a:pt x="58876" y="68840"/>
                      <a:pt x="57975" y="70241"/>
                    </a:cubicBezTo>
                    <a:cubicBezTo>
                      <a:pt x="57742" y="70575"/>
                      <a:pt x="57742" y="70975"/>
                      <a:pt x="58009" y="71275"/>
                    </a:cubicBezTo>
                    <a:cubicBezTo>
                      <a:pt x="58176" y="71509"/>
                      <a:pt x="58476" y="71642"/>
                      <a:pt x="58709" y="71642"/>
                    </a:cubicBezTo>
                    <a:cubicBezTo>
                      <a:pt x="58976" y="71642"/>
                      <a:pt x="59176" y="71509"/>
                      <a:pt x="59343" y="71275"/>
                    </a:cubicBezTo>
                    <a:cubicBezTo>
                      <a:pt x="60100" y="70171"/>
                      <a:pt x="62231" y="70141"/>
                      <a:pt x="63616" y="70141"/>
                    </a:cubicBezTo>
                    <a:cubicBezTo>
                      <a:pt x="63696" y="70141"/>
                      <a:pt x="63772" y="70141"/>
                      <a:pt x="63846" y="70141"/>
                    </a:cubicBezTo>
                    <a:lnTo>
                      <a:pt x="64313" y="70141"/>
                    </a:lnTo>
                    <a:lnTo>
                      <a:pt x="64680" y="70508"/>
                    </a:lnTo>
                    <a:cubicBezTo>
                      <a:pt x="64619" y="70507"/>
                      <a:pt x="64557" y="70506"/>
                      <a:pt x="64495" y="70506"/>
                    </a:cubicBezTo>
                    <a:cubicBezTo>
                      <a:pt x="62587" y="70506"/>
                      <a:pt x="60659" y="71006"/>
                      <a:pt x="59043" y="71976"/>
                    </a:cubicBezTo>
                    <a:cubicBezTo>
                      <a:pt x="58809" y="72143"/>
                      <a:pt x="58676" y="72343"/>
                      <a:pt x="58676" y="72476"/>
                    </a:cubicBezTo>
                    <a:cubicBezTo>
                      <a:pt x="58643" y="72676"/>
                      <a:pt x="58676" y="72943"/>
                      <a:pt x="58843" y="73143"/>
                    </a:cubicBezTo>
                    <a:cubicBezTo>
                      <a:pt x="59023" y="73369"/>
                      <a:pt x="59311" y="73534"/>
                      <a:pt x="59613" y="73534"/>
                    </a:cubicBezTo>
                    <a:cubicBezTo>
                      <a:pt x="59757" y="73534"/>
                      <a:pt x="59904" y="73496"/>
                      <a:pt x="60044" y="73410"/>
                    </a:cubicBezTo>
                    <a:cubicBezTo>
                      <a:pt x="61391" y="72644"/>
                      <a:pt x="62997" y="72249"/>
                      <a:pt x="64591" y="72249"/>
                    </a:cubicBezTo>
                    <a:cubicBezTo>
                      <a:pt x="65286" y="72249"/>
                      <a:pt x="65980" y="72324"/>
                      <a:pt x="66648" y="72476"/>
                    </a:cubicBezTo>
                    <a:lnTo>
                      <a:pt x="67883" y="73810"/>
                    </a:lnTo>
                    <a:cubicBezTo>
                      <a:pt x="69183" y="75145"/>
                      <a:pt x="70384" y="76312"/>
                      <a:pt x="71552" y="77413"/>
                    </a:cubicBezTo>
                    <a:cubicBezTo>
                      <a:pt x="69954" y="76946"/>
                      <a:pt x="68230" y="76733"/>
                      <a:pt x="66353" y="76733"/>
                    </a:cubicBezTo>
                    <a:cubicBezTo>
                      <a:pt x="65682" y="76733"/>
                      <a:pt x="64991" y="76760"/>
                      <a:pt x="64280" y="76813"/>
                    </a:cubicBezTo>
                    <a:cubicBezTo>
                      <a:pt x="62679" y="76946"/>
                      <a:pt x="61011" y="77280"/>
                      <a:pt x="59009" y="77813"/>
                    </a:cubicBezTo>
                    <a:cubicBezTo>
                      <a:pt x="58176" y="78013"/>
                      <a:pt x="57308" y="78314"/>
                      <a:pt x="56274" y="78681"/>
                    </a:cubicBezTo>
                    <a:lnTo>
                      <a:pt x="55273" y="79081"/>
                    </a:lnTo>
                    <a:cubicBezTo>
                      <a:pt x="55107" y="78947"/>
                      <a:pt x="54773" y="78614"/>
                      <a:pt x="54273" y="78013"/>
                    </a:cubicBezTo>
                    <a:cubicBezTo>
                      <a:pt x="54173" y="77947"/>
                      <a:pt x="54106" y="77847"/>
                      <a:pt x="54106" y="77813"/>
                    </a:cubicBezTo>
                    <a:cubicBezTo>
                      <a:pt x="52605" y="76279"/>
                      <a:pt x="51104" y="74478"/>
                      <a:pt x="49669" y="72576"/>
                    </a:cubicBezTo>
                    <a:cubicBezTo>
                      <a:pt x="48135" y="70441"/>
                      <a:pt x="46634" y="68106"/>
                      <a:pt x="45133" y="65438"/>
                    </a:cubicBezTo>
                    <a:cubicBezTo>
                      <a:pt x="42831" y="61335"/>
                      <a:pt x="40363" y="56498"/>
                      <a:pt x="39195" y="51594"/>
                    </a:cubicBezTo>
                    <a:cubicBezTo>
                      <a:pt x="41793" y="50416"/>
                      <a:pt x="44348" y="49818"/>
                      <a:pt x="46635" y="49818"/>
                    </a:cubicBezTo>
                    <a:close/>
                    <a:moveTo>
                      <a:pt x="74621" y="80582"/>
                    </a:moveTo>
                    <a:cubicBezTo>
                      <a:pt x="74654" y="80649"/>
                      <a:pt x="74687" y="80682"/>
                      <a:pt x="74787" y="80782"/>
                    </a:cubicBezTo>
                    <a:cubicBezTo>
                      <a:pt x="74654" y="80682"/>
                      <a:pt x="74521" y="80649"/>
                      <a:pt x="74387" y="80582"/>
                    </a:cubicBezTo>
                    <a:close/>
                    <a:moveTo>
                      <a:pt x="37394" y="52562"/>
                    </a:moveTo>
                    <a:cubicBezTo>
                      <a:pt x="38662" y="57732"/>
                      <a:pt x="41330" y="62736"/>
                      <a:pt x="43732" y="67006"/>
                    </a:cubicBezTo>
                    <a:cubicBezTo>
                      <a:pt x="44999" y="69274"/>
                      <a:pt x="46400" y="71442"/>
                      <a:pt x="47868" y="73477"/>
                    </a:cubicBezTo>
                    <a:cubicBezTo>
                      <a:pt x="49836" y="76179"/>
                      <a:pt x="52004" y="78647"/>
                      <a:pt x="54306" y="80915"/>
                    </a:cubicBezTo>
                    <a:cubicBezTo>
                      <a:pt x="54444" y="81054"/>
                      <a:pt x="54662" y="81128"/>
                      <a:pt x="54882" y="81128"/>
                    </a:cubicBezTo>
                    <a:cubicBezTo>
                      <a:pt x="54981" y="81128"/>
                      <a:pt x="55080" y="81113"/>
                      <a:pt x="55173" y="81082"/>
                    </a:cubicBezTo>
                    <a:cubicBezTo>
                      <a:pt x="58319" y="79783"/>
                      <a:pt x="62280" y="78608"/>
                      <a:pt x="66222" y="78608"/>
                    </a:cubicBezTo>
                    <a:cubicBezTo>
                      <a:pt x="68759" y="78608"/>
                      <a:pt x="71288" y="79095"/>
                      <a:pt x="73587" y="80348"/>
                    </a:cubicBezTo>
                    <a:cubicBezTo>
                      <a:pt x="72986" y="80115"/>
                      <a:pt x="72252" y="79948"/>
                      <a:pt x="71552" y="79815"/>
                    </a:cubicBezTo>
                    <a:cubicBezTo>
                      <a:pt x="70466" y="79621"/>
                      <a:pt x="69364" y="79547"/>
                      <a:pt x="68260" y="79547"/>
                    </a:cubicBezTo>
                    <a:cubicBezTo>
                      <a:pt x="66515" y="79547"/>
                      <a:pt x="64762" y="79731"/>
                      <a:pt x="63046" y="79915"/>
                    </a:cubicBezTo>
                    <a:lnTo>
                      <a:pt x="62879" y="79915"/>
                    </a:lnTo>
                    <a:cubicBezTo>
                      <a:pt x="60811" y="80115"/>
                      <a:pt x="58542" y="80615"/>
                      <a:pt x="56007" y="81449"/>
                    </a:cubicBezTo>
                    <a:cubicBezTo>
                      <a:pt x="52872" y="82450"/>
                      <a:pt x="45700" y="85285"/>
                      <a:pt x="43999" y="90622"/>
                    </a:cubicBezTo>
                    <a:cubicBezTo>
                      <a:pt x="43165" y="88788"/>
                      <a:pt x="42364" y="86953"/>
                      <a:pt x="41697" y="85352"/>
                    </a:cubicBezTo>
                    <a:cubicBezTo>
                      <a:pt x="43332" y="82917"/>
                      <a:pt x="45700" y="81082"/>
                      <a:pt x="48002" y="79314"/>
                    </a:cubicBezTo>
                    <a:cubicBezTo>
                      <a:pt x="48469" y="78981"/>
                      <a:pt x="48402" y="78447"/>
                      <a:pt x="48168" y="78080"/>
                    </a:cubicBezTo>
                    <a:cubicBezTo>
                      <a:pt x="48135" y="77813"/>
                      <a:pt x="47935" y="77680"/>
                      <a:pt x="47701" y="77646"/>
                    </a:cubicBezTo>
                    <a:cubicBezTo>
                      <a:pt x="47667" y="77641"/>
                      <a:pt x="47633" y="77638"/>
                      <a:pt x="47598" y="77638"/>
                    </a:cubicBezTo>
                    <a:cubicBezTo>
                      <a:pt x="47433" y="77638"/>
                      <a:pt x="47267" y="77703"/>
                      <a:pt x="47101" y="77813"/>
                    </a:cubicBezTo>
                    <a:cubicBezTo>
                      <a:pt x="44833" y="79514"/>
                      <a:pt x="42664" y="81282"/>
                      <a:pt x="40997" y="83451"/>
                    </a:cubicBezTo>
                    <a:lnTo>
                      <a:pt x="39996" y="81116"/>
                    </a:lnTo>
                    <a:cubicBezTo>
                      <a:pt x="40029" y="81016"/>
                      <a:pt x="40096" y="80982"/>
                      <a:pt x="40129" y="80915"/>
                    </a:cubicBezTo>
                    <a:cubicBezTo>
                      <a:pt x="40696" y="79581"/>
                      <a:pt x="41931" y="78681"/>
                      <a:pt x="43098" y="77847"/>
                    </a:cubicBezTo>
                    <a:cubicBezTo>
                      <a:pt x="43498" y="77580"/>
                      <a:pt x="43965" y="77246"/>
                      <a:pt x="44332" y="76913"/>
                    </a:cubicBezTo>
                    <a:cubicBezTo>
                      <a:pt x="44766" y="76512"/>
                      <a:pt x="44766" y="75979"/>
                      <a:pt x="44466" y="75645"/>
                    </a:cubicBezTo>
                    <a:cubicBezTo>
                      <a:pt x="44332" y="75445"/>
                      <a:pt x="44132" y="75311"/>
                      <a:pt x="43865" y="75311"/>
                    </a:cubicBezTo>
                    <a:cubicBezTo>
                      <a:pt x="43832" y="75306"/>
                      <a:pt x="43799" y="75303"/>
                      <a:pt x="43765" y="75303"/>
                    </a:cubicBezTo>
                    <a:cubicBezTo>
                      <a:pt x="43598" y="75303"/>
                      <a:pt x="43432" y="75373"/>
                      <a:pt x="43265" y="75512"/>
                    </a:cubicBezTo>
                    <a:cubicBezTo>
                      <a:pt x="42831" y="75845"/>
                      <a:pt x="42431" y="76179"/>
                      <a:pt x="41964" y="76479"/>
                    </a:cubicBezTo>
                    <a:cubicBezTo>
                      <a:pt x="40930" y="77246"/>
                      <a:pt x="39829" y="78013"/>
                      <a:pt x="39029" y="79114"/>
                    </a:cubicBezTo>
                    <a:lnTo>
                      <a:pt x="38828" y="78681"/>
                    </a:lnTo>
                    <a:cubicBezTo>
                      <a:pt x="39262" y="77947"/>
                      <a:pt x="39929" y="77413"/>
                      <a:pt x="40596" y="76813"/>
                    </a:cubicBezTo>
                    <a:cubicBezTo>
                      <a:pt x="41297" y="76179"/>
                      <a:pt x="42031" y="75512"/>
                      <a:pt x="42498" y="74644"/>
                    </a:cubicBezTo>
                    <a:cubicBezTo>
                      <a:pt x="42664" y="74344"/>
                      <a:pt x="42631" y="74011"/>
                      <a:pt x="42464" y="73777"/>
                    </a:cubicBezTo>
                    <a:cubicBezTo>
                      <a:pt x="42322" y="73550"/>
                      <a:pt x="42060" y="73395"/>
                      <a:pt x="41779" y="73395"/>
                    </a:cubicBezTo>
                    <a:cubicBezTo>
                      <a:pt x="41730" y="73395"/>
                      <a:pt x="41680" y="73400"/>
                      <a:pt x="41630" y="73410"/>
                    </a:cubicBezTo>
                    <a:cubicBezTo>
                      <a:pt x="41330" y="73410"/>
                      <a:pt x="41097" y="73610"/>
                      <a:pt x="40930" y="73844"/>
                    </a:cubicBezTo>
                    <a:cubicBezTo>
                      <a:pt x="40630" y="74411"/>
                      <a:pt x="40129" y="74844"/>
                      <a:pt x="39596" y="75311"/>
                    </a:cubicBezTo>
                    <a:cubicBezTo>
                      <a:pt x="39462" y="75445"/>
                      <a:pt x="39329" y="75578"/>
                      <a:pt x="39162" y="75645"/>
                    </a:cubicBezTo>
                    <a:cubicBezTo>
                      <a:pt x="38762" y="76012"/>
                      <a:pt x="38328" y="76412"/>
                      <a:pt x="37961" y="76846"/>
                    </a:cubicBezTo>
                    <a:lnTo>
                      <a:pt x="37761" y="76412"/>
                    </a:lnTo>
                    <a:cubicBezTo>
                      <a:pt x="37794" y="76346"/>
                      <a:pt x="37794" y="76312"/>
                      <a:pt x="37828" y="76279"/>
                    </a:cubicBezTo>
                    <a:cubicBezTo>
                      <a:pt x="38595" y="74778"/>
                      <a:pt x="39762" y="73510"/>
                      <a:pt x="40997" y="72943"/>
                    </a:cubicBezTo>
                    <a:cubicBezTo>
                      <a:pt x="41263" y="72810"/>
                      <a:pt x="41430" y="72610"/>
                      <a:pt x="41497" y="72343"/>
                    </a:cubicBezTo>
                    <a:cubicBezTo>
                      <a:pt x="41597" y="72076"/>
                      <a:pt x="41497" y="71776"/>
                      <a:pt x="41330" y="71575"/>
                    </a:cubicBezTo>
                    <a:cubicBezTo>
                      <a:pt x="41171" y="71348"/>
                      <a:pt x="40935" y="71229"/>
                      <a:pt x="40695" y="71229"/>
                    </a:cubicBezTo>
                    <a:cubicBezTo>
                      <a:pt x="40582" y="71229"/>
                      <a:pt x="40469" y="71255"/>
                      <a:pt x="40363" y="71309"/>
                    </a:cubicBezTo>
                    <a:cubicBezTo>
                      <a:pt x="39029" y="71942"/>
                      <a:pt x="37828" y="73077"/>
                      <a:pt x="36894" y="74444"/>
                    </a:cubicBezTo>
                    <a:cubicBezTo>
                      <a:pt x="36860" y="74311"/>
                      <a:pt x="36794" y="74177"/>
                      <a:pt x="36727" y="74011"/>
                    </a:cubicBezTo>
                    <a:cubicBezTo>
                      <a:pt x="36827" y="73944"/>
                      <a:pt x="36860" y="73910"/>
                      <a:pt x="36894" y="73777"/>
                    </a:cubicBezTo>
                    <a:cubicBezTo>
                      <a:pt x="37561" y="72409"/>
                      <a:pt x="38862" y="71742"/>
                      <a:pt x="40196" y="71142"/>
                    </a:cubicBezTo>
                    <a:cubicBezTo>
                      <a:pt x="40463" y="71008"/>
                      <a:pt x="40630" y="70808"/>
                      <a:pt x="40696" y="70575"/>
                    </a:cubicBezTo>
                    <a:cubicBezTo>
                      <a:pt x="40796" y="70275"/>
                      <a:pt x="40696" y="69974"/>
                      <a:pt x="40530" y="69774"/>
                    </a:cubicBezTo>
                    <a:cubicBezTo>
                      <a:pt x="40371" y="69547"/>
                      <a:pt x="40134" y="69428"/>
                      <a:pt x="39894" y="69428"/>
                    </a:cubicBezTo>
                    <a:cubicBezTo>
                      <a:pt x="39782" y="69428"/>
                      <a:pt x="39669" y="69454"/>
                      <a:pt x="39562" y="69507"/>
                    </a:cubicBezTo>
                    <a:cubicBezTo>
                      <a:pt x="38195" y="70108"/>
                      <a:pt x="36827" y="70842"/>
                      <a:pt x="35893" y="72109"/>
                    </a:cubicBezTo>
                    <a:cubicBezTo>
                      <a:pt x="35826" y="71942"/>
                      <a:pt x="35726" y="71742"/>
                      <a:pt x="35659" y="71575"/>
                    </a:cubicBezTo>
                    <a:cubicBezTo>
                      <a:pt x="35693" y="71509"/>
                      <a:pt x="35726" y="71475"/>
                      <a:pt x="35726" y="71442"/>
                    </a:cubicBezTo>
                    <a:cubicBezTo>
                      <a:pt x="36493" y="70108"/>
                      <a:pt x="37561" y="69140"/>
                      <a:pt x="38862" y="68640"/>
                    </a:cubicBezTo>
                    <a:cubicBezTo>
                      <a:pt x="39129" y="68573"/>
                      <a:pt x="39329" y="68340"/>
                      <a:pt x="39362" y="68106"/>
                    </a:cubicBezTo>
                    <a:cubicBezTo>
                      <a:pt x="39462" y="67839"/>
                      <a:pt x="39395" y="67506"/>
                      <a:pt x="39195" y="67272"/>
                    </a:cubicBezTo>
                    <a:cubicBezTo>
                      <a:pt x="39029" y="67034"/>
                      <a:pt x="38811" y="66915"/>
                      <a:pt x="38554" y="66915"/>
                    </a:cubicBezTo>
                    <a:cubicBezTo>
                      <a:pt x="38451" y="66915"/>
                      <a:pt x="38342" y="66934"/>
                      <a:pt x="38228" y="66972"/>
                    </a:cubicBezTo>
                    <a:cubicBezTo>
                      <a:pt x="36827" y="67506"/>
                      <a:pt x="35659" y="68440"/>
                      <a:pt x="34725" y="69674"/>
                    </a:cubicBezTo>
                    <a:cubicBezTo>
                      <a:pt x="33291" y="66605"/>
                      <a:pt x="31890" y="63903"/>
                      <a:pt x="30522" y="61401"/>
                    </a:cubicBezTo>
                    <a:cubicBezTo>
                      <a:pt x="30623" y="61268"/>
                      <a:pt x="30689" y="61101"/>
                      <a:pt x="30689" y="60901"/>
                    </a:cubicBezTo>
                    <a:cubicBezTo>
                      <a:pt x="30789" y="57832"/>
                      <a:pt x="32958" y="55097"/>
                      <a:pt x="37161" y="52662"/>
                    </a:cubicBezTo>
                    <a:lnTo>
                      <a:pt x="37394" y="52562"/>
                    </a:lnTo>
                    <a:close/>
                    <a:moveTo>
                      <a:pt x="67825" y="81283"/>
                    </a:moveTo>
                    <a:cubicBezTo>
                      <a:pt x="68536" y="81283"/>
                      <a:pt x="69245" y="81305"/>
                      <a:pt x="69951" y="81349"/>
                    </a:cubicBezTo>
                    <a:cubicBezTo>
                      <a:pt x="70985" y="81416"/>
                      <a:pt x="74487" y="81816"/>
                      <a:pt x="76155" y="84118"/>
                    </a:cubicBezTo>
                    <a:cubicBezTo>
                      <a:pt x="76622" y="84752"/>
                      <a:pt x="76889" y="85452"/>
                      <a:pt x="76989" y="86253"/>
                    </a:cubicBezTo>
                    <a:cubicBezTo>
                      <a:pt x="77323" y="89055"/>
                      <a:pt x="74054" y="91990"/>
                      <a:pt x="72319" y="93524"/>
                    </a:cubicBezTo>
                    <a:cubicBezTo>
                      <a:pt x="69284" y="96260"/>
                      <a:pt x="66181" y="98161"/>
                      <a:pt x="63112" y="99195"/>
                    </a:cubicBezTo>
                    <a:cubicBezTo>
                      <a:pt x="61544" y="99729"/>
                      <a:pt x="59896" y="99988"/>
                      <a:pt x="58140" y="99988"/>
                    </a:cubicBezTo>
                    <a:cubicBezTo>
                      <a:pt x="56274" y="99988"/>
                      <a:pt x="54286" y="99696"/>
                      <a:pt x="52138" y="99128"/>
                    </a:cubicBezTo>
                    <a:cubicBezTo>
                      <a:pt x="49369" y="98361"/>
                      <a:pt x="47635" y="97394"/>
                      <a:pt x="46701" y="96160"/>
                    </a:cubicBezTo>
                    <a:cubicBezTo>
                      <a:pt x="46434" y="95726"/>
                      <a:pt x="46200" y="95292"/>
                      <a:pt x="46100" y="94792"/>
                    </a:cubicBezTo>
                    <a:cubicBezTo>
                      <a:pt x="46034" y="94659"/>
                      <a:pt x="46000" y="94525"/>
                      <a:pt x="45933" y="94392"/>
                    </a:cubicBezTo>
                    <a:cubicBezTo>
                      <a:pt x="45833" y="94292"/>
                      <a:pt x="45767" y="94192"/>
                      <a:pt x="45633" y="94158"/>
                    </a:cubicBezTo>
                    <a:cubicBezTo>
                      <a:pt x="44633" y="89088"/>
                      <a:pt x="49803" y="85786"/>
                      <a:pt x="54306" y="83951"/>
                    </a:cubicBezTo>
                    <a:cubicBezTo>
                      <a:pt x="58471" y="82216"/>
                      <a:pt x="63187" y="81283"/>
                      <a:pt x="67825" y="81283"/>
                    </a:cubicBezTo>
                    <a:close/>
                    <a:moveTo>
                      <a:pt x="19643" y="1"/>
                    </a:moveTo>
                    <a:cubicBezTo>
                      <a:pt x="15080" y="1"/>
                      <a:pt x="10401" y="1862"/>
                      <a:pt x="6205" y="3493"/>
                    </a:cubicBezTo>
                    <a:cubicBezTo>
                      <a:pt x="5805" y="3660"/>
                      <a:pt x="5371" y="3827"/>
                      <a:pt x="5004" y="3994"/>
                    </a:cubicBezTo>
                    <a:cubicBezTo>
                      <a:pt x="4771" y="4094"/>
                      <a:pt x="4537" y="4327"/>
                      <a:pt x="4471" y="4628"/>
                    </a:cubicBezTo>
                    <a:cubicBezTo>
                      <a:pt x="4370" y="4894"/>
                      <a:pt x="4437" y="5128"/>
                      <a:pt x="4604" y="5328"/>
                    </a:cubicBezTo>
                    <a:cubicBezTo>
                      <a:pt x="4637" y="5428"/>
                      <a:pt x="4704" y="5461"/>
                      <a:pt x="4804" y="5495"/>
                    </a:cubicBezTo>
                    <a:cubicBezTo>
                      <a:pt x="5771" y="6129"/>
                      <a:pt x="6705" y="6829"/>
                      <a:pt x="7706" y="7596"/>
                    </a:cubicBezTo>
                    <a:cubicBezTo>
                      <a:pt x="5471" y="9298"/>
                      <a:pt x="3870" y="11899"/>
                      <a:pt x="2636" y="14268"/>
                    </a:cubicBezTo>
                    <a:cubicBezTo>
                      <a:pt x="768" y="17737"/>
                      <a:pt x="1" y="20639"/>
                      <a:pt x="301" y="23107"/>
                    </a:cubicBezTo>
                    <a:cubicBezTo>
                      <a:pt x="334" y="23441"/>
                      <a:pt x="534" y="23741"/>
                      <a:pt x="835" y="23808"/>
                    </a:cubicBezTo>
                    <a:cubicBezTo>
                      <a:pt x="4037" y="24942"/>
                      <a:pt x="6339" y="27611"/>
                      <a:pt x="8540" y="30179"/>
                    </a:cubicBezTo>
                    <a:cubicBezTo>
                      <a:pt x="9107" y="30813"/>
                      <a:pt x="9641" y="31447"/>
                      <a:pt x="10175" y="32014"/>
                    </a:cubicBezTo>
                    <a:cubicBezTo>
                      <a:pt x="12276" y="34315"/>
                      <a:pt x="14711" y="37084"/>
                      <a:pt x="16879" y="40020"/>
                    </a:cubicBezTo>
                    <a:cubicBezTo>
                      <a:pt x="17847" y="41320"/>
                      <a:pt x="18681" y="42588"/>
                      <a:pt x="19448" y="43822"/>
                    </a:cubicBezTo>
                    <a:cubicBezTo>
                      <a:pt x="19448" y="43856"/>
                      <a:pt x="19381" y="43922"/>
                      <a:pt x="19381" y="43956"/>
                    </a:cubicBezTo>
                    <a:cubicBezTo>
                      <a:pt x="19281" y="44289"/>
                      <a:pt x="19348" y="44690"/>
                      <a:pt x="19615" y="44956"/>
                    </a:cubicBezTo>
                    <a:cubicBezTo>
                      <a:pt x="19681" y="45790"/>
                      <a:pt x="19948" y="46591"/>
                      <a:pt x="20182" y="47191"/>
                    </a:cubicBezTo>
                    <a:cubicBezTo>
                      <a:pt x="20882" y="49093"/>
                      <a:pt x="21983" y="50827"/>
                      <a:pt x="23017" y="52495"/>
                    </a:cubicBezTo>
                    <a:lnTo>
                      <a:pt x="23417" y="53096"/>
                    </a:lnTo>
                    <a:cubicBezTo>
                      <a:pt x="24118" y="54230"/>
                      <a:pt x="24718" y="55397"/>
                      <a:pt x="25319" y="56498"/>
                    </a:cubicBezTo>
                    <a:cubicBezTo>
                      <a:pt x="25953" y="57665"/>
                      <a:pt x="26586" y="58833"/>
                      <a:pt x="27287" y="59967"/>
                    </a:cubicBezTo>
                    <a:cubicBezTo>
                      <a:pt x="27454" y="60201"/>
                      <a:pt x="27620" y="60501"/>
                      <a:pt x="27854" y="60801"/>
                    </a:cubicBezTo>
                    <a:cubicBezTo>
                      <a:pt x="28421" y="61535"/>
                      <a:pt x="28888" y="62002"/>
                      <a:pt x="29355" y="62135"/>
                    </a:cubicBezTo>
                    <a:cubicBezTo>
                      <a:pt x="33058" y="68907"/>
                      <a:pt x="36193" y="76112"/>
                      <a:pt x="39195" y="83084"/>
                    </a:cubicBezTo>
                    <a:cubicBezTo>
                      <a:pt x="40730" y="86620"/>
                      <a:pt x="42331" y="90289"/>
                      <a:pt x="43965" y="93858"/>
                    </a:cubicBezTo>
                    <a:cubicBezTo>
                      <a:pt x="43999" y="93958"/>
                      <a:pt x="44032" y="94025"/>
                      <a:pt x="44099" y="94092"/>
                    </a:cubicBezTo>
                    <a:cubicBezTo>
                      <a:pt x="44132" y="94492"/>
                      <a:pt x="44199" y="94859"/>
                      <a:pt x="44332" y="95259"/>
                    </a:cubicBezTo>
                    <a:cubicBezTo>
                      <a:pt x="44399" y="95493"/>
                      <a:pt x="44566" y="95693"/>
                      <a:pt x="44833" y="95793"/>
                    </a:cubicBezTo>
                    <a:cubicBezTo>
                      <a:pt x="44999" y="96260"/>
                      <a:pt x="45233" y="96660"/>
                      <a:pt x="45533" y="97094"/>
                    </a:cubicBezTo>
                    <a:cubicBezTo>
                      <a:pt x="46501" y="98361"/>
                      <a:pt x="48002" y="99362"/>
                      <a:pt x="50337" y="100229"/>
                    </a:cubicBezTo>
                    <a:cubicBezTo>
                      <a:pt x="52873" y="101214"/>
                      <a:pt x="55596" y="101718"/>
                      <a:pt x="58290" y="101718"/>
                    </a:cubicBezTo>
                    <a:cubicBezTo>
                      <a:pt x="58608" y="101718"/>
                      <a:pt x="58926" y="101711"/>
                      <a:pt x="59243" y="101697"/>
                    </a:cubicBezTo>
                    <a:cubicBezTo>
                      <a:pt x="66515" y="101430"/>
                      <a:pt x="73286" y="95926"/>
                      <a:pt x="76822" y="91323"/>
                    </a:cubicBezTo>
                    <a:cubicBezTo>
                      <a:pt x="78690" y="88854"/>
                      <a:pt x="79191" y="86453"/>
                      <a:pt x="78290" y="84351"/>
                    </a:cubicBezTo>
                    <a:cubicBezTo>
                      <a:pt x="78090" y="83951"/>
                      <a:pt x="77856" y="83551"/>
                      <a:pt x="77623" y="83184"/>
                    </a:cubicBezTo>
                    <a:cubicBezTo>
                      <a:pt x="77656" y="83084"/>
                      <a:pt x="77656" y="82917"/>
                      <a:pt x="77623" y="82750"/>
                    </a:cubicBezTo>
                    <a:cubicBezTo>
                      <a:pt x="77356" y="81649"/>
                      <a:pt x="76856" y="80649"/>
                      <a:pt x="76122" y="79581"/>
                    </a:cubicBezTo>
                    <a:cubicBezTo>
                      <a:pt x="75021" y="78080"/>
                      <a:pt x="73520" y="76779"/>
                      <a:pt x="72119" y="75512"/>
                    </a:cubicBezTo>
                    <a:cubicBezTo>
                      <a:pt x="71285" y="74811"/>
                      <a:pt x="70518" y="74144"/>
                      <a:pt x="69817" y="73443"/>
                    </a:cubicBezTo>
                    <a:cubicBezTo>
                      <a:pt x="69183" y="72776"/>
                      <a:pt x="68516" y="72143"/>
                      <a:pt x="67883" y="71475"/>
                    </a:cubicBezTo>
                    <a:cubicBezTo>
                      <a:pt x="67816" y="71275"/>
                      <a:pt x="67649" y="71142"/>
                      <a:pt x="67482" y="71075"/>
                    </a:cubicBezTo>
                    <a:cubicBezTo>
                      <a:pt x="65714" y="69274"/>
                      <a:pt x="64313" y="67773"/>
                      <a:pt x="63012" y="66405"/>
                    </a:cubicBezTo>
                    <a:cubicBezTo>
                      <a:pt x="62946" y="66105"/>
                      <a:pt x="62712" y="65905"/>
                      <a:pt x="62479" y="65805"/>
                    </a:cubicBezTo>
                    <a:cubicBezTo>
                      <a:pt x="61845" y="65104"/>
                      <a:pt x="61178" y="64337"/>
                      <a:pt x="60477" y="63536"/>
                    </a:cubicBezTo>
                    <a:cubicBezTo>
                      <a:pt x="60511" y="63336"/>
                      <a:pt x="60444" y="63136"/>
                      <a:pt x="60344" y="62969"/>
                    </a:cubicBezTo>
                    <a:cubicBezTo>
                      <a:pt x="60277" y="62836"/>
                      <a:pt x="60110" y="62669"/>
                      <a:pt x="59743" y="62669"/>
                    </a:cubicBezTo>
                    <a:lnTo>
                      <a:pt x="59710" y="62669"/>
                    </a:lnTo>
                    <a:cubicBezTo>
                      <a:pt x="58075" y="60768"/>
                      <a:pt x="56541" y="58833"/>
                      <a:pt x="55173" y="56932"/>
                    </a:cubicBezTo>
                    <a:cubicBezTo>
                      <a:pt x="53839" y="55097"/>
                      <a:pt x="52538" y="53196"/>
                      <a:pt x="51404" y="51328"/>
                    </a:cubicBezTo>
                    <a:cubicBezTo>
                      <a:pt x="48702" y="46958"/>
                      <a:pt x="46667" y="42154"/>
                      <a:pt x="44999" y="38085"/>
                    </a:cubicBezTo>
                    <a:cubicBezTo>
                      <a:pt x="44132" y="35850"/>
                      <a:pt x="43265" y="33615"/>
                      <a:pt x="42364" y="31447"/>
                    </a:cubicBezTo>
                    <a:cubicBezTo>
                      <a:pt x="39896" y="25142"/>
                      <a:pt x="37394" y="18638"/>
                      <a:pt x="34058" y="12567"/>
                    </a:cubicBezTo>
                    <a:lnTo>
                      <a:pt x="33691" y="11833"/>
                    </a:lnTo>
                    <a:cubicBezTo>
                      <a:pt x="33525" y="11499"/>
                      <a:pt x="33324" y="11166"/>
                      <a:pt x="33158" y="10832"/>
                    </a:cubicBezTo>
                    <a:cubicBezTo>
                      <a:pt x="33291" y="10565"/>
                      <a:pt x="33224" y="10232"/>
                      <a:pt x="33058" y="9965"/>
                    </a:cubicBezTo>
                    <a:cubicBezTo>
                      <a:pt x="32991" y="9831"/>
                      <a:pt x="32824" y="9664"/>
                      <a:pt x="32491" y="9664"/>
                    </a:cubicBezTo>
                    <a:cubicBezTo>
                      <a:pt x="31623" y="8130"/>
                      <a:pt x="30856" y="6963"/>
                      <a:pt x="30122" y="5928"/>
                    </a:cubicBezTo>
                    <a:cubicBezTo>
                      <a:pt x="27520" y="2426"/>
                      <a:pt x="24785" y="491"/>
                      <a:pt x="21616" y="124"/>
                    </a:cubicBezTo>
                    <a:cubicBezTo>
                      <a:pt x="20962" y="40"/>
                      <a:pt x="20304" y="1"/>
                      <a:pt x="19643" y="1"/>
                    </a:cubicBezTo>
                    <a:close/>
                  </a:path>
                </a:pathLst>
              </a:custGeom>
              <a:solidFill>
                <a:srgbClr val="2042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4" name="Google Shape;3005;p45">
                <a:extLst>
                  <a:ext uri="{FF2B5EF4-FFF2-40B4-BE49-F238E27FC236}">
                    <a16:creationId xmlns:a16="http://schemas.microsoft.com/office/drawing/2014/main" id="{3ABBDB29-A8DF-F947-89E2-14FABF25F76C}"/>
                  </a:ext>
                </a:extLst>
              </p:cNvPr>
              <p:cNvSpPr/>
              <p:nvPr/>
            </p:nvSpPr>
            <p:spPr>
              <a:xfrm>
                <a:off x="5007481" y="2881415"/>
                <a:ext cx="71088" cy="43761"/>
              </a:xfrm>
              <a:custGeom>
                <a:avLst/>
                <a:gdLst/>
                <a:ahLst/>
                <a:cxnLst/>
                <a:rect l="l" t="t" r="r" b="b"/>
                <a:pathLst>
                  <a:path w="4170" h="2567" extrusionOk="0">
                    <a:moveTo>
                      <a:pt x="891" y="0"/>
                    </a:moveTo>
                    <a:cubicBezTo>
                      <a:pt x="671" y="0"/>
                      <a:pt x="446" y="104"/>
                      <a:pt x="301" y="313"/>
                    </a:cubicBezTo>
                    <a:cubicBezTo>
                      <a:pt x="34" y="646"/>
                      <a:pt x="0" y="1080"/>
                      <a:pt x="200" y="1414"/>
                    </a:cubicBezTo>
                    <a:cubicBezTo>
                      <a:pt x="301" y="1514"/>
                      <a:pt x="434" y="1614"/>
                      <a:pt x="534" y="1714"/>
                    </a:cubicBezTo>
                    <a:cubicBezTo>
                      <a:pt x="1301" y="2014"/>
                      <a:pt x="2135" y="2281"/>
                      <a:pt x="2869" y="2481"/>
                    </a:cubicBezTo>
                    <a:lnTo>
                      <a:pt x="3036" y="2548"/>
                    </a:lnTo>
                    <a:cubicBezTo>
                      <a:pt x="3114" y="2559"/>
                      <a:pt x="3188" y="2566"/>
                      <a:pt x="3259" y="2566"/>
                    </a:cubicBezTo>
                    <a:cubicBezTo>
                      <a:pt x="3403" y="2566"/>
                      <a:pt x="3536" y="2537"/>
                      <a:pt x="3670" y="2448"/>
                    </a:cubicBezTo>
                    <a:cubicBezTo>
                      <a:pt x="3870" y="2314"/>
                      <a:pt x="4037" y="2081"/>
                      <a:pt x="4103" y="1847"/>
                    </a:cubicBezTo>
                    <a:cubicBezTo>
                      <a:pt x="4170" y="1414"/>
                      <a:pt x="3870" y="980"/>
                      <a:pt x="3436" y="846"/>
                    </a:cubicBezTo>
                    <a:lnTo>
                      <a:pt x="3303" y="813"/>
                    </a:lnTo>
                    <a:cubicBezTo>
                      <a:pt x="2602" y="613"/>
                      <a:pt x="1935" y="446"/>
                      <a:pt x="1268" y="113"/>
                    </a:cubicBezTo>
                    <a:cubicBezTo>
                      <a:pt x="1155" y="38"/>
                      <a:pt x="1024" y="0"/>
                      <a:pt x="891" y="0"/>
                    </a:cubicBezTo>
                    <a:close/>
                  </a:path>
                </a:pathLst>
              </a:custGeom>
              <a:solidFill>
                <a:srgbClr val="2042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5" name="Google Shape;3006;p45">
                <a:extLst>
                  <a:ext uri="{FF2B5EF4-FFF2-40B4-BE49-F238E27FC236}">
                    <a16:creationId xmlns:a16="http://schemas.microsoft.com/office/drawing/2014/main" id="{541C80BE-0951-DF46-8DB2-C01E9AD83E56}"/>
                  </a:ext>
                </a:extLst>
              </p:cNvPr>
              <p:cNvSpPr/>
              <p:nvPr/>
            </p:nvSpPr>
            <p:spPr>
              <a:xfrm>
                <a:off x="4936388" y="2692993"/>
                <a:ext cx="127976" cy="195739"/>
              </a:xfrm>
              <a:custGeom>
                <a:avLst/>
                <a:gdLst/>
                <a:ahLst/>
                <a:cxnLst/>
                <a:rect l="l" t="t" r="r" b="b"/>
                <a:pathLst>
                  <a:path w="7507" h="11482" extrusionOk="0">
                    <a:moveTo>
                      <a:pt x="905" y="1"/>
                    </a:moveTo>
                    <a:cubicBezTo>
                      <a:pt x="670" y="1"/>
                      <a:pt x="451" y="97"/>
                      <a:pt x="301" y="290"/>
                    </a:cubicBezTo>
                    <a:cubicBezTo>
                      <a:pt x="34" y="624"/>
                      <a:pt x="1" y="1091"/>
                      <a:pt x="201" y="1358"/>
                    </a:cubicBezTo>
                    <a:cubicBezTo>
                      <a:pt x="301" y="1491"/>
                      <a:pt x="434" y="1591"/>
                      <a:pt x="534" y="1658"/>
                    </a:cubicBezTo>
                    <a:cubicBezTo>
                      <a:pt x="1101" y="1925"/>
                      <a:pt x="1602" y="2258"/>
                      <a:pt x="2102" y="2525"/>
                    </a:cubicBezTo>
                    <a:cubicBezTo>
                      <a:pt x="1969" y="2558"/>
                      <a:pt x="1869" y="2659"/>
                      <a:pt x="1769" y="2792"/>
                    </a:cubicBezTo>
                    <a:cubicBezTo>
                      <a:pt x="1502" y="3059"/>
                      <a:pt x="1468" y="3593"/>
                      <a:pt x="1702" y="3859"/>
                    </a:cubicBezTo>
                    <a:cubicBezTo>
                      <a:pt x="1769" y="3959"/>
                      <a:pt x="1835" y="3993"/>
                      <a:pt x="1869" y="4026"/>
                    </a:cubicBezTo>
                    <a:cubicBezTo>
                      <a:pt x="2169" y="4226"/>
                      <a:pt x="2502" y="4360"/>
                      <a:pt x="2836" y="4527"/>
                    </a:cubicBezTo>
                    <a:cubicBezTo>
                      <a:pt x="2769" y="4560"/>
                      <a:pt x="2669" y="4627"/>
                      <a:pt x="2603" y="4693"/>
                    </a:cubicBezTo>
                    <a:cubicBezTo>
                      <a:pt x="2302" y="4994"/>
                      <a:pt x="2136" y="5461"/>
                      <a:pt x="2436" y="5861"/>
                    </a:cubicBezTo>
                    <a:cubicBezTo>
                      <a:pt x="2469" y="5894"/>
                      <a:pt x="2502" y="5961"/>
                      <a:pt x="2536" y="6028"/>
                    </a:cubicBezTo>
                    <a:cubicBezTo>
                      <a:pt x="2836" y="6294"/>
                      <a:pt x="3170" y="6495"/>
                      <a:pt x="3503" y="6661"/>
                    </a:cubicBezTo>
                    <a:cubicBezTo>
                      <a:pt x="3370" y="6695"/>
                      <a:pt x="3270" y="6795"/>
                      <a:pt x="3170" y="6862"/>
                    </a:cubicBezTo>
                    <a:cubicBezTo>
                      <a:pt x="2869" y="7195"/>
                      <a:pt x="2836" y="7695"/>
                      <a:pt x="3103" y="8029"/>
                    </a:cubicBezTo>
                    <a:cubicBezTo>
                      <a:pt x="3170" y="8129"/>
                      <a:pt x="3270" y="8196"/>
                      <a:pt x="3370" y="8296"/>
                    </a:cubicBezTo>
                    <a:lnTo>
                      <a:pt x="3637" y="8396"/>
                    </a:lnTo>
                    <a:cubicBezTo>
                      <a:pt x="3803" y="8529"/>
                      <a:pt x="4004" y="8629"/>
                      <a:pt x="4170" y="8730"/>
                    </a:cubicBezTo>
                    <a:cubicBezTo>
                      <a:pt x="3937" y="8730"/>
                      <a:pt x="3703" y="8863"/>
                      <a:pt x="3537" y="9030"/>
                    </a:cubicBezTo>
                    <a:cubicBezTo>
                      <a:pt x="3303" y="9363"/>
                      <a:pt x="3270" y="9830"/>
                      <a:pt x="3470" y="10131"/>
                    </a:cubicBezTo>
                    <a:cubicBezTo>
                      <a:pt x="3537" y="10231"/>
                      <a:pt x="3670" y="10331"/>
                      <a:pt x="3803" y="10397"/>
                    </a:cubicBezTo>
                    <a:lnTo>
                      <a:pt x="3870" y="10464"/>
                    </a:lnTo>
                    <a:cubicBezTo>
                      <a:pt x="4671" y="10831"/>
                      <a:pt x="5538" y="11231"/>
                      <a:pt x="6439" y="11465"/>
                    </a:cubicBezTo>
                    <a:cubicBezTo>
                      <a:pt x="6497" y="11476"/>
                      <a:pt x="6555" y="11482"/>
                      <a:pt x="6612" y="11482"/>
                    </a:cubicBezTo>
                    <a:cubicBezTo>
                      <a:pt x="6884" y="11482"/>
                      <a:pt x="7141" y="11357"/>
                      <a:pt x="7306" y="11165"/>
                    </a:cubicBezTo>
                    <a:cubicBezTo>
                      <a:pt x="7506" y="10831"/>
                      <a:pt x="7506" y="10397"/>
                      <a:pt x="7306" y="10064"/>
                    </a:cubicBezTo>
                    <a:cubicBezTo>
                      <a:pt x="7172" y="9897"/>
                      <a:pt x="7006" y="9797"/>
                      <a:pt x="6806" y="9730"/>
                    </a:cubicBezTo>
                    <a:lnTo>
                      <a:pt x="6439" y="9630"/>
                    </a:lnTo>
                    <a:cubicBezTo>
                      <a:pt x="6705" y="9630"/>
                      <a:pt x="6939" y="9497"/>
                      <a:pt x="7106" y="9297"/>
                    </a:cubicBezTo>
                    <a:cubicBezTo>
                      <a:pt x="7306" y="8963"/>
                      <a:pt x="7306" y="8529"/>
                      <a:pt x="7106" y="8263"/>
                    </a:cubicBezTo>
                    <a:cubicBezTo>
                      <a:pt x="6972" y="8062"/>
                      <a:pt x="6806" y="7962"/>
                      <a:pt x="6605" y="7929"/>
                    </a:cubicBezTo>
                    <a:cubicBezTo>
                      <a:pt x="6038" y="7796"/>
                      <a:pt x="5538" y="7529"/>
                      <a:pt x="5104" y="7262"/>
                    </a:cubicBezTo>
                    <a:lnTo>
                      <a:pt x="5104" y="7262"/>
                    </a:lnTo>
                    <a:cubicBezTo>
                      <a:pt x="5187" y="7281"/>
                      <a:pt x="5270" y="7290"/>
                      <a:pt x="5353" y="7290"/>
                    </a:cubicBezTo>
                    <a:cubicBezTo>
                      <a:pt x="5704" y="7290"/>
                      <a:pt x="6037" y="7119"/>
                      <a:pt x="6172" y="6795"/>
                    </a:cubicBezTo>
                    <a:cubicBezTo>
                      <a:pt x="6305" y="6495"/>
                      <a:pt x="6272" y="6128"/>
                      <a:pt x="6105" y="5861"/>
                    </a:cubicBezTo>
                    <a:cubicBezTo>
                      <a:pt x="6005" y="5761"/>
                      <a:pt x="5872" y="5661"/>
                      <a:pt x="5771" y="5627"/>
                    </a:cubicBezTo>
                    <a:cubicBezTo>
                      <a:pt x="5304" y="5461"/>
                      <a:pt x="4938" y="5294"/>
                      <a:pt x="4537" y="5127"/>
                    </a:cubicBezTo>
                    <a:lnTo>
                      <a:pt x="4471" y="5094"/>
                    </a:lnTo>
                    <a:cubicBezTo>
                      <a:pt x="4304" y="4994"/>
                      <a:pt x="4170" y="4960"/>
                      <a:pt x="4004" y="4860"/>
                    </a:cubicBezTo>
                    <a:cubicBezTo>
                      <a:pt x="4204" y="4827"/>
                      <a:pt x="4370" y="4760"/>
                      <a:pt x="4504" y="4593"/>
                    </a:cubicBezTo>
                    <a:cubicBezTo>
                      <a:pt x="4771" y="4260"/>
                      <a:pt x="4804" y="3826"/>
                      <a:pt x="4604" y="3492"/>
                    </a:cubicBezTo>
                    <a:cubicBezTo>
                      <a:pt x="4504" y="3359"/>
                      <a:pt x="4370" y="3292"/>
                      <a:pt x="4270" y="3192"/>
                    </a:cubicBezTo>
                    <a:cubicBezTo>
                      <a:pt x="4104" y="3126"/>
                      <a:pt x="3937" y="3092"/>
                      <a:pt x="3803" y="2992"/>
                    </a:cubicBezTo>
                    <a:cubicBezTo>
                      <a:pt x="3503" y="2859"/>
                      <a:pt x="3203" y="2792"/>
                      <a:pt x="3003" y="2625"/>
                    </a:cubicBezTo>
                    <a:cubicBezTo>
                      <a:pt x="2969" y="2592"/>
                      <a:pt x="2936" y="2592"/>
                      <a:pt x="2936" y="2592"/>
                    </a:cubicBezTo>
                    <a:cubicBezTo>
                      <a:pt x="3136" y="2492"/>
                      <a:pt x="3303" y="2325"/>
                      <a:pt x="3370" y="2158"/>
                    </a:cubicBezTo>
                    <a:cubicBezTo>
                      <a:pt x="3503" y="1858"/>
                      <a:pt x="3503" y="1524"/>
                      <a:pt x="3303" y="1291"/>
                    </a:cubicBezTo>
                    <a:cubicBezTo>
                      <a:pt x="3203" y="1191"/>
                      <a:pt x="3070" y="1124"/>
                      <a:pt x="2969" y="1024"/>
                    </a:cubicBezTo>
                    <a:cubicBezTo>
                      <a:pt x="2436" y="690"/>
                      <a:pt x="1869" y="357"/>
                      <a:pt x="1302" y="90"/>
                    </a:cubicBezTo>
                    <a:cubicBezTo>
                      <a:pt x="1171" y="30"/>
                      <a:pt x="1035" y="1"/>
                      <a:pt x="905" y="1"/>
                    </a:cubicBezTo>
                    <a:close/>
                  </a:path>
                </a:pathLst>
              </a:custGeom>
              <a:solidFill>
                <a:srgbClr val="2042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86" name="Google Shape;3007;p45">
            <a:extLst>
              <a:ext uri="{FF2B5EF4-FFF2-40B4-BE49-F238E27FC236}">
                <a16:creationId xmlns:a16="http://schemas.microsoft.com/office/drawing/2014/main" id="{D6880B24-382C-B14B-9BDC-1C0BE857C4CC}"/>
              </a:ext>
            </a:extLst>
          </p:cNvPr>
          <p:cNvGrpSpPr/>
          <p:nvPr/>
        </p:nvGrpSpPr>
        <p:grpSpPr>
          <a:xfrm>
            <a:off x="8402767" y="2027775"/>
            <a:ext cx="3202743" cy="1838200"/>
            <a:chOff x="6736572" y="847911"/>
            <a:chExt cx="2051559" cy="1838200"/>
          </a:xfrm>
        </p:grpSpPr>
        <p:sp>
          <p:nvSpPr>
            <p:cNvPr id="87" name="Google Shape;3008;p45">
              <a:extLst>
                <a:ext uri="{FF2B5EF4-FFF2-40B4-BE49-F238E27FC236}">
                  <a16:creationId xmlns:a16="http://schemas.microsoft.com/office/drawing/2014/main" id="{A69D7483-1157-6645-9263-5CDA4520E3A9}"/>
                </a:ext>
              </a:extLst>
            </p:cNvPr>
            <p:cNvSpPr/>
            <p:nvPr/>
          </p:nvSpPr>
          <p:spPr>
            <a:xfrm rot="9758697">
              <a:off x="6878326" y="1334313"/>
              <a:ext cx="1782922" cy="835522"/>
            </a:xfrm>
            <a:custGeom>
              <a:avLst/>
              <a:gdLst/>
              <a:ahLst/>
              <a:cxnLst/>
              <a:rect l="l" t="t" r="r" b="b"/>
              <a:pathLst>
                <a:path w="71315" h="33420" extrusionOk="0">
                  <a:moveTo>
                    <a:pt x="5819" y="20366"/>
                  </a:moveTo>
                  <a:lnTo>
                    <a:pt x="3506" y="15293"/>
                  </a:lnTo>
                  <a:lnTo>
                    <a:pt x="3208" y="9773"/>
                  </a:lnTo>
                  <a:lnTo>
                    <a:pt x="0" y="10369"/>
                  </a:lnTo>
                  <a:lnTo>
                    <a:pt x="1716" y="6938"/>
                  </a:lnTo>
                  <a:lnTo>
                    <a:pt x="4998" y="1791"/>
                  </a:lnTo>
                  <a:lnTo>
                    <a:pt x="8280" y="0"/>
                  </a:lnTo>
                  <a:lnTo>
                    <a:pt x="12756" y="299"/>
                  </a:lnTo>
                  <a:lnTo>
                    <a:pt x="16934" y="1418"/>
                  </a:lnTo>
                  <a:lnTo>
                    <a:pt x="31704" y="7311"/>
                  </a:lnTo>
                  <a:lnTo>
                    <a:pt x="37373" y="9624"/>
                  </a:lnTo>
                  <a:lnTo>
                    <a:pt x="45579" y="11861"/>
                  </a:lnTo>
                  <a:lnTo>
                    <a:pt x="57216" y="12682"/>
                  </a:lnTo>
                  <a:lnTo>
                    <a:pt x="65870" y="12682"/>
                  </a:lnTo>
                  <a:lnTo>
                    <a:pt x="70196" y="14174"/>
                  </a:lnTo>
                  <a:lnTo>
                    <a:pt x="71315" y="19097"/>
                  </a:lnTo>
                  <a:lnTo>
                    <a:pt x="70569" y="25364"/>
                  </a:lnTo>
                  <a:lnTo>
                    <a:pt x="67884" y="29541"/>
                  </a:lnTo>
                  <a:lnTo>
                    <a:pt x="63855" y="32674"/>
                  </a:lnTo>
                  <a:lnTo>
                    <a:pt x="59827" y="33420"/>
                  </a:lnTo>
                  <a:lnTo>
                    <a:pt x="54605" y="31331"/>
                  </a:lnTo>
                  <a:lnTo>
                    <a:pt x="41775" y="26483"/>
                  </a:lnTo>
                  <a:lnTo>
                    <a:pt x="36702" y="24618"/>
                  </a:lnTo>
                  <a:lnTo>
                    <a:pt x="35210" y="25065"/>
                  </a:lnTo>
                  <a:lnTo>
                    <a:pt x="24393" y="21559"/>
                  </a:lnTo>
                  <a:lnTo>
                    <a:pt x="23274" y="20813"/>
                  </a:lnTo>
                  <a:lnTo>
                    <a:pt x="17307" y="19993"/>
                  </a:lnTo>
                  <a:lnTo>
                    <a:pt x="10966" y="19620"/>
                  </a:lnTo>
                  <a:lnTo>
                    <a:pt x="7236" y="19843"/>
                  </a:lnTo>
                  <a:close/>
                </a:path>
              </a:pathLst>
            </a:custGeom>
            <a:solidFill>
              <a:srgbClr val="5ED1C6"/>
            </a:solidFill>
            <a:ln>
              <a:noFill/>
            </a:ln>
          </p:spPr>
        </p:sp>
        <p:grpSp>
          <p:nvGrpSpPr>
            <p:cNvPr id="88" name="Google Shape;3009;p45">
              <a:extLst>
                <a:ext uri="{FF2B5EF4-FFF2-40B4-BE49-F238E27FC236}">
                  <a16:creationId xmlns:a16="http://schemas.microsoft.com/office/drawing/2014/main" id="{150CF39C-C952-EA4D-8DB0-092A3B40CFF9}"/>
                </a:ext>
              </a:extLst>
            </p:cNvPr>
            <p:cNvGrpSpPr/>
            <p:nvPr/>
          </p:nvGrpSpPr>
          <p:grpSpPr>
            <a:xfrm rot="3599790">
              <a:off x="7196248" y="909387"/>
              <a:ext cx="1132206" cy="1715248"/>
              <a:chOff x="6571349" y="2711929"/>
              <a:chExt cx="1211822" cy="1835862"/>
            </a:xfrm>
          </p:grpSpPr>
          <p:sp>
            <p:nvSpPr>
              <p:cNvPr id="89" name="Google Shape;3010;p45">
                <a:extLst>
                  <a:ext uri="{FF2B5EF4-FFF2-40B4-BE49-F238E27FC236}">
                    <a16:creationId xmlns:a16="http://schemas.microsoft.com/office/drawing/2014/main" id="{F6D549E7-B9C2-2848-B8B0-0422ACC6364B}"/>
                  </a:ext>
                </a:extLst>
              </p:cNvPr>
              <p:cNvSpPr/>
              <p:nvPr/>
            </p:nvSpPr>
            <p:spPr>
              <a:xfrm>
                <a:off x="6615709" y="4112576"/>
                <a:ext cx="427654" cy="382052"/>
              </a:xfrm>
              <a:custGeom>
                <a:avLst/>
                <a:gdLst/>
                <a:ahLst/>
                <a:cxnLst/>
                <a:rect l="l" t="t" r="r" b="b"/>
                <a:pathLst>
                  <a:path w="25086" h="22411" extrusionOk="0">
                    <a:moveTo>
                      <a:pt x="4437" y="4072"/>
                    </a:moveTo>
                    <a:lnTo>
                      <a:pt x="4437" y="4072"/>
                    </a:lnTo>
                    <a:cubicBezTo>
                      <a:pt x="4471" y="4405"/>
                      <a:pt x="4571" y="4739"/>
                      <a:pt x="4637" y="5072"/>
                    </a:cubicBezTo>
                    <a:lnTo>
                      <a:pt x="4637" y="5106"/>
                    </a:lnTo>
                    <a:cubicBezTo>
                      <a:pt x="4771" y="5573"/>
                      <a:pt x="4904" y="6073"/>
                      <a:pt x="5038" y="6540"/>
                    </a:cubicBezTo>
                    <a:cubicBezTo>
                      <a:pt x="4637" y="5606"/>
                      <a:pt x="4337" y="4739"/>
                      <a:pt x="4437" y="4072"/>
                    </a:cubicBezTo>
                    <a:close/>
                    <a:moveTo>
                      <a:pt x="6505" y="2704"/>
                    </a:moveTo>
                    <a:cubicBezTo>
                      <a:pt x="6972" y="3238"/>
                      <a:pt x="7239" y="4472"/>
                      <a:pt x="7406" y="5373"/>
                    </a:cubicBezTo>
                    <a:cubicBezTo>
                      <a:pt x="7439" y="5640"/>
                      <a:pt x="7473" y="5906"/>
                      <a:pt x="7573" y="6107"/>
                    </a:cubicBezTo>
                    <a:cubicBezTo>
                      <a:pt x="7673" y="6574"/>
                      <a:pt x="7773" y="7041"/>
                      <a:pt x="7840" y="7441"/>
                    </a:cubicBezTo>
                    <a:cubicBezTo>
                      <a:pt x="8073" y="8308"/>
                      <a:pt x="8240" y="9242"/>
                      <a:pt x="8507" y="10109"/>
                    </a:cubicBezTo>
                    <a:cubicBezTo>
                      <a:pt x="8607" y="10443"/>
                      <a:pt x="8907" y="10643"/>
                      <a:pt x="9207" y="10710"/>
                    </a:cubicBezTo>
                    <a:cubicBezTo>
                      <a:pt x="9608" y="10710"/>
                      <a:pt x="10008" y="10443"/>
                      <a:pt x="10141" y="10109"/>
                    </a:cubicBezTo>
                    <a:cubicBezTo>
                      <a:pt x="10208" y="9943"/>
                      <a:pt x="10208" y="9743"/>
                      <a:pt x="10141" y="9542"/>
                    </a:cubicBezTo>
                    <a:cubicBezTo>
                      <a:pt x="9841" y="8608"/>
                      <a:pt x="9641" y="7641"/>
                      <a:pt x="9441" y="6740"/>
                    </a:cubicBezTo>
                    <a:cubicBezTo>
                      <a:pt x="9341" y="6273"/>
                      <a:pt x="9207" y="5806"/>
                      <a:pt x="9141" y="5373"/>
                    </a:cubicBezTo>
                    <a:lnTo>
                      <a:pt x="9141" y="5373"/>
                    </a:lnTo>
                    <a:lnTo>
                      <a:pt x="9774" y="7241"/>
                    </a:lnTo>
                    <a:cubicBezTo>
                      <a:pt x="10141" y="8442"/>
                      <a:pt x="10608" y="9709"/>
                      <a:pt x="10942" y="10943"/>
                    </a:cubicBezTo>
                    <a:cubicBezTo>
                      <a:pt x="11009" y="11277"/>
                      <a:pt x="11275" y="11544"/>
                      <a:pt x="11642" y="11544"/>
                    </a:cubicBezTo>
                    <a:cubicBezTo>
                      <a:pt x="11661" y="11545"/>
                      <a:pt x="11680" y="11546"/>
                      <a:pt x="11699" y="11546"/>
                    </a:cubicBezTo>
                    <a:cubicBezTo>
                      <a:pt x="12053" y="11546"/>
                      <a:pt x="12448" y="11258"/>
                      <a:pt x="12543" y="10910"/>
                    </a:cubicBezTo>
                    <a:cubicBezTo>
                      <a:pt x="12643" y="10743"/>
                      <a:pt x="12643" y="10543"/>
                      <a:pt x="12610" y="10310"/>
                    </a:cubicBezTo>
                    <a:cubicBezTo>
                      <a:pt x="12276" y="9042"/>
                      <a:pt x="11809" y="7774"/>
                      <a:pt x="11442" y="6540"/>
                    </a:cubicBezTo>
                    <a:lnTo>
                      <a:pt x="10808" y="4639"/>
                    </a:lnTo>
                    <a:lnTo>
                      <a:pt x="10809" y="4639"/>
                    </a:lnTo>
                    <a:cubicBezTo>
                      <a:pt x="10875" y="4739"/>
                      <a:pt x="11009" y="4806"/>
                      <a:pt x="11142" y="4872"/>
                    </a:cubicBezTo>
                    <a:cubicBezTo>
                      <a:pt x="11609" y="5973"/>
                      <a:pt x="11943" y="7207"/>
                      <a:pt x="12210" y="8375"/>
                    </a:cubicBezTo>
                    <a:cubicBezTo>
                      <a:pt x="12543" y="9743"/>
                      <a:pt x="12943" y="11144"/>
                      <a:pt x="13611" y="12478"/>
                    </a:cubicBezTo>
                    <a:cubicBezTo>
                      <a:pt x="13777" y="12811"/>
                      <a:pt x="14044" y="12978"/>
                      <a:pt x="14444" y="12978"/>
                    </a:cubicBezTo>
                    <a:cubicBezTo>
                      <a:pt x="14811" y="12978"/>
                      <a:pt x="15145" y="12745"/>
                      <a:pt x="15245" y="12444"/>
                    </a:cubicBezTo>
                    <a:cubicBezTo>
                      <a:pt x="15278" y="12311"/>
                      <a:pt x="15312" y="12078"/>
                      <a:pt x="15178" y="11777"/>
                    </a:cubicBezTo>
                    <a:cubicBezTo>
                      <a:pt x="14578" y="10543"/>
                      <a:pt x="14211" y="9109"/>
                      <a:pt x="13844" y="7774"/>
                    </a:cubicBezTo>
                    <a:cubicBezTo>
                      <a:pt x="13777" y="7441"/>
                      <a:pt x="13677" y="7107"/>
                      <a:pt x="13611" y="6740"/>
                    </a:cubicBezTo>
                    <a:lnTo>
                      <a:pt x="13611" y="6740"/>
                    </a:lnTo>
                    <a:cubicBezTo>
                      <a:pt x="13811" y="6907"/>
                      <a:pt x="13977" y="7041"/>
                      <a:pt x="14178" y="7207"/>
                    </a:cubicBezTo>
                    <a:cubicBezTo>
                      <a:pt x="14178" y="7307"/>
                      <a:pt x="14244" y="7441"/>
                      <a:pt x="14278" y="7574"/>
                    </a:cubicBezTo>
                    <a:cubicBezTo>
                      <a:pt x="14845" y="8909"/>
                      <a:pt x="15245" y="10376"/>
                      <a:pt x="15612" y="11777"/>
                    </a:cubicBezTo>
                    <a:cubicBezTo>
                      <a:pt x="15745" y="12244"/>
                      <a:pt x="15845" y="12711"/>
                      <a:pt x="15979" y="13112"/>
                    </a:cubicBezTo>
                    <a:cubicBezTo>
                      <a:pt x="16079" y="13445"/>
                      <a:pt x="16346" y="13712"/>
                      <a:pt x="16679" y="13712"/>
                    </a:cubicBezTo>
                    <a:cubicBezTo>
                      <a:pt x="17080" y="13712"/>
                      <a:pt x="17480" y="13445"/>
                      <a:pt x="17613" y="13112"/>
                    </a:cubicBezTo>
                    <a:cubicBezTo>
                      <a:pt x="17680" y="12945"/>
                      <a:pt x="17680" y="12745"/>
                      <a:pt x="17647" y="12545"/>
                    </a:cubicBezTo>
                    <a:cubicBezTo>
                      <a:pt x="17513" y="12078"/>
                      <a:pt x="17380" y="11644"/>
                      <a:pt x="17280" y="11210"/>
                    </a:cubicBezTo>
                    <a:cubicBezTo>
                      <a:pt x="17113" y="10610"/>
                      <a:pt x="16946" y="10043"/>
                      <a:pt x="16779" y="9409"/>
                    </a:cubicBezTo>
                    <a:lnTo>
                      <a:pt x="16779" y="9409"/>
                    </a:lnTo>
                    <a:cubicBezTo>
                      <a:pt x="16913" y="9542"/>
                      <a:pt x="17013" y="9609"/>
                      <a:pt x="17146" y="9743"/>
                    </a:cubicBezTo>
                    <a:cubicBezTo>
                      <a:pt x="17180" y="9943"/>
                      <a:pt x="17213" y="10210"/>
                      <a:pt x="17280" y="10443"/>
                    </a:cubicBezTo>
                    <a:cubicBezTo>
                      <a:pt x="17413" y="11043"/>
                      <a:pt x="17513" y="11644"/>
                      <a:pt x="17680" y="12244"/>
                    </a:cubicBezTo>
                    <a:cubicBezTo>
                      <a:pt x="17780" y="12478"/>
                      <a:pt x="17947" y="12645"/>
                      <a:pt x="18180" y="12745"/>
                    </a:cubicBezTo>
                    <a:cubicBezTo>
                      <a:pt x="17980" y="13078"/>
                      <a:pt x="17747" y="13445"/>
                      <a:pt x="17480" y="13779"/>
                    </a:cubicBezTo>
                    <a:cubicBezTo>
                      <a:pt x="17021" y="14396"/>
                      <a:pt x="16339" y="14594"/>
                      <a:pt x="15626" y="14594"/>
                    </a:cubicBezTo>
                    <a:cubicBezTo>
                      <a:pt x="14989" y="14594"/>
                      <a:pt x="14328" y="14436"/>
                      <a:pt x="13777" y="14279"/>
                    </a:cubicBezTo>
                    <a:cubicBezTo>
                      <a:pt x="11509" y="13612"/>
                      <a:pt x="9441" y="12411"/>
                      <a:pt x="8140" y="11077"/>
                    </a:cubicBezTo>
                    <a:cubicBezTo>
                      <a:pt x="7740" y="10643"/>
                      <a:pt x="7006" y="9743"/>
                      <a:pt x="6339" y="8708"/>
                    </a:cubicBezTo>
                    <a:lnTo>
                      <a:pt x="6339" y="8708"/>
                    </a:lnTo>
                    <a:cubicBezTo>
                      <a:pt x="6439" y="8742"/>
                      <a:pt x="6505" y="8742"/>
                      <a:pt x="6605" y="8742"/>
                    </a:cubicBezTo>
                    <a:cubicBezTo>
                      <a:pt x="6972" y="8742"/>
                      <a:pt x="7306" y="8475"/>
                      <a:pt x="7439" y="8208"/>
                    </a:cubicBezTo>
                    <a:cubicBezTo>
                      <a:pt x="7506" y="7975"/>
                      <a:pt x="7506" y="7774"/>
                      <a:pt x="7373" y="7574"/>
                    </a:cubicBezTo>
                    <a:cubicBezTo>
                      <a:pt x="7106" y="6940"/>
                      <a:pt x="6806" y="6207"/>
                      <a:pt x="6505" y="5273"/>
                    </a:cubicBezTo>
                    <a:cubicBezTo>
                      <a:pt x="6472" y="5206"/>
                      <a:pt x="6472" y="5106"/>
                      <a:pt x="6439" y="5039"/>
                    </a:cubicBezTo>
                    <a:cubicBezTo>
                      <a:pt x="6239" y="4439"/>
                      <a:pt x="5972" y="3538"/>
                      <a:pt x="6138" y="3038"/>
                    </a:cubicBezTo>
                    <a:cubicBezTo>
                      <a:pt x="6172" y="2938"/>
                      <a:pt x="6172" y="2904"/>
                      <a:pt x="6172" y="2804"/>
                    </a:cubicBezTo>
                    <a:cubicBezTo>
                      <a:pt x="6305" y="2804"/>
                      <a:pt x="6439" y="2771"/>
                      <a:pt x="6505" y="2704"/>
                    </a:cubicBezTo>
                    <a:close/>
                    <a:moveTo>
                      <a:pt x="4070" y="8308"/>
                    </a:moveTo>
                    <a:lnTo>
                      <a:pt x="4070" y="8308"/>
                    </a:lnTo>
                    <a:cubicBezTo>
                      <a:pt x="4904" y="9909"/>
                      <a:pt x="5938" y="11310"/>
                      <a:pt x="6505" y="12044"/>
                    </a:cubicBezTo>
                    <a:cubicBezTo>
                      <a:pt x="8107" y="13879"/>
                      <a:pt x="10808" y="15447"/>
                      <a:pt x="13611" y="16147"/>
                    </a:cubicBezTo>
                    <a:cubicBezTo>
                      <a:pt x="14152" y="16287"/>
                      <a:pt x="14849" y="16436"/>
                      <a:pt x="15596" y="16436"/>
                    </a:cubicBezTo>
                    <a:cubicBezTo>
                      <a:pt x="16276" y="16436"/>
                      <a:pt x="16997" y="16312"/>
                      <a:pt x="17680" y="15947"/>
                    </a:cubicBezTo>
                    <a:cubicBezTo>
                      <a:pt x="18748" y="15413"/>
                      <a:pt x="19415" y="14279"/>
                      <a:pt x="20015" y="13212"/>
                    </a:cubicBezTo>
                    <a:lnTo>
                      <a:pt x="20149" y="12945"/>
                    </a:lnTo>
                    <a:cubicBezTo>
                      <a:pt x="20515" y="13378"/>
                      <a:pt x="20849" y="13712"/>
                      <a:pt x="21149" y="14046"/>
                    </a:cubicBezTo>
                    <a:cubicBezTo>
                      <a:pt x="21416" y="14312"/>
                      <a:pt x="21650" y="14613"/>
                      <a:pt x="21916" y="14946"/>
                    </a:cubicBezTo>
                    <a:cubicBezTo>
                      <a:pt x="20379" y="17239"/>
                      <a:pt x="18776" y="18289"/>
                      <a:pt x="16789" y="18289"/>
                    </a:cubicBezTo>
                    <a:cubicBezTo>
                      <a:pt x="16320" y="18289"/>
                      <a:pt x="15829" y="18230"/>
                      <a:pt x="15312" y="18115"/>
                    </a:cubicBezTo>
                    <a:lnTo>
                      <a:pt x="15145" y="18082"/>
                    </a:lnTo>
                    <a:cubicBezTo>
                      <a:pt x="12310" y="17448"/>
                      <a:pt x="8407" y="16581"/>
                      <a:pt x="6639" y="14246"/>
                    </a:cubicBezTo>
                    <a:cubicBezTo>
                      <a:pt x="5772" y="13112"/>
                      <a:pt x="4604" y="10643"/>
                      <a:pt x="4070" y="8308"/>
                    </a:cubicBezTo>
                    <a:close/>
                    <a:moveTo>
                      <a:pt x="22917" y="16614"/>
                    </a:moveTo>
                    <a:cubicBezTo>
                      <a:pt x="23251" y="17381"/>
                      <a:pt x="23484" y="18315"/>
                      <a:pt x="23151" y="19116"/>
                    </a:cubicBezTo>
                    <a:cubicBezTo>
                      <a:pt x="22951" y="19650"/>
                      <a:pt x="22484" y="20083"/>
                      <a:pt x="21816" y="20417"/>
                    </a:cubicBezTo>
                    <a:cubicBezTo>
                      <a:pt x="21188" y="20712"/>
                      <a:pt x="20451" y="20821"/>
                      <a:pt x="19669" y="20821"/>
                    </a:cubicBezTo>
                    <a:cubicBezTo>
                      <a:pt x="18332" y="20821"/>
                      <a:pt x="16862" y="20503"/>
                      <a:pt x="15579" y="20250"/>
                    </a:cubicBezTo>
                    <a:cubicBezTo>
                      <a:pt x="15112" y="20150"/>
                      <a:pt x="14678" y="20083"/>
                      <a:pt x="14278" y="19983"/>
                    </a:cubicBezTo>
                    <a:cubicBezTo>
                      <a:pt x="12443" y="19650"/>
                      <a:pt x="10742" y="19049"/>
                      <a:pt x="9141" y="18115"/>
                    </a:cubicBezTo>
                    <a:lnTo>
                      <a:pt x="9141" y="18115"/>
                    </a:lnTo>
                    <a:cubicBezTo>
                      <a:pt x="10642" y="18749"/>
                      <a:pt x="12310" y="19116"/>
                      <a:pt x="13844" y="19550"/>
                    </a:cubicBezTo>
                    <a:cubicBezTo>
                      <a:pt x="14278" y="19616"/>
                      <a:pt x="14645" y="19750"/>
                      <a:pt x="15078" y="19816"/>
                    </a:cubicBezTo>
                    <a:cubicBezTo>
                      <a:pt x="15729" y="19988"/>
                      <a:pt x="16361" y="20074"/>
                      <a:pt x="16974" y="20074"/>
                    </a:cubicBezTo>
                    <a:cubicBezTo>
                      <a:pt x="19222" y="20074"/>
                      <a:pt x="21214" y="18920"/>
                      <a:pt x="22917" y="16614"/>
                    </a:cubicBezTo>
                    <a:close/>
                    <a:moveTo>
                      <a:pt x="4403" y="0"/>
                    </a:moveTo>
                    <a:cubicBezTo>
                      <a:pt x="3691" y="0"/>
                      <a:pt x="2986" y="122"/>
                      <a:pt x="2302" y="402"/>
                    </a:cubicBezTo>
                    <a:cubicBezTo>
                      <a:pt x="1769" y="736"/>
                      <a:pt x="1335" y="1136"/>
                      <a:pt x="1001" y="1470"/>
                    </a:cubicBezTo>
                    <a:cubicBezTo>
                      <a:pt x="935" y="1570"/>
                      <a:pt x="835" y="1637"/>
                      <a:pt x="801" y="1770"/>
                    </a:cubicBezTo>
                    <a:cubicBezTo>
                      <a:pt x="668" y="2104"/>
                      <a:pt x="801" y="2471"/>
                      <a:pt x="1168" y="2737"/>
                    </a:cubicBezTo>
                    <a:cubicBezTo>
                      <a:pt x="1320" y="2829"/>
                      <a:pt x="1499" y="2885"/>
                      <a:pt x="1685" y="2885"/>
                    </a:cubicBezTo>
                    <a:cubicBezTo>
                      <a:pt x="1906" y="2885"/>
                      <a:pt x="2136" y="2804"/>
                      <a:pt x="2336" y="2604"/>
                    </a:cubicBezTo>
                    <a:cubicBezTo>
                      <a:pt x="2636" y="2304"/>
                      <a:pt x="2936" y="2104"/>
                      <a:pt x="3303" y="1970"/>
                    </a:cubicBezTo>
                    <a:lnTo>
                      <a:pt x="3303" y="1970"/>
                    </a:lnTo>
                    <a:cubicBezTo>
                      <a:pt x="3136" y="2137"/>
                      <a:pt x="3003" y="2371"/>
                      <a:pt x="2903" y="2604"/>
                    </a:cubicBezTo>
                    <a:cubicBezTo>
                      <a:pt x="2736" y="2871"/>
                      <a:pt x="2603" y="3138"/>
                      <a:pt x="2469" y="3438"/>
                    </a:cubicBezTo>
                    <a:cubicBezTo>
                      <a:pt x="1302" y="6373"/>
                      <a:pt x="2836" y="10977"/>
                      <a:pt x="4304" y="13745"/>
                    </a:cubicBezTo>
                    <a:cubicBezTo>
                      <a:pt x="2970" y="11911"/>
                      <a:pt x="2102" y="9776"/>
                      <a:pt x="1802" y="7574"/>
                    </a:cubicBezTo>
                    <a:cubicBezTo>
                      <a:pt x="1769" y="7141"/>
                      <a:pt x="1468" y="6874"/>
                      <a:pt x="1068" y="6807"/>
                    </a:cubicBezTo>
                    <a:cubicBezTo>
                      <a:pt x="1037" y="6805"/>
                      <a:pt x="1006" y="6803"/>
                      <a:pt x="976" y="6803"/>
                    </a:cubicBezTo>
                    <a:cubicBezTo>
                      <a:pt x="583" y="6803"/>
                      <a:pt x="256" y="7003"/>
                      <a:pt x="101" y="7374"/>
                    </a:cubicBezTo>
                    <a:cubicBezTo>
                      <a:pt x="67" y="7474"/>
                      <a:pt x="1" y="7641"/>
                      <a:pt x="67" y="7774"/>
                    </a:cubicBezTo>
                    <a:cubicBezTo>
                      <a:pt x="901" y="14279"/>
                      <a:pt x="6005" y="19650"/>
                      <a:pt x="13110" y="21484"/>
                    </a:cubicBezTo>
                    <a:cubicBezTo>
                      <a:pt x="14244" y="21784"/>
                      <a:pt x="15345" y="21951"/>
                      <a:pt x="16479" y="22085"/>
                    </a:cubicBezTo>
                    <a:lnTo>
                      <a:pt x="17480" y="22218"/>
                    </a:lnTo>
                    <a:cubicBezTo>
                      <a:pt x="18183" y="22324"/>
                      <a:pt x="18942" y="22411"/>
                      <a:pt x="19713" y="22411"/>
                    </a:cubicBezTo>
                    <a:cubicBezTo>
                      <a:pt x="20404" y="22411"/>
                      <a:pt x="21105" y="22341"/>
                      <a:pt x="21783" y="22151"/>
                    </a:cubicBezTo>
                    <a:cubicBezTo>
                      <a:pt x="23151" y="21784"/>
                      <a:pt x="24185" y="20884"/>
                      <a:pt x="24652" y="19650"/>
                    </a:cubicBezTo>
                    <a:cubicBezTo>
                      <a:pt x="25085" y="18582"/>
                      <a:pt x="25085" y="17315"/>
                      <a:pt x="24652" y="16114"/>
                    </a:cubicBezTo>
                    <a:cubicBezTo>
                      <a:pt x="23985" y="14146"/>
                      <a:pt x="22450" y="12578"/>
                      <a:pt x="20916" y="11077"/>
                    </a:cubicBezTo>
                    <a:cubicBezTo>
                      <a:pt x="20816" y="10777"/>
                      <a:pt x="20582" y="10576"/>
                      <a:pt x="20282" y="10476"/>
                    </a:cubicBezTo>
                    <a:lnTo>
                      <a:pt x="20249" y="10443"/>
                    </a:lnTo>
                    <a:lnTo>
                      <a:pt x="19481" y="9709"/>
                    </a:lnTo>
                    <a:cubicBezTo>
                      <a:pt x="18014" y="8241"/>
                      <a:pt x="16413" y="6807"/>
                      <a:pt x="14678" y="5406"/>
                    </a:cubicBezTo>
                    <a:lnTo>
                      <a:pt x="14511" y="5273"/>
                    </a:lnTo>
                    <a:cubicBezTo>
                      <a:pt x="13844" y="4739"/>
                      <a:pt x="13144" y="4138"/>
                      <a:pt x="12310" y="3538"/>
                    </a:cubicBezTo>
                    <a:cubicBezTo>
                      <a:pt x="12243" y="3438"/>
                      <a:pt x="12176" y="3405"/>
                      <a:pt x="12109" y="3371"/>
                    </a:cubicBezTo>
                    <a:cubicBezTo>
                      <a:pt x="10015" y="1833"/>
                      <a:pt x="7161" y="0"/>
                      <a:pt x="4403" y="0"/>
                    </a:cubicBezTo>
                    <a:close/>
                  </a:path>
                </a:pathLst>
              </a:custGeom>
              <a:solidFill>
                <a:srgbClr val="2042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5ED1C6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0" name="Google Shape;3011;p45">
                <a:extLst>
                  <a:ext uri="{FF2B5EF4-FFF2-40B4-BE49-F238E27FC236}">
                    <a16:creationId xmlns:a16="http://schemas.microsoft.com/office/drawing/2014/main" id="{ABA9DEDE-0ED6-4C41-A118-45ED8AC33EC6}"/>
                  </a:ext>
                </a:extLst>
              </p:cNvPr>
              <p:cNvSpPr/>
              <p:nvPr/>
            </p:nvSpPr>
            <p:spPr>
              <a:xfrm>
                <a:off x="6571349" y="2711929"/>
                <a:ext cx="1211822" cy="1835862"/>
              </a:xfrm>
              <a:custGeom>
                <a:avLst/>
                <a:gdLst/>
                <a:ahLst/>
                <a:cxnLst/>
                <a:rect l="l" t="t" r="r" b="b"/>
                <a:pathLst>
                  <a:path w="71085" h="107691" extrusionOk="0">
                    <a:moveTo>
                      <a:pt x="62024" y="23379"/>
                    </a:moveTo>
                    <a:cubicBezTo>
                      <a:pt x="62218" y="23379"/>
                      <a:pt x="62463" y="23562"/>
                      <a:pt x="62679" y="23716"/>
                    </a:cubicBezTo>
                    <a:lnTo>
                      <a:pt x="62779" y="23783"/>
                    </a:lnTo>
                    <a:cubicBezTo>
                      <a:pt x="62746" y="23850"/>
                      <a:pt x="62746" y="23917"/>
                      <a:pt x="62746" y="24017"/>
                    </a:cubicBezTo>
                    <a:cubicBezTo>
                      <a:pt x="62656" y="23991"/>
                      <a:pt x="62567" y="23979"/>
                      <a:pt x="62479" y="23979"/>
                    </a:cubicBezTo>
                    <a:cubicBezTo>
                      <a:pt x="62111" y="23979"/>
                      <a:pt x="61780" y="24193"/>
                      <a:pt x="61645" y="24517"/>
                    </a:cubicBezTo>
                    <a:cubicBezTo>
                      <a:pt x="61612" y="24617"/>
                      <a:pt x="61578" y="24817"/>
                      <a:pt x="61612" y="24917"/>
                    </a:cubicBezTo>
                    <a:cubicBezTo>
                      <a:pt x="61645" y="25184"/>
                      <a:pt x="61712" y="25418"/>
                      <a:pt x="61745" y="25718"/>
                    </a:cubicBezTo>
                    <a:cubicBezTo>
                      <a:pt x="61662" y="25704"/>
                      <a:pt x="61585" y="25696"/>
                      <a:pt x="61506" y="25696"/>
                    </a:cubicBezTo>
                    <a:cubicBezTo>
                      <a:pt x="61395" y="25696"/>
                      <a:pt x="61281" y="25712"/>
                      <a:pt x="61145" y="25751"/>
                    </a:cubicBezTo>
                    <a:cubicBezTo>
                      <a:pt x="60911" y="25885"/>
                      <a:pt x="60711" y="26151"/>
                      <a:pt x="60611" y="26418"/>
                    </a:cubicBezTo>
                    <a:cubicBezTo>
                      <a:pt x="60544" y="26385"/>
                      <a:pt x="60444" y="26385"/>
                      <a:pt x="60377" y="26385"/>
                    </a:cubicBezTo>
                    <a:cubicBezTo>
                      <a:pt x="60444" y="26218"/>
                      <a:pt x="60477" y="26018"/>
                      <a:pt x="60578" y="25851"/>
                    </a:cubicBezTo>
                    <a:lnTo>
                      <a:pt x="60811" y="25251"/>
                    </a:lnTo>
                    <a:cubicBezTo>
                      <a:pt x="61078" y="24617"/>
                      <a:pt x="61378" y="24083"/>
                      <a:pt x="61678" y="23616"/>
                    </a:cubicBezTo>
                    <a:cubicBezTo>
                      <a:pt x="61812" y="23450"/>
                      <a:pt x="61912" y="23383"/>
                      <a:pt x="61979" y="23383"/>
                    </a:cubicBezTo>
                    <a:cubicBezTo>
                      <a:pt x="61993" y="23380"/>
                      <a:pt x="62009" y="23379"/>
                      <a:pt x="62024" y="23379"/>
                    </a:cubicBezTo>
                    <a:close/>
                    <a:moveTo>
                      <a:pt x="60778" y="34191"/>
                    </a:moveTo>
                    <a:cubicBezTo>
                      <a:pt x="60811" y="34191"/>
                      <a:pt x="60878" y="34224"/>
                      <a:pt x="60911" y="34224"/>
                    </a:cubicBezTo>
                    <a:cubicBezTo>
                      <a:pt x="60711" y="34524"/>
                      <a:pt x="60544" y="34824"/>
                      <a:pt x="60311" y="35091"/>
                    </a:cubicBezTo>
                    <a:cubicBezTo>
                      <a:pt x="60311" y="35058"/>
                      <a:pt x="60311" y="35024"/>
                      <a:pt x="60277" y="34991"/>
                    </a:cubicBezTo>
                    <a:lnTo>
                      <a:pt x="60211" y="34891"/>
                    </a:lnTo>
                    <a:cubicBezTo>
                      <a:pt x="60444" y="34824"/>
                      <a:pt x="60644" y="34591"/>
                      <a:pt x="60744" y="34357"/>
                    </a:cubicBezTo>
                    <a:cubicBezTo>
                      <a:pt x="60778" y="34324"/>
                      <a:pt x="60778" y="34224"/>
                      <a:pt x="60778" y="34191"/>
                    </a:cubicBezTo>
                    <a:close/>
                    <a:moveTo>
                      <a:pt x="50453" y="5151"/>
                    </a:moveTo>
                    <a:cubicBezTo>
                      <a:pt x="52165" y="5151"/>
                      <a:pt x="54051" y="5357"/>
                      <a:pt x="55707" y="6037"/>
                    </a:cubicBezTo>
                    <a:cubicBezTo>
                      <a:pt x="55074" y="11141"/>
                      <a:pt x="53706" y="16411"/>
                      <a:pt x="51571" y="21748"/>
                    </a:cubicBezTo>
                    <a:cubicBezTo>
                      <a:pt x="49736" y="26385"/>
                      <a:pt x="47435" y="31055"/>
                      <a:pt x="44466" y="35958"/>
                    </a:cubicBezTo>
                    <a:cubicBezTo>
                      <a:pt x="44433" y="36059"/>
                      <a:pt x="44399" y="36092"/>
                      <a:pt x="44399" y="36192"/>
                    </a:cubicBezTo>
                    <a:cubicBezTo>
                      <a:pt x="42054" y="34970"/>
                      <a:pt x="37844" y="33289"/>
                      <a:pt x="33713" y="33289"/>
                    </a:cubicBezTo>
                    <a:cubicBezTo>
                      <a:pt x="33672" y="33289"/>
                      <a:pt x="33632" y="33290"/>
                      <a:pt x="33592" y="33290"/>
                    </a:cubicBezTo>
                    <a:cubicBezTo>
                      <a:pt x="34059" y="32356"/>
                      <a:pt x="34459" y="31355"/>
                      <a:pt x="34926" y="30254"/>
                    </a:cubicBezTo>
                    <a:cubicBezTo>
                      <a:pt x="35347" y="30170"/>
                      <a:pt x="35816" y="30116"/>
                      <a:pt x="36293" y="30116"/>
                    </a:cubicBezTo>
                    <a:cubicBezTo>
                      <a:pt x="37139" y="30116"/>
                      <a:pt x="38013" y="30286"/>
                      <a:pt x="38695" y="30755"/>
                    </a:cubicBezTo>
                    <a:cubicBezTo>
                      <a:pt x="38826" y="30908"/>
                      <a:pt x="39000" y="30975"/>
                      <a:pt x="39170" y="30975"/>
                    </a:cubicBezTo>
                    <a:cubicBezTo>
                      <a:pt x="39260" y="30975"/>
                      <a:pt x="39348" y="30956"/>
                      <a:pt x="39429" y="30922"/>
                    </a:cubicBezTo>
                    <a:cubicBezTo>
                      <a:pt x="39696" y="30855"/>
                      <a:pt x="39929" y="30655"/>
                      <a:pt x="40063" y="30354"/>
                    </a:cubicBezTo>
                    <a:cubicBezTo>
                      <a:pt x="40196" y="29954"/>
                      <a:pt x="40096" y="29587"/>
                      <a:pt x="39763" y="29387"/>
                    </a:cubicBezTo>
                    <a:cubicBezTo>
                      <a:pt x="38848" y="28738"/>
                      <a:pt x="37569" y="28402"/>
                      <a:pt x="36225" y="28402"/>
                    </a:cubicBezTo>
                    <a:cubicBezTo>
                      <a:pt x="36048" y="28402"/>
                      <a:pt x="35871" y="28408"/>
                      <a:pt x="35693" y="28420"/>
                    </a:cubicBezTo>
                    <a:cubicBezTo>
                      <a:pt x="35793" y="28086"/>
                      <a:pt x="35927" y="27686"/>
                      <a:pt x="36093" y="27252"/>
                    </a:cubicBezTo>
                    <a:cubicBezTo>
                      <a:pt x="36322" y="27237"/>
                      <a:pt x="36542" y="27230"/>
                      <a:pt x="36755" y="27230"/>
                    </a:cubicBezTo>
                    <a:cubicBezTo>
                      <a:pt x="37972" y="27230"/>
                      <a:pt x="38944" y="27475"/>
                      <a:pt x="39796" y="27986"/>
                    </a:cubicBezTo>
                    <a:cubicBezTo>
                      <a:pt x="39970" y="28051"/>
                      <a:pt x="40130" y="28102"/>
                      <a:pt x="40293" y="28102"/>
                    </a:cubicBezTo>
                    <a:cubicBezTo>
                      <a:pt x="40381" y="28102"/>
                      <a:pt x="40470" y="28088"/>
                      <a:pt x="40563" y="28053"/>
                    </a:cubicBezTo>
                    <a:cubicBezTo>
                      <a:pt x="40797" y="27986"/>
                      <a:pt x="41064" y="27753"/>
                      <a:pt x="41130" y="27486"/>
                    </a:cubicBezTo>
                    <a:cubicBezTo>
                      <a:pt x="41264" y="27085"/>
                      <a:pt x="41130" y="26719"/>
                      <a:pt x="40797" y="26518"/>
                    </a:cubicBezTo>
                    <a:cubicBezTo>
                      <a:pt x="39683" y="25869"/>
                      <a:pt x="38454" y="25477"/>
                      <a:pt x="37031" y="25477"/>
                    </a:cubicBezTo>
                    <a:cubicBezTo>
                      <a:pt x="36919" y="25477"/>
                      <a:pt x="36807" y="25479"/>
                      <a:pt x="36694" y="25484"/>
                    </a:cubicBezTo>
                    <a:cubicBezTo>
                      <a:pt x="36794" y="25084"/>
                      <a:pt x="36927" y="24717"/>
                      <a:pt x="37027" y="24350"/>
                    </a:cubicBezTo>
                    <a:cubicBezTo>
                      <a:pt x="37520" y="24182"/>
                      <a:pt x="38013" y="24119"/>
                      <a:pt x="38509" y="24119"/>
                    </a:cubicBezTo>
                    <a:cubicBezTo>
                      <a:pt x="39290" y="24119"/>
                      <a:pt x="40081" y="24274"/>
                      <a:pt x="40897" y="24417"/>
                    </a:cubicBezTo>
                    <a:cubicBezTo>
                      <a:pt x="41647" y="24556"/>
                      <a:pt x="42444" y="24741"/>
                      <a:pt x="43268" y="24741"/>
                    </a:cubicBezTo>
                    <a:cubicBezTo>
                      <a:pt x="43433" y="24741"/>
                      <a:pt x="43599" y="24734"/>
                      <a:pt x="43766" y="24717"/>
                    </a:cubicBezTo>
                    <a:cubicBezTo>
                      <a:pt x="44099" y="24717"/>
                      <a:pt x="44366" y="24517"/>
                      <a:pt x="44466" y="24217"/>
                    </a:cubicBezTo>
                    <a:cubicBezTo>
                      <a:pt x="44599" y="23917"/>
                      <a:pt x="44566" y="23583"/>
                      <a:pt x="44366" y="23349"/>
                    </a:cubicBezTo>
                    <a:cubicBezTo>
                      <a:pt x="44199" y="23083"/>
                      <a:pt x="43899" y="22983"/>
                      <a:pt x="43599" y="22983"/>
                    </a:cubicBezTo>
                    <a:cubicBezTo>
                      <a:pt x="43514" y="22985"/>
                      <a:pt x="43430" y="22987"/>
                      <a:pt x="43347" y="22987"/>
                    </a:cubicBezTo>
                    <a:cubicBezTo>
                      <a:pt x="42469" y="22987"/>
                      <a:pt x="41616" y="22835"/>
                      <a:pt x="40763" y="22682"/>
                    </a:cubicBezTo>
                    <a:cubicBezTo>
                      <a:pt x="39921" y="22546"/>
                      <a:pt x="39080" y="22389"/>
                      <a:pt x="38184" y="22389"/>
                    </a:cubicBezTo>
                    <a:cubicBezTo>
                      <a:pt x="37979" y="22389"/>
                      <a:pt x="37772" y="22397"/>
                      <a:pt x="37561" y="22415"/>
                    </a:cubicBezTo>
                    <a:cubicBezTo>
                      <a:pt x="37795" y="21548"/>
                      <a:pt x="38061" y="20581"/>
                      <a:pt x="38362" y="19580"/>
                    </a:cubicBezTo>
                    <a:lnTo>
                      <a:pt x="38462" y="19080"/>
                    </a:lnTo>
                    <a:cubicBezTo>
                      <a:pt x="39057" y="18990"/>
                      <a:pt x="39657" y="18944"/>
                      <a:pt x="40266" y="18944"/>
                    </a:cubicBezTo>
                    <a:cubicBezTo>
                      <a:pt x="42148" y="18944"/>
                      <a:pt x="44125" y="19382"/>
                      <a:pt x="46367" y="20314"/>
                    </a:cubicBezTo>
                    <a:cubicBezTo>
                      <a:pt x="46467" y="20347"/>
                      <a:pt x="46576" y="20364"/>
                      <a:pt x="46688" y="20364"/>
                    </a:cubicBezTo>
                    <a:cubicBezTo>
                      <a:pt x="46801" y="20364"/>
                      <a:pt x="46918" y="20347"/>
                      <a:pt x="47035" y="20314"/>
                    </a:cubicBezTo>
                    <a:cubicBezTo>
                      <a:pt x="47235" y="20214"/>
                      <a:pt x="47401" y="20014"/>
                      <a:pt x="47468" y="19814"/>
                    </a:cubicBezTo>
                    <a:cubicBezTo>
                      <a:pt x="47635" y="19380"/>
                      <a:pt x="47535" y="18880"/>
                      <a:pt x="47035" y="18679"/>
                    </a:cubicBezTo>
                    <a:cubicBezTo>
                      <a:pt x="44499" y="17665"/>
                      <a:pt x="42272" y="17198"/>
                      <a:pt x="40174" y="17198"/>
                    </a:cubicBezTo>
                    <a:cubicBezTo>
                      <a:pt x="39789" y="17198"/>
                      <a:pt x="39407" y="17214"/>
                      <a:pt x="39029" y="17245"/>
                    </a:cubicBezTo>
                    <a:cubicBezTo>
                      <a:pt x="39963" y="14043"/>
                      <a:pt x="40930" y="10740"/>
                      <a:pt x="40363" y="7371"/>
                    </a:cubicBezTo>
                    <a:cubicBezTo>
                      <a:pt x="42398" y="5937"/>
                      <a:pt x="45133" y="5537"/>
                      <a:pt x="47768" y="5303"/>
                    </a:cubicBezTo>
                    <a:cubicBezTo>
                      <a:pt x="48556" y="5218"/>
                      <a:pt x="49476" y="5151"/>
                      <a:pt x="50453" y="5151"/>
                    </a:cubicBezTo>
                    <a:close/>
                    <a:moveTo>
                      <a:pt x="59456" y="36367"/>
                    </a:moveTo>
                    <a:cubicBezTo>
                      <a:pt x="59468" y="36367"/>
                      <a:pt x="59477" y="36375"/>
                      <a:pt x="59477" y="36392"/>
                    </a:cubicBezTo>
                    <a:cubicBezTo>
                      <a:pt x="59477" y="36425"/>
                      <a:pt x="59443" y="36425"/>
                      <a:pt x="59443" y="36492"/>
                    </a:cubicBezTo>
                    <a:lnTo>
                      <a:pt x="59410" y="36425"/>
                    </a:lnTo>
                    <a:lnTo>
                      <a:pt x="59410" y="36392"/>
                    </a:lnTo>
                    <a:cubicBezTo>
                      <a:pt x="59427" y="36375"/>
                      <a:pt x="59443" y="36367"/>
                      <a:pt x="59456" y="36367"/>
                    </a:cubicBezTo>
                    <a:close/>
                    <a:moveTo>
                      <a:pt x="58076" y="38460"/>
                    </a:moveTo>
                    <a:cubicBezTo>
                      <a:pt x="57909" y="38694"/>
                      <a:pt x="57776" y="38894"/>
                      <a:pt x="57609" y="39127"/>
                    </a:cubicBezTo>
                    <a:lnTo>
                      <a:pt x="57542" y="39061"/>
                    </a:lnTo>
                    <a:cubicBezTo>
                      <a:pt x="57542" y="39027"/>
                      <a:pt x="57475" y="38994"/>
                      <a:pt x="57475" y="38994"/>
                    </a:cubicBezTo>
                    <a:cubicBezTo>
                      <a:pt x="57642" y="38894"/>
                      <a:pt x="57809" y="38760"/>
                      <a:pt x="57909" y="38560"/>
                    </a:cubicBezTo>
                    <a:cubicBezTo>
                      <a:pt x="57942" y="38560"/>
                      <a:pt x="57976" y="38527"/>
                      <a:pt x="58076" y="38460"/>
                    </a:cubicBezTo>
                    <a:close/>
                    <a:moveTo>
                      <a:pt x="56274" y="40228"/>
                    </a:moveTo>
                    <a:cubicBezTo>
                      <a:pt x="56408" y="40328"/>
                      <a:pt x="56575" y="40395"/>
                      <a:pt x="56708" y="40395"/>
                    </a:cubicBezTo>
                    <a:cubicBezTo>
                      <a:pt x="56608" y="40495"/>
                      <a:pt x="56575" y="40595"/>
                      <a:pt x="56475" y="40695"/>
                    </a:cubicBezTo>
                    <a:cubicBezTo>
                      <a:pt x="56408" y="40562"/>
                      <a:pt x="56274" y="40395"/>
                      <a:pt x="56208" y="40262"/>
                    </a:cubicBezTo>
                    <a:cubicBezTo>
                      <a:pt x="56241" y="40262"/>
                      <a:pt x="56274" y="40228"/>
                      <a:pt x="56274" y="40228"/>
                    </a:cubicBezTo>
                    <a:close/>
                    <a:moveTo>
                      <a:pt x="57776" y="2501"/>
                    </a:moveTo>
                    <a:cubicBezTo>
                      <a:pt x="60778" y="4703"/>
                      <a:pt x="63880" y="7138"/>
                      <a:pt x="66315" y="10140"/>
                    </a:cubicBezTo>
                    <a:cubicBezTo>
                      <a:pt x="68783" y="13142"/>
                      <a:pt x="69384" y="16144"/>
                      <a:pt x="68283" y="19914"/>
                    </a:cubicBezTo>
                    <a:cubicBezTo>
                      <a:pt x="68216" y="20147"/>
                      <a:pt x="68150" y="20381"/>
                      <a:pt x="68083" y="20581"/>
                    </a:cubicBezTo>
                    <a:cubicBezTo>
                      <a:pt x="66115" y="18146"/>
                      <a:pt x="62979" y="16211"/>
                      <a:pt x="59810" y="15577"/>
                    </a:cubicBezTo>
                    <a:cubicBezTo>
                      <a:pt x="59759" y="15569"/>
                      <a:pt x="59709" y="15564"/>
                      <a:pt x="59660" y="15564"/>
                    </a:cubicBezTo>
                    <a:cubicBezTo>
                      <a:pt x="59327" y="15564"/>
                      <a:pt x="59055" y="15758"/>
                      <a:pt x="58910" y="16078"/>
                    </a:cubicBezTo>
                    <a:cubicBezTo>
                      <a:pt x="58810" y="16344"/>
                      <a:pt x="58810" y="16645"/>
                      <a:pt x="58943" y="16878"/>
                    </a:cubicBezTo>
                    <a:cubicBezTo>
                      <a:pt x="59076" y="17078"/>
                      <a:pt x="59277" y="17245"/>
                      <a:pt x="59543" y="17312"/>
                    </a:cubicBezTo>
                    <a:cubicBezTo>
                      <a:pt x="62546" y="17912"/>
                      <a:pt x="65648" y="20014"/>
                      <a:pt x="67316" y="22516"/>
                    </a:cubicBezTo>
                    <a:cubicBezTo>
                      <a:pt x="67049" y="23183"/>
                      <a:pt x="66715" y="23883"/>
                      <a:pt x="66315" y="24650"/>
                    </a:cubicBezTo>
                    <a:cubicBezTo>
                      <a:pt x="65881" y="24083"/>
                      <a:pt x="65381" y="23550"/>
                      <a:pt x="64814" y="23083"/>
                    </a:cubicBezTo>
                    <a:lnTo>
                      <a:pt x="64781" y="23049"/>
                    </a:lnTo>
                    <a:cubicBezTo>
                      <a:pt x="64173" y="22533"/>
                      <a:pt x="63011" y="21518"/>
                      <a:pt x="62053" y="21518"/>
                    </a:cubicBezTo>
                    <a:cubicBezTo>
                      <a:pt x="61959" y="21518"/>
                      <a:pt x="61867" y="21527"/>
                      <a:pt x="61778" y="21548"/>
                    </a:cubicBezTo>
                    <a:cubicBezTo>
                      <a:pt x="60277" y="21915"/>
                      <a:pt x="59477" y="23516"/>
                      <a:pt x="59043" y="24684"/>
                    </a:cubicBezTo>
                    <a:cubicBezTo>
                      <a:pt x="58776" y="25318"/>
                      <a:pt x="58609" y="25885"/>
                      <a:pt x="58409" y="26518"/>
                    </a:cubicBezTo>
                    <a:cubicBezTo>
                      <a:pt x="58243" y="27085"/>
                      <a:pt x="58076" y="27586"/>
                      <a:pt x="57876" y="28053"/>
                    </a:cubicBezTo>
                    <a:cubicBezTo>
                      <a:pt x="57309" y="29387"/>
                      <a:pt x="56541" y="30655"/>
                      <a:pt x="55774" y="31856"/>
                    </a:cubicBezTo>
                    <a:cubicBezTo>
                      <a:pt x="55574" y="32156"/>
                      <a:pt x="55407" y="32489"/>
                      <a:pt x="55207" y="32756"/>
                    </a:cubicBezTo>
                    <a:cubicBezTo>
                      <a:pt x="54907" y="33257"/>
                      <a:pt x="54540" y="33724"/>
                      <a:pt x="54206" y="34191"/>
                    </a:cubicBezTo>
                    <a:cubicBezTo>
                      <a:pt x="53739" y="34824"/>
                      <a:pt x="53272" y="35425"/>
                      <a:pt x="52905" y="36192"/>
                    </a:cubicBezTo>
                    <a:cubicBezTo>
                      <a:pt x="52071" y="37760"/>
                      <a:pt x="53306" y="39428"/>
                      <a:pt x="54406" y="40862"/>
                    </a:cubicBezTo>
                    <a:cubicBezTo>
                      <a:pt x="54773" y="41329"/>
                      <a:pt x="55107" y="41763"/>
                      <a:pt x="55374" y="42196"/>
                    </a:cubicBezTo>
                    <a:cubicBezTo>
                      <a:pt x="54873" y="42863"/>
                      <a:pt x="54406" y="43531"/>
                      <a:pt x="53906" y="44198"/>
                    </a:cubicBezTo>
                    <a:cubicBezTo>
                      <a:pt x="52739" y="41729"/>
                      <a:pt x="50070" y="39361"/>
                      <a:pt x="45934" y="37059"/>
                    </a:cubicBezTo>
                    <a:cubicBezTo>
                      <a:pt x="48969" y="31922"/>
                      <a:pt x="51404" y="27152"/>
                      <a:pt x="53239" y="22382"/>
                    </a:cubicBezTo>
                    <a:cubicBezTo>
                      <a:pt x="55908" y="15577"/>
                      <a:pt x="57409" y="8906"/>
                      <a:pt x="57776" y="2501"/>
                    </a:cubicBezTo>
                    <a:close/>
                    <a:moveTo>
                      <a:pt x="33758" y="35091"/>
                    </a:moveTo>
                    <a:cubicBezTo>
                      <a:pt x="37728" y="35091"/>
                      <a:pt x="41764" y="36892"/>
                      <a:pt x="44466" y="38227"/>
                    </a:cubicBezTo>
                    <a:cubicBezTo>
                      <a:pt x="45934" y="38994"/>
                      <a:pt x="47468" y="39995"/>
                      <a:pt x="49236" y="41496"/>
                    </a:cubicBezTo>
                    <a:cubicBezTo>
                      <a:pt x="50604" y="42630"/>
                      <a:pt x="52105" y="44098"/>
                      <a:pt x="52639" y="45832"/>
                    </a:cubicBezTo>
                    <a:cubicBezTo>
                      <a:pt x="48903" y="50902"/>
                      <a:pt x="45767" y="55206"/>
                      <a:pt x="43065" y="59909"/>
                    </a:cubicBezTo>
                    <a:cubicBezTo>
                      <a:pt x="41097" y="56173"/>
                      <a:pt x="37361" y="53538"/>
                      <a:pt x="34526" y="52003"/>
                    </a:cubicBezTo>
                    <a:cubicBezTo>
                      <a:pt x="32804" y="51073"/>
                      <a:pt x="30028" y="49866"/>
                      <a:pt x="27092" y="49866"/>
                    </a:cubicBezTo>
                    <a:cubicBezTo>
                      <a:pt x="25817" y="49866"/>
                      <a:pt x="24513" y="50094"/>
                      <a:pt x="23251" y="50669"/>
                    </a:cubicBezTo>
                    <a:cubicBezTo>
                      <a:pt x="23251" y="50602"/>
                      <a:pt x="23251" y="50569"/>
                      <a:pt x="23284" y="50569"/>
                    </a:cubicBezTo>
                    <a:cubicBezTo>
                      <a:pt x="23418" y="50235"/>
                      <a:pt x="23551" y="49935"/>
                      <a:pt x="23718" y="49602"/>
                    </a:cubicBezTo>
                    <a:lnTo>
                      <a:pt x="24051" y="48901"/>
                    </a:lnTo>
                    <a:cubicBezTo>
                      <a:pt x="24252" y="48434"/>
                      <a:pt x="24452" y="47967"/>
                      <a:pt x="24719" y="47467"/>
                    </a:cubicBezTo>
                    <a:cubicBezTo>
                      <a:pt x="25152" y="46566"/>
                      <a:pt x="25686" y="45699"/>
                      <a:pt x="26186" y="44865"/>
                    </a:cubicBezTo>
                    <a:cubicBezTo>
                      <a:pt x="26720" y="43931"/>
                      <a:pt x="27254" y="43030"/>
                      <a:pt x="27721" y="42029"/>
                    </a:cubicBezTo>
                    <a:cubicBezTo>
                      <a:pt x="28388" y="40662"/>
                      <a:pt x="29088" y="39194"/>
                      <a:pt x="29956" y="37826"/>
                    </a:cubicBezTo>
                    <a:cubicBezTo>
                      <a:pt x="30423" y="37059"/>
                      <a:pt x="31223" y="35825"/>
                      <a:pt x="32191" y="35391"/>
                    </a:cubicBezTo>
                    <a:cubicBezTo>
                      <a:pt x="32257" y="35391"/>
                      <a:pt x="32391" y="35358"/>
                      <a:pt x="32457" y="35325"/>
                    </a:cubicBezTo>
                    <a:cubicBezTo>
                      <a:pt x="32558" y="35291"/>
                      <a:pt x="32658" y="35275"/>
                      <a:pt x="32758" y="35275"/>
                    </a:cubicBezTo>
                    <a:cubicBezTo>
                      <a:pt x="32858" y="35275"/>
                      <a:pt x="32958" y="35291"/>
                      <a:pt x="33058" y="35325"/>
                    </a:cubicBezTo>
                    <a:cubicBezTo>
                      <a:pt x="33113" y="35332"/>
                      <a:pt x="33168" y="35336"/>
                      <a:pt x="33223" y="35336"/>
                    </a:cubicBezTo>
                    <a:cubicBezTo>
                      <a:pt x="33431" y="35336"/>
                      <a:pt x="33626" y="35276"/>
                      <a:pt x="33758" y="35091"/>
                    </a:cubicBezTo>
                    <a:close/>
                    <a:moveTo>
                      <a:pt x="35493" y="54572"/>
                    </a:moveTo>
                    <a:cubicBezTo>
                      <a:pt x="38462" y="56506"/>
                      <a:pt x="40663" y="58875"/>
                      <a:pt x="41764" y="61277"/>
                    </a:cubicBezTo>
                    <a:cubicBezTo>
                      <a:pt x="41831" y="61410"/>
                      <a:pt x="41931" y="61543"/>
                      <a:pt x="41998" y="61610"/>
                    </a:cubicBezTo>
                    <a:cubicBezTo>
                      <a:pt x="41564" y="62444"/>
                      <a:pt x="41164" y="63211"/>
                      <a:pt x="40797" y="63912"/>
                    </a:cubicBezTo>
                    <a:cubicBezTo>
                      <a:pt x="40630" y="64279"/>
                      <a:pt x="40430" y="64712"/>
                      <a:pt x="40230" y="65113"/>
                    </a:cubicBezTo>
                    <a:cubicBezTo>
                      <a:pt x="39129" y="63578"/>
                      <a:pt x="37861" y="62344"/>
                      <a:pt x="36427" y="61510"/>
                    </a:cubicBezTo>
                    <a:cubicBezTo>
                      <a:pt x="36271" y="61421"/>
                      <a:pt x="36101" y="61377"/>
                      <a:pt x="35925" y="61377"/>
                    </a:cubicBezTo>
                    <a:cubicBezTo>
                      <a:pt x="35838" y="61377"/>
                      <a:pt x="35749" y="61388"/>
                      <a:pt x="35660" y="61410"/>
                    </a:cubicBezTo>
                    <a:cubicBezTo>
                      <a:pt x="35426" y="61510"/>
                      <a:pt x="35159" y="61710"/>
                      <a:pt x="35093" y="62010"/>
                    </a:cubicBezTo>
                    <a:cubicBezTo>
                      <a:pt x="34959" y="62377"/>
                      <a:pt x="35093" y="62744"/>
                      <a:pt x="35426" y="62944"/>
                    </a:cubicBezTo>
                    <a:cubicBezTo>
                      <a:pt x="36927" y="63845"/>
                      <a:pt x="38295" y="65246"/>
                      <a:pt x="39462" y="67181"/>
                    </a:cubicBezTo>
                    <a:cubicBezTo>
                      <a:pt x="39229" y="67748"/>
                      <a:pt x="38995" y="68248"/>
                      <a:pt x="38795" y="68749"/>
                    </a:cubicBezTo>
                    <a:cubicBezTo>
                      <a:pt x="37428" y="67681"/>
                      <a:pt x="35827" y="66514"/>
                      <a:pt x="33959" y="66280"/>
                    </a:cubicBezTo>
                    <a:cubicBezTo>
                      <a:pt x="33930" y="66278"/>
                      <a:pt x="33901" y="66277"/>
                      <a:pt x="33873" y="66277"/>
                    </a:cubicBezTo>
                    <a:cubicBezTo>
                      <a:pt x="33511" y="66277"/>
                      <a:pt x="33213" y="66473"/>
                      <a:pt x="33058" y="66814"/>
                    </a:cubicBezTo>
                    <a:cubicBezTo>
                      <a:pt x="32924" y="67114"/>
                      <a:pt x="32958" y="67414"/>
                      <a:pt x="33091" y="67614"/>
                    </a:cubicBezTo>
                    <a:cubicBezTo>
                      <a:pt x="33225" y="67848"/>
                      <a:pt x="33458" y="67948"/>
                      <a:pt x="33725" y="68015"/>
                    </a:cubicBezTo>
                    <a:cubicBezTo>
                      <a:pt x="35293" y="68182"/>
                      <a:pt x="36627" y="69216"/>
                      <a:pt x="37928" y="70250"/>
                    </a:cubicBezTo>
                    <a:lnTo>
                      <a:pt x="38095" y="70383"/>
                    </a:lnTo>
                    <a:cubicBezTo>
                      <a:pt x="37795" y="71184"/>
                      <a:pt x="37461" y="72018"/>
                      <a:pt x="37228" y="72785"/>
                    </a:cubicBezTo>
                    <a:cubicBezTo>
                      <a:pt x="36093" y="71851"/>
                      <a:pt x="34626" y="70783"/>
                      <a:pt x="32858" y="70383"/>
                    </a:cubicBezTo>
                    <a:cubicBezTo>
                      <a:pt x="32775" y="70364"/>
                      <a:pt x="32697" y="70355"/>
                      <a:pt x="32622" y="70355"/>
                    </a:cubicBezTo>
                    <a:cubicBezTo>
                      <a:pt x="32303" y="70355"/>
                      <a:pt x="32059" y="70526"/>
                      <a:pt x="31924" y="70850"/>
                    </a:cubicBezTo>
                    <a:cubicBezTo>
                      <a:pt x="31857" y="71084"/>
                      <a:pt x="31857" y="71384"/>
                      <a:pt x="31957" y="71617"/>
                    </a:cubicBezTo>
                    <a:cubicBezTo>
                      <a:pt x="32091" y="71884"/>
                      <a:pt x="32291" y="72018"/>
                      <a:pt x="32558" y="72084"/>
                    </a:cubicBezTo>
                    <a:cubicBezTo>
                      <a:pt x="34125" y="72451"/>
                      <a:pt x="35460" y="73552"/>
                      <a:pt x="36594" y="74553"/>
                    </a:cubicBezTo>
                    <a:cubicBezTo>
                      <a:pt x="36427" y="75086"/>
                      <a:pt x="36260" y="75553"/>
                      <a:pt x="36127" y="76020"/>
                    </a:cubicBezTo>
                    <a:cubicBezTo>
                      <a:pt x="35159" y="75053"/>
                      <a:pt x="34025" y="74453"/>
                      <a:pt x="32658" y="74253"/>
                    </a:cubicBezTo>
                    <a:cubicBezTo>
                      <a:pt x="32606" y="74244"/>
                      <a:pt x="32556" y="74240"/>
                      <a:pt x="32507" y="74240"/>
                    </a:cubicBezTo>
                    <a:cubicBezTo>
                      <a:pt x="32175" y="74240"/>
                      <a:pt x="31902" y="74433"/>
                      <a:pt x="31757" y="74753"/>
                    </a:cubicBezTo>
                    <a:cubicBezTo>
                      <a:pt x="31690" y="75020"/>
                      <a:pt x="31690" y="75353"/>
                      <a:pt x="31790" y="75553"/>
                    </a:cubicBezTo>
                    <a:cubicBezTo>
                      <a:pt x="31924" y="75754"/>
                      <a:pt x="32124" y="75920"/>
                      <a:pt x="32424" y="75954"/>
                    </a:cubicBezTo>
                    <a:cubicBezTo>
                      <a:pt x="33725" y="76187"/>
                      <a:pt x="34792" y="76888"/>
                      <a:pt x="35560" y="77955"/>
                    </a:cubicBezTo>
                    <a:cubicBezTo>
                      <a:pt x="35360" y="78689"/>
                      <a:pt x="35126" y="79423"/>
                      <a:pt x="34926" y="80190"/>
                    </a:cubicBezTo>
                    <a:cubicBezTo>
                      <a:pt x="33792" y="79023"/>
                      <a:pt x="32591" y="77922"/>
                      <a:pt x="31357" y="76921"/>
                    </a:cubicBezTo>
                    <a:cubicBezTo>
                      <a:pt x="31183" y="76797"/>
                      <a:pt x="30992" y="76729"/>
                      <a:pt x="30796" y="76729"/>
                    </a:cubicBezTo>
                    <a:cubicBezTo>
                      <a:pt x="30727" y="76729"/>
                      <a:pt x="30658" y="76737"/>
                      <a:pt x="30589" y="76754"/>
                    </a:cubicBezTo>
                    <a:cubicBezTo>
                      <a:pt x="30289" y="76854"/>
                      <a:pt x="30089" y="77055"/>
                      <a:pt x="29956" y="77355"/>
                    </a:cubicBezTo>
                    <a:cubicBezTo>
                      <a:pt x="29822" y="77722"/>
                      <a:pt x="29922" y="78089"/>
                      <a:pt x="30223" y="78355"/>
                    </a:cubicBezTo>
                    <a:cubicBezTo>
                      <a:pt x="31724" y="79556"/>
                      <a:pt x="33091" y="80857"/>
                      <a:pt x="34325" y="82192"/>
                    </a:cubicBezTo>
                    <a:cubicBezTo>
                      <a:pt x="34225" y="82592"/>
                      <a:pt x="34125" y="82959"/>
                      <a:pt x="33992" y="83392"/>
                    </a:cubicBezTo>
                    <a:cubicBezTo>
                      <a:pt x="32958" y="81925"/>
                      <a:pt x="31624" y="80424"/>
                      <a:pt x="29956" y="80357"/>
                    </a:cubicBezTo>
                    <a:cubicBezTo>
                      <a:pt x="29555" y="80357"/>
                      <a:pt x="29222" y="80557"/>
                      <a:pt x="29088" y="80924"/>
                    </a:cubicBezTo>
                    <a:cubicBezTo>
                      <a:pt x="28955" y="81224"/>
                      <a:pt x="29022" y="81524"/>
                      <a:pt x="29155" y="81758"/>
                    </a:cubicBezTo>
                    <a:cubicBezTo>
                      <a:pt x="29289" y="81958"/>
                      <a:pt x="29555" y="82091"/>
                      <a:pt x="29789" y="82091"/>
                    </a:cubicBezTo>
                    <a:cubicBezTo>
                      <a:pt x="31190" y="82125"/>
                      <a:pt x="32424" y="84093"/>
                      <a:pt x="33158" y="85294"/>
                    </a:cubicBezTo>
                    <a:lnTo>
                      <a:pt x="33325" y="85561"/>
                    </a:lnTo>
                    <a:cubicBezTo>
                      <a:pt x="33391" y="85594"/>
                      <a:pt x="33391" y="85627"/>
                      <a:pt x="33425" y="85627"/>
                    </a:cubicBezTo>
                    <a:cubicBezTo>
                      <a:pt x="33391" y="85794"/>
                      <a:pt x="33325" y="85961"/>
                      <a:pt x="33291" y="86194"/>
                    </a:cubicBezTo>
                    <a:cubicBezTo>
                      <a:pt x="32257" y="84527"/>
                      <a:pt x="30790" y="83092"/>
                      <a:pt x="29055" y="82192"/>
                    </a:cubicBezTo>
                    <a:cubicBezTo>
                      <a:pt x="28879" y="82113"/>
                      <a:pt x="28738" y="82081"/>
                      <a:pt x="28617" y="82081"/>
                    </a:cubicBezTo>
                    <a:cubicBezTo>
                      <a:pt x="28532" y="82081"/>
                      <a:pt x="28457" y="82097"/>
                      <a:pt x="28388" y="82125"/>
                    </a:cubicBezTo>
                    <a:cubicBezTo>
                      <a:pt x="28154" y="82225"/>
                      <a:pt x="27988" y="82392"/>
                      <a:pt x="27888" y="82625"/>
                    </a:cubicBezTo>
                    <a:cubicBezTo>
                      <a:pt x="27721" y="83025"/>
                      <a:pt x="27854" y="83559"/>
                      <a:pt x="28288" y="83793"/>
                    </a:cubicBezTo>
                    <a:cubicBezTo>
                      <a:pt x="30256" y="84793"/>
                      <a:pt x="31824" y="86728"/>
                      <a:pt x="32591" y="88896"/>
                    </a:cubicBezTo>
                    <a:lnTo>
                      <a:pt x="32191" y="90698"/>
                    </a:lnTo>
                    <a:cubicBezTo>
                      <a:pt x="31757" y="92466"/>
                      <a:pt x="31390" y="94133"/>
                      <a:pt x="31123" y="95735"/>
                    </a:cubicBezTo>
                    <a:cubicBezTo>
                      <a:pt x="30523" y="93600"/>
                      <a:pt x="29322" y="91431"/>
                      <a:pt x="27654" y="89263"/>
                    </a:cubicBezTo>
                    <a:cubicBezTo>
                      <a:pt x="26720" y="88029"/>
                      <a:pt x="25553" y="86761"/>
                      <a:pt x="23985" y="85360"/>
                    </a:cubicBezTo>
                    <a:cubicBezTo>
                      <a:pt x="23384" y="84760"/>
                      <a:pt x="22650" y="84193"/>
                      <a:pt x="21783" y="83459"/>
                    </a:cubicBezTo>
                    <a:lnTo>
                      <a:pt x="20916" y="82859"/>
                    </a:lnTo>
                    <a:cubicBezTo>
                      <a:pt x="20916" y="82625"/>
                      <a:pt x="21049" y="82192"/>
                      <a:pt x="21249" y="81458"/>
                    </a:cubicBezTo>
                    <a:cubicBezTo>
                      <a:pt x="21283" y="81358"/>
                      <a:pt x="21283" y="81258"/>
                      <a:pt x="21316" y="81224"/>
                    </a:cubicBezTo>
                    <a:cubicBezTo>
                      <a:pt x="21817" y="79089"/>
                      <a:pt x="22550" y="76888"/>
                      <a:pt x="23418" y="74686"/>
                    </a:cubicBezTo>
                    <a:cubicBezTo>
                      <a:pt x="24385" y="72218"/>
                      <a:pt x="25553" y="69716"/>
                      <a:pt x="26987" y="67014"/>
                    </a:cubicBezTo>
                    <a:cubicBezTo>
                      <a:pt x="29222" y="62878"/>
                      <a:pt x="31957" y="58208"/>
                      <a:pt x="35493" y="54572"/>
                    </a:cubicBezTo>
                    <a:close/>
                    <a:moveTo>
                      <a:pt x="27095" y="51555"/>
                    </a:moveTo>
                    <a:cubicBezTo>
                      <a:pt x="29057" y="51555"/>
                      <a:pt x="31318" y="52232"/>
                      <a:pt x="33858" y="53571"/>
                    </a:cubicBezTo>
                    <a:lnTo>
                      <a:pt x="34092" y="53704"/>
                    </a:lnTo>
                    <a:cubicBezTo>
                      <a:pt x="30389" y="57541"/>
                      <a:pt x="27621" y="62477"/>
                      <a:pt x="25286" y="66781"/>
                    </a:cubicBezTo>
                    <a:cubicBezTo>
                      <a:pt x="24051" y="69082"/>
                      <a:pt x="22951" y="71417"/>
                      <a:pt x="22083" y="73752"/>
                    </a:cubicBezTo>
                    <a:cubicBezTo>
                      <a:pt x="20883" y="76888"/>
                      <a:pt x="19915" y="79990"/>
                      <a:pt x="19281" y="83159"/>
                    </a:cubicBezTo>
                    <a:cubicBezTo>
                      <a:pt x="19248" y="83459"/>
                      <a:pt x="19381" y="83826"/>
                      <a:pt x="19615" y="83993"/>
                    </a:cubicBezTo>
                    <a:cubicBezTo>
                      <a:pt x="24218" y="87262"/>
                      <a:pt x="29689" y="92466"/>
                      <a:pt x="30122" y="99137"/>
                    </a:cubicBezTo>
                    <a:cubicBezTo>
                      <a:pt x="30022" y="98470"/>
                      <a:pt x="29789" y="97803"/>
                      <a:pt x="29522" y="97102"/>
                    </a:cubicBezTo>
                    <a:cubicBezTo>
                      <a:pt x="28421" y="94467"/>
                      <a:pt x="26620" y="92165"/>
                      <a:pt x="24885" y="89964"/>
                    </a:cubicBezTo>
                    <a:lnTo>
                      <a:pt x="24752" y="89797"/>
                    </a:lnTo>
                    <a:cubicBezTo>
                      <a:pt x="23451" y="88162"/>
                      <a:pt x="21850" y="86561"/>
                      <a:pt x="19782" y="84827"/>
                    </a:cubicBezTo>
                    <a:cubicBezTo>
                      <a:pt x="17605" y="83027"/>
                      <a:pt x="12600" y="79359"/>
                      <a:pt x="7755" y="79359"/>
                    </a:cubicBezTo>
                    <a:cubicBezTo>
                      <a:pt x="7031" y="79359"/>
                      <a:pt x="6311" y="79441"/>
                      <a:pt x="5605" y="79623"/>
                    </a:cubicBezTo>
                    <a:cubicBezTo>
                      <a:pt x="6739" y="77922"/>
                      <a:pt x="7840" y="76287"/>
                      <a:pt x="8774" y="74886"/>
                    </a:cubicBezTo>
                    <a:cubicBezTo>
                      <a:pt x="11743" y="74920"/>
                      <a:pt x="14545" y="75920"/>
                      <a:pt x="17280" y="76921"/>
                    </a:cubicBezTo>
                    <a:cubicBezTo>
                      <a:pt x="17397" y="76962"/>
                      <a:pt x="17507" y="76981"/>
                      <a:pt x="17609" y="76981"/>
                    </a:cubicBezTo>
                    <a:cubicBezTo>
                      <a:pt x="18002" y="76981"/>
                      <a:pt x="18282" y="76705"/>
                      <a:pt x="18414" y="76387"/>
                    </a:cubicBezTo>
                    <a:cubicBezTo>
                      <a:pt x="18381" y="76254"/>
                      <a:pt x="18381" y="76020"/>
                      <a:pt x="18281" y="75787"/>
                    </a:cubicBezTo>
                    <a:cubicBezTo>
                      <a:pt x="18214" y="75587"/>
                      <a:pt x="18047" y="75453"/>
                      <a:pt x="17847" y="75387"/>
                    </a:cubicBezTo>
                    <a:cubicBezTo>
                      <a:pt x="15145" y="74419"/>
                      <a:pt x="12543" y="73519"/>
                      <a:pt x="9841" y="73252"/>
                    </a:cubicBezTo>
                    <a:lnTo>
                      <a:pt x="11242" y="71117"/>
                    </a:lnTo>
                    <a:lnTo>
                      <a:pt x="11509" y="71117"/>
                    </a:lnTo>
                    <a:cubicBezTo>
                      <a:pt x="11715" y="71088"/>
                      <a:pt x="11919" y="71074"/>
                      <a:pt x="12123" y="71074"/>
                    </a:cubicBezTo>
                    <a:cubicBezTo>
                      <a:pt x="13312" y="71074"/>
                      <a:pt x="14483" y="71534"/>
                      <a:pt x="15679" y="72018"/>
                    </a:cubicBezTo>
                    <a:cubicBezTo>
                      <a:pt x="16179" y="72218"/>
                      <a:pt x="16680" y="72418"/>
                      <a:pt x="17113" y="72551"/>
                    </a:cubicBezTo>
                    <a:cubicBezTo>
                      <a:pt x="17223" y="72584"/>
                      <a:pt x="17326" y="72598"/>
                      <a:pt x="17423" y="72598"/>
                    </a:cubicBezTo>
                    <a:cubicBezTo>
                      <a:pt x="17826" y="72598"/>
                      <a:pt x="18113" y="72341"/>
                      <a:pt x="18247" y="72018"/>
                    </a:cubicBezTo>
                    <a:cubicBezTo>
                      <a:pt x="18314" y="71784"/>
                      <a:pt x="18314" y="71551"/>
                      <a:pt x="18247" y="71350"/>
                    </a:cubicBezTo>
                    <a:cubicBezTo>
                      <a:pt x="18181" y="71117"/>
                      <a:pt x="18014" y="71017"/>
                      <a:pt x="17747" y="70917"/>
                    </a:cubicBezTo>
                    <a:cubicBezTo>
                      <a:pt x="17247" y="70750"/>
                      <a:pt x="16746" y="70550"/>
                      <a:pt x="16246" y="70383"/>
                    </a:cubicBezTo>
                    <a:cubicBezTo>
                      <a:pt x="15045" y="69916"/>
                      <a:pt x="13777" y="69416"/>
                      <a:pt x="12443" y="69349"/>
                    </a:cubicBezTo>
                    <a:lnTo>
                      <a:pt x="12710" y="68949"/>
                    </a:lnTo>
                    <a:cubicBezTo>
                      <a:pt x="12758" y="68947"/>
                      <a:pt x="12806" y="68946"/>
                      <a:pt x="12854" y="68946"/>
                    </a:cubicBezTo>
                    <a:cubicBezTo>
                      <a:pt x="13640" y="68946"/>
                      <a:pt x="14428" y="69196"/>
                      <a:pt x="15245" y="69416"/>
                    </a:cubicBezTo>
                    <a:cubicBezTo>
                      <a:pt x="16081" y="69654"/>
                      <a:pt x="16916" y="69893"/>
                      <a:pt x="17799" y="69893"/>
                    </a:cubicBezTo>
                    <a:cubicBezTo>
                      <a:pt x="17903" y="69893"/>
                      <a:pt x="18008" y="69890"/>
                      <a:pt x="18114" y="69883"/>
                    </a:cubicBezTo>
                    <a:cubicBezTo>
                      <a:pt x="18447" y="69849"/>
                      <a:pt x="18714" y="69683"/>
                      <a:pt x="18848" y="69382"/>
                    </a:cubicBezTo>
                    <a:cubicBezTo>
                      <a:pt x="18948" y="69082"/>
                      <a:pt x="18914" y="68749"/>
                      <a:pt x="18714" y="68448"/>
                    </a:cubicBezTo>
                    <a:cubicBezTo>
                      <a:pt x="18565" y="68239"/>
                      <a:pt x="18307" y="68110"/>
                      <a:pt x="18039" y="68110"/>
                    </a:cubicBezTo>
                    <a:cubicBezTo>
                      <a:pt x="18008" y="68110"/>
                      <a:pt x="17978" y="68111"/>
                      <a:pt x="17947" y="68115"/>
                    </a:cubicBezTo>
                    <a:cubicBezTo>
                      <a:pt x="17871" y="68123"/>
                      <a:pt x="17795" y="68126"/>
                      <a:pt x="17718" y="68126"/>
                    </a:cubicBezTo>
                    <a:cubicBezTo>
                      <a:pt x="17154" y="68126"/>
                      <a:pt x="16574" y="67928"/>
                      <a:pt x="16046" y="67781"/>
                    </a:cubicBezTo>
                    <a:lnTo>
                      <a:pt x="15545" y="67681"/>
                    </a:lnTo>
                    <a:cubicBezTo>
                      <a:pt x="14978" y="67548"/>
                      <a:pt x="14445" y="67381"/>
                      <a:pt x="13877" y="67281"/>
                    </a:cubicBezTo>
                    <a:lnTo>
                      <a:pt x="14144" y="66881"/>
                    </a:lnTo>
                    <a:lnTo>
                      <a:pt x="14311" y="66881"/>
                    </a:lnTo>
                    <a:cubicBezTo>
                      <a:pt x="14596" y="66852"/>
                      <a:pt x="14882" y="66838"/>
                      <a:pt x="15167" y="66838"/>
                    </a:cubicBezTo>
                    <a:cubicBezTo>
                      <a:pt x="16553" y="66838"/>
                      <a:pt x="17907" y="67167"/>
                      <a:pt x="18848" y="67748"/>
                    </a:cubicBezTo>
                    <a:cubicBezTo>
                      <a:pt x="19003" y="67837"/>
                      <a:pt x="19159" y="67881"/>
                      <a:pt x="19325" y="67881"/>
                    </a:cubicBezTo>
                    <a:cubicBezTo>
                      <a:pt x="19407" y="67881"/>
                      <a:pt x="19493" y="67870"/>
                      <a:pt x="19582" y="67848"/>
                    </a:cubicBezTo>
                    <a:cubicBezTo>
                      <a:pt x="19848" y="67748"/>
                      <a:pt x="20082" y="67548"/>
                      <a:pt x="20182" y="67248"/>
                    </a:cubicBezTo>
                    <a:cubicBezTo>
                      <a:pt x="20282" y="66881"/>
                      <a:pt x="20182" y="66514"/>
                      <a:pt x="19848" y="66280"/>
                    </a:cubicBezTo>
                    <a:cubicBezTo>
                      <a:pt x="18581" y="65480"/>
                      <a:pt x="17013" y="65079"/>
                      <a:pt x="15345" y="65046"/>
                    </a:cubicBezTo>
                    <a:lnTo>
                      <a:pt x="15579" y="64646"/>
                    </a:lnTo>
                    <a:lnTo>
                      <a:pt x="15879" y="64646"/>
                    </a:lnTo>
                    <a:cubicBezTo>
                      <a:pt x="16037" y="64625"/>
                      <a:pt x="16193" y="64615"/>
                      <a:pt x="16347" y="64615"/>
                    </a:cubicBezTo>
                    <a:cubicBezTo>
                      <a:pt x="17647" y="64615"/>
                      <a:pt x="18778" y="65331"/>
                      <a:pt x="19882" y="66047"/>
                    </a:cubicBezTo>
                    <a:cubicBezTo>
                      <a:pt x="20028" y="66151"/>
                      <a:pt x="20187" y="66203"/>
                      <a:pt x="20342" y="66203"/>
                    </a:cubicBezTo>
                    <a:cubicBezTo>
                      <a:pt x="20436" y="66203"/>
                      <a:pt x="20528" y="66184"/>
                      <a:pt x="20616" y="66147"/>
                    </a:cubicBezTo>
                    <a:cubicBezTo>
                      <a:pt x="20883" y="66080"/>
                      <a:pt x="21116" y="65880"/>
                      <a:pt x="21216" y="65580"/>
                    </a:cubicBezTo>
                    <a:cubicBezTo>
                      <a:pt x="21350" y="65213"/>
                      <a:pt x="21249" y="64812"/>
                      <a:pt x="20916" y="64612"/>
                    </a:cubicBezTo>
                    <a:cubicBezTo>
                      <a:pt x="19682" y="63778"/>
                      <a:pt x="18347" y="62978"/>
                      <a:pt x="16746" y="62911"/>
                    </a:cubicBezTo>
                    <a:cubicBezTo>
                      <a:pt x="16880" y="62744"/>
                      <a:pt x="16946" y="62578"/>
                      <a:pt x="17080" y="62411"/>
                    </a:cubicBezTo>
                    <a:lnTo>
                      <a:pt x="17247" y="62411"/>
                    </a:lnTo>
                    <a:cubicBezTo>
                      <a:pt x="17398" y="62401"/>
                      <a:pt x="17548" y="62396"/>
                      <a:pt x="17698" y="62396"/>
                    </a:cubicBezTo>
                    <a:cubicBezTo>
                      <a:pt x="19033" y="62396"/>
                      <a:pt x="20293" y="62795"/>
                      <a:pt x="21283" y="63545"/>
                    </a:cubicBezTo>
                    <a:cubicBezTo>
                      <a:pt x="21429" y="63649"/>
                      <a:pt x="21588" y="63701"/>
                      <a:pt x="21752" y="63701"/>
                    </a:cubicBezTo>
                    <a:cubicBezTo>
                      <a:pt x="21850" y="63701"/>
                      <a:pt x="21950" y="63682"/>
                      <a:pt x="22050" y="63645"/>
                    </a:cubicBezTo>
                    <a:cubicBezTo>
                      <a:pt x="22284" y="63578"/>
                      <a:pt x="22550" y="63378"/>
                      <a:pt x="22684" y="63078"/>
                    </a:cubicBezTo>
                    <a:cubicBezTo>
                      <a:pt x="22784" y="62711"/>
                      <a:pt x="22717" y="62311"/>
                      <a:pt x="22384" y="62111"/>
                    </a:cubicBezTo>
                    <a:cubicBezTo>
                      <a:pt x="21183" y="61243"/>
                      <a:pt x="19782" y="60743"/>
                      <a:pt x="18214" y="60643"/>
                    </a:cubicBezTo>
                    <a:cubicBezTo>
                      <a:pt x="20049" y="57774"/>
                      <a:pt x="21583" y="55139"/>
                      <a:pt x="22951" y="52637"/>
                    </a:cubicBezTo>
                    <a:cubicBezTo>
                      <a:pt x="23117" y="52637"/>
                      <a:pt x="23284" y="52604"/>
                      <a:pt x="23451" y="52537"/>
                    </a:cubicBezTo>
                    <a:cubicBezTo>
                      <a:pt x="24517" y="51881"/>
                      <a:pt x="25734" y="51555"/>
                      <a:pt x="27095" y="51555"/>
                    </a:cubicBezTo>
                    <a:close/>
                    <a:moveTo>
                      <a:pt x="30122" y="99871"/>
                    </a:moveTo>
                    <a:cubicBezTo>
                      <a:pt x="30156" y="99938"/>
                      <a:pt x="30223" y="99971"/>
                      <a:pt x="30256" y="100038"/>
                    </a:cubicBezTo>
                    <a:cubicBezTo>
                      <a:pt x="30223" y="100104"/>
                      <a:pt x="30223" y="100204"/>
                      <a:pt x="30189" y="100238"/>
                    </a:cubicBezTo>
                    <a:cubicBezTo>
                      <a:pt x="30156" y="100104"/>
                      <a:pt x="30156" y="99971"/>
                      <a:pt x="30122" y="99871"/>
                    </a:cubicBezTo>
                    <a:close/>
                    <a:moveTo>
                      <a:pt x="7715" y="81172"/>
                    </a:moveTo>
                    <a:cubicBezTo>
                      <a:pt x="10703" y="81172"/>
                      <a:pt x="13948" y="82886"/>
                      <a:pt x="16546" y="84727"/>
                    </a:cubicBezTo>
                    <a:cubicBezTo>
                      <a:pt x="20782" y="87662"/>
                      <a:pt x="24552" y="91899"/>
                      <a:pt x="27120" y="96535"/>
                    </a:cubicBezTo>
                    <a:cubicBezTo>
                      <a:pt x="27621" y="97436"/>
                      <a:pt x="29222" y="100571"/>
                      <a:pt x="28121" y="103273"/>
                    </a:cubicBezTo>
                    <a:cubicBezTo>
                      <a:pt x="27854" y="103974"/>
                      <a:pt x="27387" y="104608"/>
                      <a:pt x="26787" y="105108"/>
                    </a:cubicBezTo>
                    <a:cubicBezTo>
                      <a:pt x="25915" y="105821"/>
                      <a:pt x="24731" y="106069"/>
                      <a:pt x="23476" y="106069"/>
                    </a:cubicBezTo>
                    <a:cubicBezTo>
                      <a:pt x="21561" y="106069"/>
                      <a:pt x="19484" y="105491"/>
                      <a:pt x="18114" y="105108"/>
                    </a:cubicBezTo>
                    <a:cubicBezTo>
                      <a:pt x="14211" y="104041"/>
                      <a:pt x="10942" y="102406"/>
                      <a:pt x="8374" y="100371"/>
                    </a:cubicBezTo>
                    <a:cubicBezTo>
                      <a:pt x="5738" y="98236"/>
                      <a:pt x="3837" y="95168"/>
                      <a:pt x="2569" y="91065"/>
                    </a:cubicBezTo>
                    <a:cubicBezTo>
                      <a:pt x="1735" y="88363"/>
                      <a:pt x="1602" y="86294"/>
                      <a:pt x="2169" y="84893"/>
                    </a:cubicBezTo>
                    <a:cubicBezTo>
                      <a:pt x="2369" y="84393"/>
                      <a:pt x="2603" y="83959"/>
                      <a:pt x="3003" y="83626"/>
                    </a:cubicBezTo>
                    <a:cubicBezTo>
                      <a:pt x="3070" y="83559"/>
                      <a:pt x="3170" y="83426"/>
                      <a:pt x="3203" y="83292"/>
                    </a:cubicBezTo>
                    <a:cubicBezTo>
                      <a:pt x="3237" y="83192"/>
                      <a:pt x="3270" y="83059"/>
                      <a:pt x="3237" y="82925"/>
                    </a:cubicBezTo>
                    <a:cubicBezTo>
                      <a:pt x="4559" y="81673"/>
                      <a:pt x="6099" y="81172"/>
                      <a:pt x="7715" y="81172"/>
                    </a:cubicBezTo>
                    <a:close/>
                    <a:moveTo>
                      <a:pt x="56953" y="1"/>
                    </a:moveTo>
                    <a:cubicBezTo>
                      <a:pt x="56866" y="1"/>
                      <a:pt x="56782" y="12"/>
                      <a:pt x="56708" y="33"/>
                    </a:cubicBezTo>
                    <a:cubicBezTo>
                      <a:pt x="56441" y="133"/>
                      <a:pt x="56241" y="300"/>
                      <a:pt x="56141" y="500"/>
                    </a:cubicBezTo>
                    <a:cubicBezTo>
                      <a:pt x="56108" y="566"/>
                      <a:pt x="56108" y="667"/>
                      <a:pt x="56108" y="733"/>
                    </a:cubicBezTo>
                    <a:cubicBezTo>
                      <a:pt x="56074" y="1901"/>
                      <a:pt x="56041" y="3135"/>
                      <a:pt x="55908" y="4336"/>
                    </a:cubicBezTo>
                    <a:cubicBezTo>
                      <a:pt x="54191" y="3692"/>
                      <a:pt x="52322" y="3490"/>
                      <a:pt x="50505" y="3490"/>
                    </a:cubicBezTo>
                    <a:cubicBezTo>
                      <a:pt x="49499" y="3490"/>
                      <a:pt x="48508" y="3552"/>
                      <a:pt x="47568" y="3635"/>
                    </a:cubicBezTo>
                    <a:cubicBezTo>
                      <a:pt x="43632" y="3902"/>
                      <a:pt x="40763" y="4836"/>
                      <a:pt x="38862" y="6371"/>
                    </a:cubicBezTo>
                    <a:cubicBezTo>
                      <a:pt x="38595" y="6571"/>
                      <a:pt x="38428" y="6904"/>
                      <a:pt x="38528" y="7205"/>
                    </a:cubicBezTo>
                    <a:cubicBezTo>
                      <a:pt x="39262" y="10507"/>
                      <a:pt x="38262" y="13876"/>
                      <a:pt x="37261" y="17145"/>
                    </a:cubicBezTo>
                    <a:cubicBezTo>
                      <a:pt x="37027" y="17912"/>
                      <a:pt x="36794" y="18713"/>
                      <a:pt x="36594" y="19513"/>
                    </a:cubicBezTo>
                    <a:cubicBezTo>
                      <a:pt x="35793" y="22516"/>
                      <a:pt x="34759" y="26051"/>
                      <a:pt x="33425" y="29487"/>
                    </a:cubicBezTo>
                    <a:cubicBezTo>
                      <a:pt x="32858" y="30988"/>
                      <a:pt x="32257" y="32356"/>
                      <a:pt x="31590" y="33657"/>
                    </a:cubicBezTo>
                    <a:lnTo>
                      <a:pt x="31457" y="33657"/>
                    </a:lnTo>
                    <a:cubicBezTo>
                      <a:pt x="31090" y="33724"/>
                      <a:pt x="30790" y="33990"/>
                      <a:pt x="30756" y="34357"/>
                    </a:cubicBezTo>
                    <a:cubicBezTo>
                      <a:pt x="30089" y="34858"/>
                      <a:pt x="29555" y="35525"/>
                      <a:pt x="29188" y="36059"/>
                    </a:cubicBezTo>
                    <a:cubicBezTo>
                      <a:pt x="27954" y="37660"/>
                      <a:pt x="27087" y="39528"/>
                      <a:pt x="26220" y="41329"/>
                    </a:cubicBezTo>
                    <a:lnTo>
                      <a:pt x="25919" y="41929"/>
                    </a:lnTo>
                    <a:cubicBezTo>
                      <a:pt x="25352" y="43097"/>
                      <a:pt x="24719" y="44264"/>
                      <a:pt x="24051" y="45399"/>
                    </a:cubicBezTo>
                    <a:cubicBezTo>
                      <a:pt x="23418" y="46533"/>
                      <a:pt x="22751" y="47700"/>
                      <a:pt x="22183" y="48901"/>
                    </a:cubicBezTo>
                    <a:cubicBezTo>
                      <a:pt x="22050" y="49168"/>
                      <a:pt x="21883" y="49501"/>
                      <a:pt x="21750" y="49835"/>
                    </a:cubicBezTo>
                    <a:cubicBezTo>
                      <a:pt x="21416" y="50702"/>
                      <a:pt x="21283" y="51369"/>
                      <a:pt x="21416" y="51836"/>
                    </a:cubicBezTo>
                    <a:cubicBezTo>
                      <a:pt x="17714" y="58608"/>
                      <a:pt x="13277" y="65079"/>
                      <a:pt x="9041" y="71384"/>
                    </a:cubicBezTo>
                    <a:cubicBezTo>
                      <a:pt x="6872" y="74586"/>
                      <a:pt x="4604" y="77888"/>
                      <a:pt x="2503" y="81191"/>
                    </a:cubicBezTo>
                    <a:lnTo>
                      <a:pt x="2369" y="81424"/>
                    </a:lnTo>
                    <a:cubicBezTo>
                      <a:pt x="2069" y="81691"/>
                      <a:pt x="1769" y="81958"/>
                      <a:pt x="1535" y="82258"/>
                    </a:cubicBezTo>
                    <a:cubicBezTo>
                      <a:pt x="1369" y="82458"/>
                      <a:pt x="1268" y="82725"/>
                      <a:pt x="1335" y="82959"/>
                    </a:cubicBezTo>
                    <a:cubicBezTo>
                      <a:pt x="1035" y="83359"/>
                      <a:pt x="768" y="83793"/>
                      <a:pt x="601" y="84260"/>
                    </a:cubicBezTo>
                    <a:cubicBezTo>
                      <a:pt x="34" y="85761"/>
                      <a:pt x="1" y="87562"/>
                      <a:pt x="501" y="90030"/>
                    </a:cubicBezTo>
                    <a:cubicBezTo>
                      <a:pt x="1102" y="92966"/>
                      <a:pt x="2336" y="95868"/>
                      <a:pt x="4037" y="98303"/>
                    </a:cubicBezTo>
                    <a:cubicBezTo>
                      <a:pt x="8374" y="104407"/>
                      <a:pt x="16613" y="107209"/>
                      <a:pt x="22384" y="107643"/>
                    </a:cubicBezTo>
                    <a:cubicBezTo>
                      <a:pt x="22747" y="107675"/>
                      <a:pt x="23099" y="107690"/>
                      <a:pt x="23441" y="107690"/>
                    </a:cubicBezTo>
                    <a:cubicBezTo>
                      <a:pt x="25990" y="107690"/>
                      <a:pt x="27937" y="106818"/>
                      <a:pt x="29055" y="105141"/>
                    </a:cubicBezTo>
                    <a:cubicBezTo>
                      <a:pt x="29289" y="104774"/>
                      <a:pt x="29522" y="104407"/>
                      <a:pt x="29689" y="103974"/>
                    </a:cubicBezTo>
                    <a:cubicBezTo>
                      <a:pt x="29789" y="103940"/>
                      <a:pt x="29956" y="103874"/>
                      <a:pt x="30056" y="103740"/>
                    </a:cubicBezTo>
                    <a:cubicBezTo>
                      <a:pt x="30856" y="102940"/>
                      <a:pt x="31423" y="101972"/>
                      <a:pt x="31890" y="100772"/>
                    </a:cubicBezTo>
                    <a:cubicBezTo>
                      <a:pt x="32558" y="99037"/>
                      <a:pt x="32858" y="97102"/>
                      <a:pt x="33125" y="95234"/>
                    </a:cubicBezTo>
                    <a:cubicBezTo>
                      <a:pt x="33291" y="94133"/>
                      <a:pt x="33458" y="93133"/>
                      <a:pt x="33692" y="92199"/>
                    </a:cubicBezTo>
                    <a:cubicBezTo>
                      <a:pt x="33892" y="91298"/>
                      <a:pt x="34092" y="90397"/>
                      <a:pt x="34292" y="89530"/>
                    </a:cubicBezTo>
                    <a:cubicBezTo>
                      <a:pt x="34426" y="89363"/>
                      <a:pt x="34459" y="89130"/>
                      <a:pt x="34426" y="88930"/>
                    </a:cubicBezTo>
                    <a:cubicBezTo>
                      <a:pt x="35026" y="86461"/>
                      <a:pt x="35526" y="84460"/>
                      <a:pt x="35960" y="82692"/>
                    </a:cubicBezTo>
                    <a:cubicBezTo>
                      <a:pt x="36193" y="82458"/>
                      <a:pt x="36260" y="82192"/>
                      <a:pt x="36193" y="81925"/>
                    </a:cubicBezTo>
                    <a:cubicBezTo>
                      <a:pt x="36427" y="81024"/>
                      <a:pt x="36694" y="80057"/>
                      <a:pt x="37027" y="79023"/>
                    </a:cubicBezTo>
                    <a:cubicBezTo>
                      <a:pt x="37228" y="78923"/>
                      <a:pt x="37361" y="78756"/>
                      <a:pt x="37428" y="78589"/>
                    </a:cubicBezTo>
                    <a:cubicBezTo>
                      <a:pt x="37461" y="78456"/>
                      <a:pt x="37528" y="78222"/>
                      <a:pt x="37394" y="77922"/>
                    </a:cubicBezTo>
                    <a:cubicBezTo>
                      <a:pt x="37394" y="77922"/>
                      <a:pt x="37394" y="77888"/>
                      <a:pt x="37361" y="77888"/>
                    </a:cubicBezTo>
                    <a:cubicBezTo>
                      <a:pt x="38095" y="75520"/>
                      <a:pt x="38895" y="73185"/>
                      <a:pt x="39763" y="70950"/>
                    </a:cubicBezTo>
                    <a:cubicBezTo>
                      <a:pt x="40597" y="68849"/>
                      <a:pt x="41531" y="66747"/>
                      <a:pt x="42465" y="64779"/>
                    </a:cubicBezTo>
                    <a:cubicBezTo>
                      <a:pt x="44733" y="60176"/>
                      <a:pt x="47635" y="55839"/>
                      <a:pt x="50237" y="52237"/>
                    </a:cubicBezTo>
                    <a:cubicBezTo>
                      <a:pt x="51604" y="50335"/>
                      <a:pt x="53039" y="48367"/>
                      <a:pt x="54440" y="46499"/>
                    </a:cubicBezTo>
                    <a:cubicBezTo>
                      <a:pt x="58443" y="41029"/>
                      <a:pt x="62579" y="35391"/>
                      <a:pt x="65915" y="29354"/>
                    </a:cubicBezTo>
                    <a:lnTo>
                      <a:pt x="66282" y="28653"/>
                    </a:lnTo>
                    <a:cubicBezTo>
                      <a:pt x="66448" y="28320"/>
                      <a:pt x="66649" y="27986"/>
                      <a:pt x="66815" y="27653"/>
                    </a:cubicBezTo>
                    <a:cubicBezTo>
                      <a:pt x="67149" y="27586"/>
                      <a:pt x="67416" y="27386"/>
                      <a:pt x="67549" y="27152"/>
                    </a:cubicBezTo>
                    <a:cubicBezTo>
                      <a:pt x="67583" y="27019"/>
                      <a:pt x="67616" y="26752"/>
                      <a:pt x="67482" y="26485"/>
                    </a:cubicBezTo>
                    <a:cubicBezTo>
                      <a:pt x="68316" y="24917"/>
                      <a:pt x="68917" y="23650"/>
                      <a:pt x="69384" y="22415"/>
                    </a:cubicBezTo>
                    <a:cubicBezTo>
                      <a:pt x="70952" y="18379"/>
                      <a:pt x="71085" y="15010"/>
                      <a:pt x="69717" y="12141"/>
                    </a:cubicBezTo>
                    <a:cubicBezTo>
                      <a:pt x="67482" y="7405"/>
                      <a:pt x="62746" y="4002"/>
                      <a:pt x="58576" y="967"/>
                    </a:cubicBezTo>
                    <a:cubicBezTo>
                      <a:pt x="58209" y="700"/>
                      <a:pt x="57876" y="466"/>
                      <a:pt x="57475" y="166"/>
                    </a:cubicBezTo>
                    <a:cubicBezTo>
                      <a:pt x="57339" y="52"/>
                      <a:pt x="57139" y="1"/>
                      <a:pt x="56953" y="1"/>
                    </a:cubicBezTo>
                    <a:close/>
                  </a:path>
                </a:pathLst>
              </a:custGeom>
              <a:solidFill>
                <a:srgbClr val="2042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5ED1C6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1" name="Google Shape;3012;p45">
                <a:extLst>
                  <a:ext uri="{FF2B5EF4-FFF2-40B4-BE49-F238E27FC236}">
                    <a16:creationId xmlns:a16="http://schemas.microsoft.com/office/drawing/2014/main" id="{44123039-73B0-B047-B3AC-8074EBA1EB04}"/>
                  </a:ext>
                </a:extLst>
              </p:cNvPr>
              <p:cNvSpPr/>
              <p:nvPr/>
            </p:nvSpPr>
            <p:spPr>
              <a:xfrm>
                <a:off x="7187247" y="3547124"/>
                <a:ext cx="41528" cy="69810"/>
              </a:xfrm>
              <a:custGeom>
                <a:avLst/>
                <a:gdLst/>
                <a:ahLst/>
                <a:cxnLst/>
                <a:rect l="l" t="t" r="r" b="b"/>
                <a:pathLst>
                  <a:path w="2436" h="4095" extrusionOk="0">
                    <a:moveTo>
                      <a:pt x="922" y="1"/>
                    </a:moveTo>
                    <a:cubicBezTo>
                      <a:pt x="553" y="1"/>
                      <a:pt x="248" y="221"/>
                      <a:pt x="101" y="546"/>
                    </a:cubicBezTo>
                    <a:cubicBezTo>
                      <a:pt x="67" y="679"/>
                      <a:pt x="1" y="846"/>
                      <a:pt x="67" y="946"/>
                    </a:cubicBezTo>
                    <a:cubicBezTo>
                      <a:pt x="168" y="1780"/>
                      <a:pt x="401" y="2581"/>
                      <a:pt x="635" y="3381"/>
                    </a:cubicBezTo>
                    <a:lnTo>
                      <a:pt x="668" y="3548"/>
                    </a:lnTo>
                    <a:cubicBezTo>
                      <a:pt x="701" y="3748"/>
                      <a:pt x="901" y="3915"/>
                      <a:pt x="1102" y="4015"/>
                    </a:cubicBezTo>
                    <a:cubicBezTo>
                      <a:pt x="1230" y="4070"/>
                      <a:pt x="1369" y="4095"/>
                      <a:pt x="1501" y="4095"/>
                    </a:cubicBezTo>
                    <a:cubicBezTo>
                      <a:pt x="1609" y="4095"/>
                      <a:pt x="1712" y="4078"/>
                      <a:pt x="1802" y="4048"/>
                    </a:cubicBezTo>
                    <a:cubicBezTo>
                      <a:pt x="2202" y="3882"/>
                      <a:pt x="2436" y="3381"/>
                      <a:pt x="2302" y="2914"/>
                    </a:cubicBezTo>
                    <a:lnTo>
                      <a:pt x="2269" y="2781"/>
                    </a:lnTo>
                    <a:cubicBezTo>
                      <a:pt x="2036" y="2080"/>
                      <a:pt x="1835" y="1413"/>
                      <a:pt x="1769" y="713"/>
                    </a:cubicBezTo>
                    <a:cubicBezTo>
                      <a:pt x="1769" y="379"/>
                      <a:pt x="1468" y="79"/>
                      <a:pt x="1068" y="12"/>
                    </a:cubicBezTo>
                    <a:cubicBezTo>
                      <a:pt x="1018" y="4"/>
                      <a:pt x="969" y="1"/>
                      <a:pt x="922" y="1"/>
                    </a:cubicBezTo>
                    <a:close/>
                  </a:path>
                </a:pathLst>
              </a:custGeom>
              <a:solidFill>
                <a:srgbClr val="2042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5ED1C6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2" name="Google Shape;3013;p45">
                <a:extLst>
                  <a:ext uri="{FF2B5EF4-FFF2-40B4-BE49-F238E27FC236}">
                    <a16:creationId xmlns:a16="http://schemas.microsoft.com/office/drawing/2014/main" id="{0551A637-2F97-3845-B642-0B9C8BC0A890}"/>
                  </a:ext>
                </a:extLst>
              </p:cNvPr>
              <p:cNvSpPr/>
              <p:nvPr/>
            </p:nvSpPr>
            <p:spPr>
              <a:xfrm>
                <a:off x="7212275" y="3385759"/>
                <a:ext cx="128538" cy="202507"/>
              </a:xfrm>
              <a:custGeom>
                <a:avLst/>
                <a:gdLst/>
                <a:ahLst/>
                <a:cxnLst/>
                <a:rect l="l" t="t" r="r" b="b"/>
                <a:pathLst>
                  <a:path w="7540" h="11879" extrusionOk="0">
                    <a:moveTo>
                      <a:pt x="6585" y="0"/>
                    </a:moveTo>
                    <a:cubicBezTo>
                      <a:pt x="6211" y="0"/>
                      <a:pt x="5828" y="197"/>
                      <a:pt x="5705" y="537"/>
                    </a:cubicBezTo>
                    <a:cubicBezTo>
                      <a:pt x="5671" y="671"/>
                      <a:pt x="5638" y="838"/>
                      <a:pt x="5671" y="971"/>
                    </a:cubicBezTo>
                    <a:cubicBezTo>
                      <a:pt x="5738" y="1538"/>
                      <a:pt x="5738" y="2172"/>
                      <a:pt x="5738" y="2739"/>
                    </a:cubicBezTo>
                    <a:cubicBezTo>
                      <a:pt x="5638" y="2672"/>
                      <a:pt x="5538" y="2639"/>
                      <a:pt x="5371" y="2639"/>
                    </a:cubicBezTo>
                    <a:cubicBezTo>
                      <a:pt x="5333" y="2632"/>
                      <a:pt x="5294" y="2629"/>
                      <a:pt x="5254" y="2629"/>
                    </a:cubicBezTo>
                    <a:cubicBezTo>
                      <a:pt x="4916" y="2629"/>
                      <a:pt x="4553" y="2874"/>
                      <a:pt x="4404" y="3173"/>
                    </a:cubicBezTo>
                    <a:cubicBezTo>
                      <a:pt x="4370" y="3239"/>
                      <a:pt x="4370" y="3339"/>
                      <a:pt x="4370" y="3406"/>
                    </a:cubicBezTo>
                    <a:cubicBezTo>
                      <a:pt x="4370" y="3806"/>
                      <a:pt x="4404" y="4140"/>
                      <a:pt x="4470" y="4507"/>
                    </a:cubicBezTo>
                    <a:cubicBezTo>
                      <a:pt x="4370" y="4474"/>
                      <a:pt x="4304" y="4407"/>
                      <a:pt x="4170" y="4373"/>
                    </a:cubicBezTo>
                    <a:cubicBezTo>
                      <a:pt x="4089" y="4344"/>
                      <a:pt x="4000" y="4329"/>
                      <a:pt x="3910" y="4329"/>
                    </a:cubicBezTo>
                    <a:cubicBezTo>
                      <a:pt x="3594" y="4329"/>
                      <a:pt x="3251" y="4511"/>
                      <a:pt x="3069" y="4874"/>
                    </a:cubicBezTo>
                    <a:cubicBezTo>
                      <a:pt x="3036" y="4907"/>
                      <a:pt x="3036" y="5007"/>
                      <a:pt x="3036" y="5074"/>
                    </a:cubicBezTo>
                    <a:cubicBezTo>
                      <a:pt x="3003" y="5474"/>
                      <a:pt x="3003" y="5841"/>
                      <a:pt x="3036" y="6241"/>
                    </a:cubicBezTo>
                    <a:cubicBezTo>
                      <a:pt x="2969" y="6175"/>
                      <a:pt x="2802" y="6141"/>
                      <a:pt x="2669" y="6075"/>
                    </a:cubicBezTo>
                    <a:cubicBezTo>
                      <a:pt x="2619" y="6067"/>
                      <a:pt x="2569" y="6063"/>
                      <a:pt x="2520" y="6063"/>
                    </a:cubicBezTo>
                    <a:cubicBezTo>
                      <a:pt x="2139" y="6063"/>
                      <a:pt x="1783" y="6284"/>
                      <a:pt x="1635" y="6608"/>
                    </a:cubicBezTo>
                    <a:cubicBezTo>
                      <a:pt x="1568" y="6742"/>
                      <a:pt x="1535" y="6875"/>
                      <a:pt x="1568" y="7009"/>
                    </a:cubicBezTo>
                    <a:lnTo>
                      <a:pt x="1568" y="7276"/>
                    </a:lnTo>
                    <a:cubicBezTo>
                      <a:pt x="1568" y="7509"/>
                      <a:pt x="1568" y="7709"/>
                      <a:pt x="1635" y="7909"/>
                    </a:cubicBezTo>
                    <a:cubicBezTo>
                      <a:pt x="1502" y="7709"/>
                      <a:pt x="1301" y="7576"/>
                      <a:pt x="1035" y="7576"/>
                    </a:cubicBezTo>
                    <a:cubicBezTo>
                      <a:pt x="1006" y="7573"/>
                      <a:pt x="977" y="7572"/>
                      <a:pt x="948" y="7572"/>
                    </a:cubicBezTo>
                    <a:cubicBezTo>
                      <a:pt x="578" y="7572"/>
                      <a:pt x="222" y="7769"/>
                      <a:pt x="67" y="8109"/>
                    </a:cubicBezTo>
                    <a:cubicBezTo>
                      <a:pt x="34" y="8243"/>
                      <a:pt x="0" y="8410"/>
                      <a:pt x="34" y="8543"/>
                    </a:cubicBezTo>
                    <a:lnTo>
                      <a:pt x="34" y="8643"/>
                    </a:lnTo>
                    <a:cubicBezTo>
                      <a:pt x="167" y="9510"/>
                      <a:pt x="234" y="10411"/>
                      <a:pt x="534" y="11312"/>
                    </a:cubicBezTo>
                    <a:cubicBezTo>
                      <a:pt x="668" y="11645"/>
                      <a:pt x="901" y="11845"/>
                      <a:pt x="1235" y="11879"/>
                    </a:cubicBezTo>
                    <a:cubicBezTo>
                      <a:pt x="1635" y="11879"/>
                      <a:pt x="2002" y="11645"/>
                      <a:pt x="2169" y="11312"/>
                    </a:cubicBezTo>
                    <a:cubicBezTo>
                      <a:pt x="2235" y="11145"/>
                      <a:pt x="2235" y="10911"/>
                      <a:pt x="2169" y="10711"/>
                    </a:cubicBezTo>
                    <a:cubicBezTo>
                      <a:pt x="2135" y="10578"/>
                      <a:pt x="2069" y="10478"/>
                      <a:pt x="2035" y="10311"/>
                    </a:cubicBezTo>
                    <a:lnTo>
                      <a:pt x="2035" y="10311"/>
                    </a:lnTo>
                    <a:cubicBezTo>
                      <a:pt x="2169" y="10545"/>
                      <a:pt x="2402" y="10678"/>
                      <a:pt x="2702" y="10678"/>
                    </a:cubicBezTo>
                    <a:cubicBezTo>
                      <a:pt x="3069" y="10678"/>
                      <a:pt x="3470" y="10411"/>
                      <a:pt x="3570" y="10078"/>
                    </a:cubicBezTo>
                    <a:cubicBezTo>
                      <a:pt x="3670" y="9877"/>
                      <a:pt x="3670" y="9677"/>
                      <a:pt x="3570" y="9477"/>
                    </a:cubicBezTo>
                    <a:cubicBezTo>
                      <a:pt x="3403" y="8943"/>
                      <a:pt x="3336" y="8376"/>
                      <a:pt x="3336" y="7843"/>
                    </a:cubicBezTo>
                    <a:lnTo>
                      <a:pt x="3336" y="7843"/>
                    </a:lnTo>
                    <a:cubicBezTo>
                      <a:pt x="3457" y="8236"/>
                      <a:pt x="3770" y="8519"/>
                      <a:pt x="4175" y="8519"/>
                    </a:cubicBezTo>
                    <a:cubicBezTo>
                      <a:pt x="4217" y="8519"/>
                      <a:pt x="4260" y="8516"/>
                      <a:pt x="4304" y="8510"/>
                    </a:cubicBezTo>
                    <a:cubicBezTo>
                      <a:pt x="4637" y="8443"/>
                      <a:pt x="4871" y="8243"/>
                      <a:pt x="5004" y="7909"/>
                    </a:cubicBezTo>
                    <a:cubicBezTo>
                      <a:pt x="5037" y="7776"/>
                      <a:pt x="5071" y="7609"/>
                      <a:pt x="5037" y="7509"/>
                    </a:cubicBezTo>
                    <a:cubicBezTo>
                      <a:pt x="4971" y="7042"/>
                      <a:pt x="4871" y="6608"/>
                      <a:pt x="4804" y="6241"/>
                    </a:cubicBezTo>
                    <a:lnTo>
                      <a:pt x="4804" y="6175"/>
                    </a:lnTo>
                    <a:cubicBezTo>
                      <a:pt x="4737" y="6008"/>
                      <a:pt x="4737" y="5841"/>
                      <a:pt x="4737" y="5674"/>
                    </a:cubicBezTo>
                    <a:lnTo>
                      <a:pt x="4737" y="5674"/>
                    </a:lnTo>
                    <a:cubicBezTo>
                      <a:pt x="4871" y="5774"/>
                      <a:pt x="5037" y="5908"/>
                      <a:pt x="5304" y="5908"/>
                    </a:cubicBezTo>
                    <a:cubicBezTo>
                      <a:pt x="5333" y="5910"/>
                      <a:pt x="5362" y="5912"/>
                      <a:pt x="5390" y="5912"/>
                    </a:cubicBezTo>
                    <a:cubicBezTo>
                      <a:pt x="5756" y="5912"/>
                      <a:pt x="6083" y="5715"/>
                      <a:pt x="6238" y="5374"/>
                    </a:cubicBezTo>
                    <a:cubicBezTo>
                      <a:pt x="6305" y="5241"/>
                      <a:pt x="6338" y="5074"/>
                      <a:pt x="6305" y="4941"/>
                    </a:cubicBezTo>
                    <a:cubicBezTo>
                      <a:pt x="6238" y="4774"/>
                      <a:pt x="6238" y="4607"/>
                      <a:pt x="6205" y="4440"/>
                    </a:cubicBezTo>
                    <a:cubicBezTo>
                      <a:pt x="6172" y="4173"/>
                      <a:pt x="6071" y="3873"/>
                      <a:pt x="6071" y="3573"/>
                    </a:cubicBezTo>
                    <a:lnTo>
                      <a:pt x="6071" y="3439"/>
                    </a:lnTo>
                    <a:cubicBezTo>
                      <a:pt x="6238" y="3573"/>
                      <a:pt x="6505" y="3606"/>
                      <a:pt x="6672" y="3606"/>
                    </a:cubicBezTo>
                    <a:cubicBezTo>
                      <a:pt x="7005" y="3573"/>
                      <a:pt x="7239" y="3373"/>
                      <a:pt x="7372" y="3073"/>
                    </a:cubicBezTo>
                    <a:cubicBezTo>
                      <a:pt x="7506" y="2972"/>
                      <a:pt x="7539" y="2839"/>
                      <a:pt x="7506" y="2672"/>
                    </a:cubicBezTo>
                    <a:cubicBezTo>
                      <a:pt x="7506" y="2038"/>
                      <a:pt x="7506" y="1371"/>
                      <a:pt x="7439" y="738"/>
                    </a:cubicBezTo>
                    <a:cubicBezTo>
                      <a:pt x="7372" y="337"/>
                      <a:pt x="7106" y="37"/>
                      <a:pt x="6672" y="4"/>
                    </a:cubicBezTo>
                    <a:cubicBezTo>
                      <a:pt x="6643" y="1"/>
                      <a:pt x="6614" y="0"/>
                      <a:pt x="6585" y="0"/>
                    </a:cubicBezTo>
                    <a:close/>
                  </a:path>
                </a:pathLst>
              </a:custGeom>
              <a:solidFill>
                <a:srgbClr val="2042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5ED1C6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93" name="Google Shape;3014;p45">
            <a:extLst>
              <a:ext uri="{FF2B5EF4-FFF2-40B4-BE49-F238E27FC236}">
                <a16:creationId xmlns:a16="http://schemas.microsoft.com/office/drawing/2014/main" id="{9191B424-4372-2646-A88E-90E4C362E4BC}"/>
              </a:ext>
            </a:extLst>
          </p:cNvPr>
          <p:cNvGrpSpPr/>
          <p:nvPr/>
        </p:nvGrpSpPr>
        <p:grpSpPr>
          <a:xfrm>
            <a:off x="4669227" y="3120229"/>
            <a:ext cx="3071158" cy="2604427"/>
            <a:chOff x="1473275" y="2897099"/>
            <a:chExt cx="2850527" cy="2417326"/>
          </a:xfrm>
        </p:grpSpPr>
        <p:sp>
          <p:nvSpPr>
            <p:cNvPr id="94" name="Google Shape;3015;p45">
              <a:extLst>
                <a:ext uri="{FF2B5EF4-FFF2-40B4-BE49-F238E27FC236}">
                  <a16:creationId xmlns:a16="http://schemas.microsoft.com/office/drawing/2014/main" id="{246C458A-0D48-EB40-A00F-87046B41A73F}"/>
                </a:ext>
              </a:extLst>
            </p:cNvPr>
            <p:cNvSpPr/>
            <p:nvPr/>
          </p:nvSpPr>
          <p:spPr>
            <a:xfrm>
              <a:off x="2003112" y="3378092"/>
              <a:ext cx="2296810" cy="1873742"/>
            </a:xfrm>
            <a:custGeom>
              <a:avLst/>
              <a:gdLst/>
              <a:ahLst/>
              <a:cxnLst/>
              <a:rect l="l" t="t" r="r" b="b"/>
              <a:pathLst>
                <a:path w="134730" h="109913" extrusionOk="0">
                  <a:moveTo>
                    <a:pt x="117618" y="0"/>
                  </a:moveTo>
                  <a:lnTo>
                    <a:pt x="96269" y="267"/>
                  </a:lnTo>
                  <a:lnTo>
                    <a:pt x="70384" y="2169"/>
                  </a:lnTo>
                  <a:cubicBezTo>
                    <a:pt x="70384" y="2169"/>
                    <a:pt x="31356" y="11942"/>
                    <a:pt x="15912" y="17313"/>
                  </a:cubicBezTo>
                  <a:cubicBezTo>
                    <a:pt x="6750" y="20476"/>
                    <a:pt x="11101" y="24658"/>
                    <a:pt x="10367" y="24658"/>
                  </a:cubicBezTo>
                  <a:cubicBezTo>
                    <a:pt x="10350" y="24658"/>
                    <a:pt x="10330" y="24656"/>
                    <a:pt x="10308" y="24651"/>
                  </a:cubicBezTo>
                  <a:lnTo>
                    <a:pt x="0" y="30522"/>
                  </a:lnTo>
                  <a:lnTo>
                    <a:pt x="3503" y="38328"/>
                  </a:lnTo>
                  <a:lnTo>
                    <a:pt x="18080" y="68016"/>
                  </a:lnTo>
                  <a:lnTo>
                    <a:pt x="19514" y="98938"/>
                  </a:lnTo>
                  <a:lnTo>
                    <a:pt x="26519" y="109912"/>
                  </a:lnTo>
                  <a:lnTo>
                    <a:pt x="62879" y="102540"/>
                  </a:lnTo>
                  <a:lnTo>
                    <a:pt x="117951" y="89031"/>
                  </a:lnTo>
                  <a:lnTo>
                    <a:pt x="130927" y="80925"/>
                  </a:lnTo>
                  <a:lnTo>
                    <a:pt x="134730" y="71218"/>
                  </a:lnTo>
                  <a:lnTo>
                    <a:pt x="117618" y="0"/>
                  </a:ln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5" name="Google Shape;3016;p45">
              <a:extLst>
                <a:ext uri="{FF2B5EF4-FFF2-40B4-BE49-F238E27FC236}">
                  <a16:creationId xmlns:a16="http://schemas.microsoft.com/office/drawing/2014/main" id="{1722730C-93DC-DC4F-B5CC-043C9F5343ED}"/>
                </a:ext>
              </a:extLst>
            </p:cNvPr>
            <p:cNvSpPr/>
            <p:nvPr/>
          </p:nvSpPr>
          <p:spPr>
            <a:xfrm>
              <a:off x="1500450" y="2919850"/>
              <a:ext cx="2099925" cy="1917150"/>
            </a:xfrm>
            <a:custGeom>
              <a:avLst/>
              <a:gdLst/>
              <a:ahLst/>
              <a:cxnLst/>
              <a:rect l="l" t="t" r="r" b="b"/>
              <a:pathLst>
                <a:path w="83997" h="76686" extrusionOk="0">
                  <a:moveTo>
                    <a:pt x="0" y="21931"/>
                  </a:moveTo>
                  <a:lnTo>
                    <a:pt x="4177" y="19693"/>
                  </a:lnTo>
                  <a:lnTo>
                    <a:pt x="5818" y="17008"/>
                  </a:lnTo>
                  <a:lnTo>
                    <a:pt x="8206" y="16709"/>
                  </a:lnTo>
                  <a:lnTo>
                    <a:pt x="7310" y="14024"/>
                  </a:lnTo>
                  <a:lnTo>
                    <a:pt x="13427" y="10443"/>
                  </a:lnTo>
                  <a:lnTo>
                    <a:pt x="21484" y="8951"/>
                  </a:lnTo>
                  <a:lnTo>
                    <a:pt x="32375" y="6564"/>
                  </a:lnTo>
                  <a:lnTo>
                    <a:pt x="39089" y="4177"/>
                  </a:lnTo>
                  <a:lnTo>
                    <a:pt x="48041" y="1939"/>
                  </a:lnTo>
                  <a:lnTo>
                    <a:pt x="53710" y="1939"/>
                  </a:lnTo>
                  <a:lnTo>
                    <a:pt x="66690" y="0"/>
                  </a:lnTo>
                  <a:lnTo>
                    <a:pt x="81908" y="596"/>
                  </a:lnTo>
                  <a:lnTo>
                    <a:pt x="81311" y="2536"/>
                  </a:lnTo>
                  <a:lnTo>
                    <a:pt x="82505" y="15217"/>
                  </a:lnTo>
                  <a:lnTo>
                    <a:pt x="83997" y="19246"/>
                  </a:lnTo>
                  <a:lnTo>
                    <a:pt x="27899" y="32076"/>
                  </a:lnTo>
                  <a:lnTo>
                    <a:pt x="29093" y="36254"/>
                  </a:lnTo>
                  <a:lnTo>
                    <a:pt x="22230" y="42520"/>
                  </a:lnTo>
                  <a:lnTo>
                    <a:pt x="28794" y="56694"/>
                  </a:lnTo>
                  <a:lnTo>
                    <a:pt x="31331" y="71464"/>
                  </a:lnTo>
                  <a:lnTo>
                    <a:pt x="31629" y="74597"/>
                  </a:lnTo>
                  <a:lnTo>
                    <a:pt x="22827" y="76686"/>
                  </a:lnTo>
                  <a:lnTo>
                    <a:pt x="16710" y="75791"/>
                  </a:lnTo>
                  <a:lnTo>
                    <a:pt x="13875" y="71613"/>
                  </a:lnTo>
                  <a:lnTo>
                    <a:pt x="12681" y="66093"/>
                  </a:lnTo>
                  <a:lnTo>
                    <a:pt x="12383" y="59379"/>
                  </a:lnTo>
                  <a:lnTo>
                    <a:pt x="11637" y="48040"/>
                  </a:lnTo>
                  <a:lnTo>
                    <a:pt x="9250" y="38343"/>
                  </a:lnTo>
                  <a:lnTo>
                    <a:pt x="5222" y="29689"/>
                  </a:lnTo>
                  <a:close/>
                </a:path>
              </a:pathLst>
            </a:custGeom>
            <a:solidFill>
              <a:srgbClr val="EAA62F"/>
            </a:solidFill>
            <a:ln>
              <a:noFill/>
            </a:ln>
          </p:spPr>
        </p:sp>
        <p:sp>
          <p:nvSpPr>
            <p:cNvPr id="96" name="Google Shape;3017;p45">
              <a:extLst>
                <a:ext uri="{FF2B5EF4-FFF2-40B4-BE49-F238E27FC236}">
                  <a16:creationId xmlns:a16="http://schemas.microsoft.com/office/drawing/2014/main" id="{AB96916F-20FA-D141-BC5A-E0A3D44236D6}"/>
                </a:ext>
              </a:extLst>
            </p:cNvPr>
            <p:cNvSpPr/>
            <p:nvPr/>
          </p:nvSpPr>
          <p:spPr>
            <a:xfrm>
              <a:off x="1473275" y="2897099"/>
              <a:ext cx="2366568" cy="1964008"/>
            </a:xfrm>
            <a:custGeom>
              <a:avLst/>
              <a:gdLst/>
              <a:ahLst/>
              <a:cxnLst/>
              <a:rect l="l" t="t" r="r" b="b"/>
              <a:pathLst>
                <a:path w="138822" h="115208" extrusionOk="0">
                  <a:moveTo>
                    <a:pt x="77145" y="4196"/>
                  </a:moveTo>
                  <a:lnTo>
                    <a:pt x="77145" y="4196"/>
                  </a:lnTo>
                  <a:cubicBezTo>
                    <a:pt x="74943" y="4697"/>
                    <a:pt x="72741" y="5230"/>
                    <a:pt x="70507" y="5797"/>
                  </a:cubicBezTo>
                  <a:cubicBezTo>
                    <a:pt x="66637" y="6731"/>
                    <a:pt x="62834" y="7832"/>
                    <a:pt x="58932" y="8633"/>
                  </a:cubicBezTo>
                  <a:cubicBezTo>
                    <a:pt x="58765" y="8666"/>
                    <a:pt x="58631" y="8666"/>
                    <a:pt x="58465" y="8699"/>
                  </a:cubicBezTo>
                  <a:cubicBezTo>
                    <a:pt x="61300" y="7832"/>
                    <a:pt x="64069" y="6898"/>
                    <a:pt x="66837" y="6131"/>
                  </a:cubicBezTo>
                  <a:cubicBezTo>
                    <a:pt x="70173" y="5197"/>
                    <a:pt x="73675" y="4363"/>
                    <a:pt x="77145" y="4196"/>
                  </a:cubicBezTo>
                  <a:close/>
                  <a:moveTo>
                    <a:pt x="128381" y="74280"/>
                  </a:moveTo>
                  <a:lnTo>
                    <a:pt x="128381" y="74280"/>
                  </a:lnTo>
                  <a:cubicBezTo>
                    <a:pt x="128715" y="77182"/>
                    <a:pt x="128314" y="80251"/>
                    <a:pt x="127447" y="83119"/>
                  </a:cubicBezTo>
                  <a:cubicBezTo>
                    <a:pt x="127647" y="82285"/>
                    <a:pt x="127814" y="81418"/>
                    <a:pt x="127914" y="80584"/>
                  </a:cubicBezTo>
                  <a:cubicBezTo>
                    <a:pt x="128014" y="80017"/>
                    <a:pt x="128114" y="79383"/>
                    <a:pt x="128148" y="78783"/>
                  </a:cubicBezTo>
                  <a:cubicBezTo>
                    <a:pt x="128281" y="77382"/>
                    <a:pt x="128314" y="75914"/>
                    <a:pt x="128214" y="74446"/>
                  </a:cubicBezTo>
                  <a:lnTo>
                    <a:pt x="128214" y="74380"/>
                  </a:lnTo>
                  <a:cubicBezTo>
                    <a:pt x="128248" y="74346"/>
                    <a:pt x="128348" y="74346"/>
                    <a:pt x="128381" y="74280"/>
                  </a:cubicBezTo>
                  <a:close/>
                  <a:moveTo>
                    <a:pt x="123845" y="76281"/>
                  </a:moveTo>
                  <a:cubicBezTo>
                    <a:pt x="124345" y="78383"/>
                    <a:pt x="124478" y="80517"/>
                    <a:pt x="124812" y="82619"/>
                  </a:cubicBezTo>
                  <a:lnTo>
                    <a:pt x="124812" y="83086"/>
                  </a:lnTo>
                  <a:cubicBezTo>
                    <a:pt x="124445" y="83253"/>
                    <a:pt x="124111" y="83453"/>
                    <a:pt x="123678" y="83553"/>
                  </a:cubicBezTo>
                  <a:cubicBezTo>
                    <a:pt x="123278" y="83620"/>
                    <a:pt x="123144" y="84053"/>
                    <a:pt x="123177" y="84420"/>
                  </a:cubicBezTo>
                  <a:cubicBezTo>
                    <a:pt x="123344" y="85388"/>
                    <a:pt x="123478" y="86288"/>
                    <a:pt x="123511" y="87256"/>
                  </a:cubicBezTo>
                  <a:lnTo>
                    <a:pt x="123511" y="87289"/>
                  </a:lnTo>
                  <a:cubicBezTo>
                    <a:pt x="120809" y="88790"/>
                    <a:pt x="117840" y="89924"/>
                    <a:pt x="114872" y="90858"/>
                  </a:cubicBezTo>
                  <a:cubicBezTo>
                    <a:pt x="116206" y="87055"/>
                    <a:pt x="115972" y="82886"/>
                    <a:pt x="116039" y="78916"/>
                  </a:cubicBezTo>
                  <a:cubicBezTo>
                    <a:pt x="118708" y="78216"/>
                    <a:pt x="121309" y="77349"/>
                    <a:pt x="123845" y="76281"/>
                  </a:cubicBezTo>
                  <a:close/>
                  <a:moveTo>
                    <a:pt x="108530" y="2513"/>
                  </a:moveTo>
                  <a:cubicBezTo>
                    <a:pt x="112322" y="2513"/>
                    <a:pt x="116101" y="2827"/>
                    <a:pt x="119775" y="3662"/>
                  </a:cubicBezTo>
                  <a:cubicBezTo>
                    <a:pt x="119508" y="14270"/>
                    <a:pt x="122177" y="24744"/>
                    <a:pt x="125179" y="34885"/>
                  </a:cubicBezTo>
                  <a:cubicBezTo>
                    <a:pt x="127981" y="44292"/>
                    <a:pt x="132884" y="53098"/>
                    <a:pt x="134786" y="62771"/>
                  </a:cubicBezTo>
                  <a:cubicBezTo>
                    <a:pt x="136220" y="70010"/>
                    <a:pt x="135186" y="77415"/>
                    <a:pt x="129816" y="82786"/>
                  </a:cubicBezTo>
                  <a:cubicBezTo>
                    <a:pt x="129415" y="83186"/>
                    <a:pt x="129048" y="83520"/>
                    <a:pt x="128681" y="83853"/>
                  </a:cubicBezTo>
                  <a:cubicBezTo>
                    <a:pt x="129782" y="80317"/>
                    <a:pt x="130283" y="76548"/>
                    <a:pt x="129582" y="73012"/>
                  </a:cubicBezTo>
                  <a:cubicBezTo>
                    <a:pt x="129534" y="72676"/>
                    <a:pt x="129226" y="72495"/>
                    <a:pt x="128909" y="72495"/>
                  </a:cubicBezTo>
                  <a:cubicBezTo>
                    <a:pt x="128785" y="72495"/>
                    <a:pt x="128660" y="72522"/>
                    <a:pt x="128548" y="72578"/>
                  </a:cubicBezTo>
                  <a:cubicBezTo>
                    <a:pt x="124312" y="74780"/>
                    <a:pt x="119808" y="76515"/>
                    <a:pt x="115138" y="77715"/>
                  </a:cubicBezTo>
                  <a:cubicBezTo>
                    <a:pt x="114771" y="77782"/>
                    <a:pt x="114571" y="78116"/>
                    <a:pt x="114638" y="78416"/>
                  </a:cubicBezTo>
                  <a:lnTo>
                    <a:pt x="114638" y="78583"/>
                  </a:lnTo>
                  <a:cubicBezTo>
                    <a:pt x="114471" y="82786"/>
                    <a:pt x="114972" y="87522"/>
                    <a:pt x="113137" y="91425"/>
                  </a:cubicBezTo>
                  <a:cubicBezTo>
                    <a:pt x="113104" y="91425"/>
                    <a:pt x="113004" y="91459"/>
                    <a:pt x="112970" y="91459"/>
                  </a:cubicBezTo>
                  <a:cubicBezTo>
                    <a:pt x="107366" y="93093"/>
                    <a:pt x="101662" y="94227"/>
                    <a:pt x="95991" y="95395"/>
                  </a:cubicBezTo>
                  <a:cubicBezTo>
                    <a:pt x="88786" y="96896"/>
                    <a:pt x="81781" y="99064"/>
                    <a:pt x="74676" y="101032"/>
                  </a:cubicBezTo>
                  <a:cubicBezTo>
                    <a:pt x="69973" y="102366"/>
                    <a:pt x="65269" y="103601"/>
                    <a:pt x="60499" y="104802"/>
                  </a:cubicBezTo>
                  <a:cubicBezTo>
                    <a:pt x="56396" y="105869"/>
                    <a:pt x="52294" y="106870"/>
                    <a:pt x="48257" y="108271"/>
                  </a:cubicBezTo>
                  <a:cubicBezTo>
                    <a:pt x="44088" y="109772"/>
                    <a:pt x="39318" y="111840"/>
                    <a:pt x="34581" y="112540"/>
                  </a:cubicBezTo>
                  <a:cubicBezTo>
                    <a:pt x="36049" y="111473"/>
                    <a:pt x="37249" y="110072"/>
                    <a:pt x="38050" y="108471"/>
                  </a:cubicBezTo>
                  <a:cubicBezTo>
                    <a:pt x="40919" y="102900"/>
                    <a:pt x="40985" y="95895"/>
                    <a:pt x="40885" y="89757"/>
                  </a:cubicBezTo>
                  <a:cubicBezTo>
                    <a:pt x="40752" y="82652"/>
                    <a:pt x="39918" y="75781"/>
                    <a:pt x="38150" y="68909"/>
                  </a:cubicBezTo>
                  <a:cubicBezTo>
                    <a:pt x="35582" y="58702"/>
                    <a:pt x="31545" y="48928"/>
                    <a:pt x="28143" y="38954"/>
                  </a:cubicBezTo>
                  <a:cubicBezTo>
                    <a:pt x="26375" y="33617"/>
                    <a:pt x="24774" y="28213"/>
                    <a:pt x="23640" y="22676"/>
                  </a:cubicBezTo>
                  <a:cubicBezTo>
                    <a:pt x="23640" y="22576"/>
                    <a:pt x="23606" y="22543"/>
                    <a:pt x="23606" y="22509"/>
                  </a:cubicBezTo>
                  <a:cubicBezTo>
                    <a:pt x="30411" y="17539"/>
                    <a:pt x="38717" y="15371"/>
                    <a:pt x="46823" y="13603"/>
                  </a:cubicBezTo>
                  <a:cubicBezTo>
                    <a:pt x="50926" y="12736"/>
                    <a:pt x="54995" y="12002"/>
                    <a:pt x="59098" y="11201"/>
                  </a:cubicBezTo>
                  <a:cubicBezTo>
                    <a:pt x="63001" y="10401"/>
                    <a:pt x="66837" y="9367"/>
                    <a:pt x="70740" y="8366"/>
                  </a:cubicBezTo>
                  <a:cubicBezTo>
                    <a:pt x="79013" y="6231"/>
                    <a:pt x="87419" y="4496"/>
                    <a:pt x="95925" y="3396"/>
                  </a:cubicBezTo>
                  <a:cubicBezTo>
                    <a:pt x="100058" y="2903"/>
                    <a:pt x="104302" y="2513"/>
                    <a:pt x="108530" y="2513"/>
                  </a:cubicBezTo>
                  <a:close/>
                  <a:moveTo>
                    <a:pt x="108703" y="1"/>
                  </a:moveTo>
                  <a:cubicBezTo>
                    <a:pt x="104610" y="1"/>
                    <a:pt x="100503" y="354"/>
                    <a:pt x="96492" y="827"/>
                  </a:cubicBezTo>
                  <a:cubicBezTo>
                    <a:pt x="92956" y="1227"/>
                    <a:pt x="89453" y="1761"/>
                    <a:pt x="85951" y="2395"/>
                  </a:cubicBezTo>
                  <a:cubicBezTo>
                    <a:pt x="82649" y="2829"/>
                    <a:pt x="79313" y="2595"/>
                    <a:pt x="76010" y="2829"/>
                  </a:cubicBezTo>
                  <a:cubicBezTo>
                    <a:pt x="72808" y="3029"/>
                    <a:pt x="69573" y="3863"/>
                    <a:pt x="66470" y="4697"/>
                  </a:cubicBezTo>
                  <a:cubicBezTo>
                    <a:pt x="59632" y="6565"/>
                    <a:pt x="52994" y="9233"/>
                    <a:pt x="46122" y="10934"/>
                  </a:cubicBezTo>
                  <a:cubicBezTo>
                    <a:pt x="34714" y="13770"/>
                    <a:pt x="21805" y="14103"/>
                    <a:pt x="12065" y="21442"/>
                  </a:cubicBezTo>
                  <a:cubicBezTo>
                    <a:pt x="11798" y="21642"/>
                    <a:pt x="11598" y="21942"/>
                    <a:pt x="11731" y="22242"/>
                  </a:cubicBezTo>
                  <a:cubicBezTo>
                    <a:pt x="12065" y="23110"/>
                    <a:pt x="12432" y="24044"/>
                    <a:pt x="12765" y="24911"/>
                  </a:cubicBezTo>
                  <a:lnTo>
                    <a:pt x="12632" y="24911"/>
                  </a:lnTo>
                  <a:cubicBezTo>
                    <a:pt x="11464" y="25011"/>
                    <a:pt x="10530" y="25378"/>
                    <a:pt x="9763" y="26345"/>
                  </a:cubicBezTo>
                  <a:cubicBezTo>
                    <a:pt x="9430" y="26712"/>
                    <a:pt x="9530" y="27179"/>
                    <a:pt x="9897" y="27480"/>
                  </a:cubicBezTo>
                  <a:cubicBezTo>
                    <a:pt x="15434" y="31716"/>
                    <a:pt x="16868" y="39355"/>
                    <a:pt x="19904" y="45326"/>
                  </a:cubicBezTo>
                  <a:cubicBezTo>
                    <a:pt x="20026" y="45581"/>
                    <a:pt x="20230" y="45686"/>
                    <a:pt x="20442" y="45686"/>
                  </a:cubicBezTo>
                  <a:cubicBezTo>
                    <a:pt x="20921" y="45686"/>
                    <a:pt x="21439" y="45147"/>
                    <a:pt x="21138" y="44592"/>
                  </a:cubicBezTo>
                  <a:cubicBezTo>
                    <a:pt x="18102" y="38587"/>
                    <a:pt x="16601" y="31382"/>
                    <a:pt x="11364" y="26846"/>
                  </a:cubicBezTo>
                  <a:cubicBezTo>
                    <a:pt x="11731" y="26579"/>
                    <a:pt x="12132" y="26412"/>
                    <a:pt x="12632" y="26379"/>
                  </a:cubicBezTo>
                  <a:cubicBezTo>
                    <a:pt x="12932" y="26345"/>
                    <a:pt x="13099" y="26212"/>
                    <a:pt x="13232" y="26012"/>
                  </a:cubicBezTo>
                  <a:cubicBezTo>
                    <a:pt x="17902" y="36853"/>
                    <a:pt x="24607" y="47360"/>
                    <a:pt x="24073" y="59502"/>
                  </a:cubicBezTo>
                  <a:cubicBezTo>
                    <a:pt x="24057" y="59953"/>
                    <a:pt x="24399" y="60178"/>
                    <a:pt x="24749" y="60178"/>
                  </a:cubicBezTo>
                  <a:cubicBezTo>
                    <a:pt x="25099" y="60178"/>
                    <a:pt x="25458" y="59953"/>
                    <a:pt x="25474" y="59502"/>
                  </a:cubicBezTo>
                  <a:cubicBezTo>
                    <a:pt x="26075" y="45926"/>
                    <a:pt x="17869" y="34518"/>
                    <a:pt x="13232" y="22343"/>
                  </a:cubicBezTo>
                  <a:cubicBezTo>
                    <a:pt x="18703" y="18373"/>
                    <a:pt x="25141" y="16538"/>
                    <a:pt x="31746" y="15204"/>
                  </a:cubicBezTo>
                  <a:lnTo>
                    <a:pt x="31746" y="15204"/>
                  </a:lnTo>
                  <a:cubicBezTo>
                    <a:pt x="28410" y="16538"/>
                    <a:pt x="25241" y="18173"/>
                    <a:pt x="22305" y="20241"/>
                  </a:cubicBezTo>
                  <a:lnTo>
                    <a:pt x="22072" y="20508"/>
                  </a:lnTo>
                  <a:cubicBezTo>
                    <a:pt x="20204" y="21308"/>
                    <a:pt x="18303" y="22176"/>
                    <a:pt x="16635" y="23377"/>
                  </a:cubicBezTo>
                  <a:cubicBezTo>
                    <a:pt x="16301" y="23643"/>
                    <a:pt x="16234" y="23977"/>
                    <a:pt x="16401" y="24344"/>
                  </a:cubicBezTo>
                  <a:cubicBezTo>
                    <a:pt x="20638" y="33317"/>
                    <a:pt x="24307" y="42557"/>
                    <a:pt x="26909" y="52164"/>
                  </a:cubicBezTo>
                  <a:cubicBezTo>
                    <a:pt x="28777" y="59169"/>
                    <a:pt x="29911" y="66374"/>
                    <a:pt x="31245" y="73512"/>
                  </a:cubicBezTo>
                  <a:cubicBezTo>
                    <a:pt x="32413" y="79784"/>
                    <a:pt x="33480" y="86222"/>
                    <a:pt x="33413" y="92693"/>
                  </a:cubicBezTo>
                  <a:cubicBezTo>
                    <a:pt x="33380" y="97396"/>
                    <a:pt x="32713" y="103367"/>
                    <a:pt x="28610" y="106269"/>
                  </a:cubicBezTo>
                  <a:cubicBezTo>
                    <a:pt x="28610" y="106269"/>
                    <a:pt x="28610" y="106236"/>
                    <a:pt x="28577" y="106236"/>
                  </a:cubicBezTo>
                  <a:cubicBezTo>
                    <a:pt x="28643" y="106136"/>
                    <a:pt x="28743" y="106036"/>
                    <a:pt x="28777" y="105902"/>
                  </a:cubicBezTo>
                  <a:cubicBezTo>
                    <a:pt x="30878" y="99064"/>
                    <a:pt x="31279" y="91726"/>
                    <a:pt x="31112" y="84587"/>
                  </a:cubicBezTo>
                  <a:cubicBezTo>
                    <a:pt x="30945" y="77615"/>
                    <a:pt x="30144" y="70410"/>
                    <a:pt x="27876" y="63839"/>
                  </a:cubicBezTo>
                  <a:cubicBezTo>
                    <a:pt x="27757" y="63482"/>
                    <a:pt x="27470" y="63329"/>
                    <a:pt x="27184" y="63329"/>
                  </a:cubicBezTo>
                  <a:cubicBezTo>
                    <a:pt x="26748" y="63329"/>
                    <a:pt x="26314" y="63682"/>
                    <a:pt x="26475" y="64206"/>
                  </a:cubicBezTo>
                  <a:cubicBezTo>
                    <a:pt x="28743" y="70710"/>
                    <a:pt x="29477" y="77715"/>
                    <a:pt x="29711" y="84587"/>
                  </a:cubicBezTo>
                  <a:cubicBezTo>
                    <a:pt x="29878" y="90291"/>
                    <a:pt x="29611" y="96195"/>
                    <a:pt x="28410" y="101799"/>
                  </a:cubicBezTo>
                  <a:cubicBezTo>
                    <a:pt x="28410" y="101566"/>
                    <a:pt x="28410" y="101266"/>
                    <a:pt x="28376" y="101032"/>
                  </a:cubicBezTo>
                  <a:cubicBezTo>
                    <a:pt x="28276" y="99264"/>
                    <a:pt x="28243" y="97563"/>
                    <a:pt x="28243" y="95795"/>
                  </a:cubicBezTo>
                  <a:cubicBezTo>
                    <a:pt x="28210" y="92559"/>
                    <a:pt x="28243" y="89257"/>
                    <a:pt x="28143" y="86021"/>
                  </a:cubicBezTo>
                  <a:cubicBezTo>
                    <a:pt x="27976" y="80084"/>
                    <a:pt x="26909" y="74413"/>
                    <a:pt x="25775" y="68609"/>
                  </a:cubicBezTo>
                  <a:cubicBezTo>
                    <a:pt x="23907" y="59269"/>
                    <a:pt x="22372" y="48528"/>
                    <a:pt x="15801" y="41089"/>
                  </a:cubicBezTo>
                  <a:cubicBezTo>
                    <a:pt x="15659" y="40924"/>
                    <a:pt x="15496" y="40856"/>
                    <a:pt x="15336" y="40856"/>
                  </a:cubicBezTo>
                  <a:cubicBezTo>
                    <a:pt x="14818" y="40856"/>
                    <a:pt x="14341" y="41580"/>
                    <a:pt x="14800" y="42090"/>
                  </a:cubicBezTo>
                  <a:cubicBezTo>
                    <a:pt x="21371" y="49529"/>
                    <a:pt x="22739" y="60570"/>
                    <a:pt x="24607" y="69910"/>
                  </a:cubicBezTo>
                  <a:cubicBezTo>
                    <a:pt x="25808" y="75948"/>
                    <a:pt x="26709" y="81785"/>
                    <a:pt x="26809" y="87956"/>
                  </a:cubicBezTo>
                  <a:cubicBezTo>
                    <a:pt x="26875" y="91025"/>
                    <a:pt x="26875" y="94061"/>
                    <a:pt x="26909" y="97096"/>
                  </a:cubicBezTo>
                  <a:cubicBezTo>
                    <a:pt x="26942" y="98597"/>
                    <a:pt x="26975" y="100132"/>
                    <a:pt x="27076" y="101633"/>
                  </a:cubicBezTo>
                  <a:cubicBezTo>
                    <a:pt x="27109" y="102300"/>
                    <a:pt x="27109" y="103067"/>
                    <a:pt x="27142" y="103767"/>
                  </a:cubicBezTo>
                  <a:cubicBezTo>
                    <a:pt x="25041" y="99598"/>
                    <a:pt x="24741" y="94561"/>
                    <a:pt x="24707" y="89958"/>
                  </a:cubicBezTo>
                  <a:cubicBezTo>
                    <a:pt x="24607" y="83553"/>
                    <a:pt x="24874" y="77349"/>
                    <a:pt x="23640" y="70944"/>
                  </a:cubicBezTo>
                  <a:cubicBezTo>
                    <a:pt x="22205" y="63205"/>
                    <a:pt x="19437" y="55733"/>
                    <a:pt x="16535" y="48428"/>
                  </a:cubicBezTo>
                  <a:cubicBezTo>
                    <a:pt x="15267" y="45326"/>
                    <a:pt x="13966" y="42190"/>
                    <a:pt x="12298" y="39255"/>
                  </a:cubicBezTo>
                  <a:cubicBezTo>
                    <a:pt x="11564" y="37920"/>
                    <a:pt x="10597" y="36686"/>
                    <a:pt x="9530" y="35552"/>
                  </a:cubicBezTo>
                  <a:cubicBezTo>
                    <a:pt x="9263" y="35318"/>
                    <a:pt x="9029" y="35052"/>
                    <a:pt x="8729" y="34818"/>
                  </a:cubicBezTo>
                  <a:cubicBezTo>
                    <a:pt x="9229" y="34351"/>
                    <a:pt x="9630" y="33851"/>
                    <a:pt x="10097" y="33350"/>
                  </a:cubicBezTo>
                  <a:cubicBezTo>
                    <a:pt x="10697" y="34251"/>
                    <a:pt x="11097" y="35252"/>
                    <a:pt x="11364" y="36319"/>
                  </a:cubicBezTo>
                  <a:cubicBezTo>
                    <a:pt x="11443" y="36674"/>
                    <a:pt x="11703" y="36827"/>
                    <a:pt x="11977" y="36827"/>
                  </a:cubicBezTo>
                  <a:cubicBezTo>
                    <a:pt x="12399" y="36827"/>
                    <a:pt x="12853" y="36465"/>
                    <a:pt x="12732" y="35919"/>
                  </a:cubicBezTo>
                  <a:cubicBezTo>
                    <a:pt x="12098" y="33250"/>
                    <a:pt x="10397" y="30849"/>
                    <a:pt x="8095" y="29314"/>
                  </a:cubicBezTo>
                  <a:cubicBezTo>
                    <a:pt x="7995" y="29247"/>
                    <a:pt x="7870" y="29214"/>
                    <a:pt x="7745" y="29214"/>
                  </a:cubicBezTo>
                  <a:cubicBezTo>
                    <a:pt x="7620" y="29214"/>
                    <a:pt x="7495" y="29247"/>
                    <a:pt x="7395" y="29314"/>
                  </a:cubicBezTo>
                  <a:cubicBezTo>
                    <a:pt x="6027" y="30181"/>
                    <a:pt x="4726" y="31216"/>
                    <a:pt x="3425" y="32250"/>
                  </a:cubicBezTo>
                  <a:cubicBezTo>
                    <a:pt x="2877" y="32720"/>
                    <a:pt x="3371" y="33435"/>
                    <a:pt x="3948" y="33435"/>
                  </a:cubicBezTo>
                  <a:cubicBezTo>
                    <a:pt x="4108" y="33435"/>
                    <a:pt x="4274" y="33381"/>
                    <a:pt x="4426" y="33250"/>
                  </a:cubicBezTo>
                  <a:cubicBezTo>
                    <a:pt x="5527" y="32383"/>
                    <a:pt x="6561" y="31516"/>
                    <a:pt x="7728" y="30749"/>
                  </a:cubicBezTo>
                  <a:cubicBezTo>
                    <a:pt x="8262" y="31182"/>
                    <a:pt x="8762" y="31649"/>
                    <a:pt x="9229" y="32183"/>
                  </a:cubicBezTo>
                  <a:cubicBezTo>
                    <a:pt x="9196" y="32216"/>
                    <a:pt x="9129" y="32216"/>
                    <a:pt x="9129" y="32250"/>
                  </a:cubicBezTo>
                  <a:cubicBezTo>
                    <a:pt x="8729" y="32683"/>
                    <a:pt x="8362" y="33150"/>
                    <a:pt x="7929" y="33551"/>
                  </a:cubicBezTo>
                  <a:cubicBezTo>
                    <a:pt x="7628" y="33884"/>
                    <a:pt x="7028" y="34151"/>
                    <a:pt x="7028" y="34685"/>
                  </a:cubicBezTo>
                  <a:cubicBezTo>
                    <a:pt x="7028" y="35752"/>
                    <a:pt x="8562" y="36586"/>
                    <a:pt x="9229" y="37387"/>
                  </a:cubicBezTo>
                  <a:cubicBezTo>
                    <a:pt x="11731" y="40255"/>
                    <a:pt x="13232" y="44191"/>
                    <a:pt x="14633" y="47661"/>
                  </a:cubicBezTo>
                  <a:cubicBezTo>
                    <a:pt x="17802" y="55333"/>
                    <a:pt x="20638" y="63172"/>
                    <a:pt x="22239" y="71278"/>
                  </a:cubicBezTo>
                  <a:cubicBezTo>
                    <a:pt x="23573" y="78016"/>
                    <a:pt x="23073" y="84687"/>
                    <a:pt x="23273" y="91459"/>
                  </a:cubicBezTo>
                  <a:cubicBezTo>
                    <a:pt x="23440" y="96863"/>
                    <a:pt x="24140" y="102600"/>
                    <a:pt x="27476" y="106936"/>
                  </a:cubicBezTo>
                  <a:cubicBezTo>
                    <a:pt x="26750" y="107314"/>
                    <a:pt x="27237" y="108273"/>
                    <a:pt x="27904" y="108273"/>
                  </a:cubicBezTo>
                  <a:cubicBezTo>
                    <a:pt x="28003" y="108273"/>
                    <a:pt x="28106" y="108251"/>
                    <a:pt x="28210" y="108204"/>
                  </a:cubicBezTo>
                  <a:cubicBezTo>
                    <a:pt x="28276" y="108137"/>
                    <a:pt x="28310" y="108104"/>
                    <a:pt x="28410" y="108071"/>
                  </a:cubicBezTo>
                  <a:cubicBezTo>
                    <a:pt x="28553" y="108222"/>
                    <a:pt x="28717" y="108286"/>
                    <a:pt x="28877" y="108286"/>
                  </a:cubicBezTo>
                  <a:cubicBezTo>
                    <a:pt x="29316" y="108286"/>
                    <a:pt x="29724" y="107810"/>
                    <a:pt x="29577" y="107370"/>
                  </a:cubicBezTo>
                  <a:cubicBezTo>
                    <a:pt x="33480" y="104535"/>
                    <a:pt x="34548" y="99231"/>
                    <a:pt x="34814" y="94594"/>
                  </a:cubicBezTo>
                  <a:cubicBezTo>
                    <a:pt x="35248" y="87889"/>
                    <a:pt x="34114" y="81085"/>
                    <a:pt x="32946" y="74547"/>
                  </a:cubicBezTo>
                  <a:cubicBezTo>
                    <a:pt x="31612" y="67108"/>
                    <a:pt x="30411" y="59669"/>
                    <a:pt x="28543" y="52331"/>
                  </a:cubicBezTo>
                  <a:cubicBezTo>
                    <a:pt x="26041" y="42590"/>
                    <a:pt x="22272" y="33250"/>
                    <a:pt x="18036" y="24177"/>
                  </a:cubicBezTo>
                  <a:cubicBezTo>
                    <a:pt x="19103" y="23410"/>
                    <a:pt x="20271" y="22843"/>
                    <a:pt x="21472" y="22309"/>
                  </a:cubicBezTo>
                  <a:lnTo>
                    <a:pt x="21472" y="22309"/>
                  </a:lnTo>
                  <a:cubicBezTo>
                    <a:pt x="21305" y="22543"/>
                    <a:pt x="21238" y="22876"/>
                    <a:pt x="21305" y="23243"/>
                  </a:cubicBezTo>
                  <a:cubicBezTo>
                    <a:pt x="23373" y="33551"/>
                    <a:pt x="27142" y="43391"/>
                    <a:pt x="30645" y="53231"/>
                  </a:cubicBezTo>
                  <a:cubicBezTo>
                    <a:pt x="33880" y="62271"/>
                    <a:pt x="37249" y="71711"/>
                    <a:pt x="37983" y="81351"/>
                  </a:cubicBezTo>
                  <a:cubicBezTo>
                    <a:pt x="38450" y="87422"/>
                    <a:pt x="38784" y="93627"/>
                    <a:pt x="37950" y="99731"/>
                  </a:cubicBezTo>
                  <a:cubicBezTo>
                    <a:pt x="37330" y="104299"/>
                    <a:pt x="35625" y="111484"/>
                    <a:pt x="29870" y="111484"/>
                  </a:cubicBezTo>
                  <a:cubicBezTo>
                    <a:pt x="29741" y="111484"/>
                    <a:pt x="29610" y="111480"/>
                    <a:pt x="29477" y="111473"/>
                  </a:cubicBezTo>
                  <a:cubicBezTo>
                    <a:pt x="24774" y="111206"/>
                    <a:pt x="23206" y="104101"/>
                    <a:pt x="22439" y="100565"/>
                  </a:cubicBezTo>
                  <a:cubicBezTo>
                    <a:pt x="21271" y="95095"/>
                    <a:pt x="20971" y="89457"/>
                    <a:pt x="20771" y="83920"/>
                  </a:cubicBezTo>
                  <a:cubicBezTo>
                    <a:pt x="20037" y="66608"/>
                    <a:pt x="15267" y="49328"/>
                    <a:pt x="4893" y="35218"/>
                  </a:cubicBezTo>
                  <a:cubicBezTo>
                    <a:pt x="4126" y="34218"/>
                    <a:pt x="3359" y="33217"/>
                    <a:pt x="2558" y="32250"/>
                  </a:cubicBezTo>
                  <a:cubicBezTo>
                    <a:pt x="2313" y="31957"/>
                    <a:pt x="2027" y="31835"/>
                    <a:pt x="1747" y="31835"/>
                  </a:cubicBezTo>
                  <a:cubicBezTo>
                    <a:pt x="844" y="31835"/>
                    <a:pt x="1" y="33101"/>
                    <a:pt x="790" y="34018"/>
                  </a:cubicBezTo>
                  <a:cubicBezTo>
                    <a:pt x="12265" y="47894"/>
                    <a:pt x="17535" y="65907"/>
                    <a:pt x="18303" y="83686"/>
                  </a:cubicBezTo>
                  <a:cubicBezTo>
                    <a:pt x="18569" y="89224"/>
                    <a:pt x="18870" y="94761"/>
                    <a:pt x="19904" y="100232"/>
                  </a:cubicBezTo>
                  <a:cubicBezTo>
                    <a:pt x="20704" y="104368"/>
                    <a:pt x="21972" y="109438"/>
                    <a:pt x="25374" y="112274"/>
                  </a:cubicBezTo>
                  <a:cubicBezTo>
                    <a:pt x="25041" y="112907"/>
                    <a:pt x="25141" y="113875"/>
                    <a:pt x="26041" y="114208"/>
                  </a:cubicBezTo>
                  <a:cubicBezTo>
                    <a:pt x="27910" y="114915"/>
                    <a:pt x="29844" y="115208"/>
                    <a:pt x="31805" y="115208"/>
                  </a:cubicBezTo>
                  <a:cubicBezTo>
                    <a:pt x="38174" y="115208"/>
                    <a:pt x="44830" y="112120"/>
                    <a:pt x="50492" y="110105"/>
                  </a:cubicBezTo>
                  <a:cubicBezTo>
                    <a:pt x="55329" y="108404"/>
                    <a:pt x="60433" y="107403"/>
                    <a:pt x="65336" y="106102"/>
                  </a:cubicBezTo>
                  <a:cubicBezTo>
                    <a:pt x="70974" y="104601"/>
                    <a:pt x="76611" y="103067"/>
                    <a:pt x="82248" y="101432"/>
                  </a:cubicBezTo>
                  <a:cubicBezTo>
                    <a:pt x="89253" y="99431"/>
                    <a:pt x="96292" y="97863"/>
                    <a:pt x="103430" y="96295"/>
                  </a:cubicBezTo>
                  <a:cubicBezTo>
                    <a:pt x="109968" y="94894"/>
                    <a:pt x="116506" y="93293"/>
                    <a:pt x="122644" y="90525"/>
                  </a:cubicBezTo>
                  <a:cubicBezTo>
                    <a:pt x="127647" y="88223"/>
                    <a:pt x="132284" y="84887"/>
                    <a:pt x="135153" y="80084"/>
                  </a:cubicBezTo>
                  <a:cubicBezTo>
                    <a:pt x="138822" y="73913"/>
                    <a:pt x="138322" y="66074"/>
                    <a:pt x="136620" y="59236"/>
                  </a:cubicBezTo>
                  <a:cubicBezTo>
                    <a:pt x="135486" y="54866"/>
                    <a:pt x="133718" y="50696"/>
                    <a:pt x="132017" y="46560"/>
                  </a:cubicBezTo>
                  <a:cubicBezTo>
                    <a:pt x="130283" y="42290"/>
                    <a:pt x="128748" y="38020"/>
                    <a:pt x="127447" y="33584"/>
                  </a:cubicBezTo>
                  <a:cubicBezTo>
                    <a:pt x="124478" y="23543"/>
                    <a:pt x="121877" y="13203"/>
                    <a:pt x="122310" y="2662"/>
                  </a:cubicBezTo>
                  <a:cubicBezTo>
                    <a:pt x="122344" y="2128"/>
                    <a:pt x="121877" y="1561"/>
                    <a:pt x="121376" y="1428"/>
                  </a:cubicBezTo>
                  <a:cubicBezTo>
                    <a:pt x="117250" y="387"/>
                    <a:pt x="112984" y="1"/>
                    <a:pt x="108703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7" name="Google Shape;3018;p45">
              <a:extLst>
                <a:ext uri="{FF2B5EF4-FFF2-40B4-BE49-F238E27FC236}">
                  <a16:creationId xmlns:a16="http://schemas.microsoft.com/office/drawing/2014/main" id="{42BF64F8-E539-8B4D-889C-8F31999A3D9E}"/>
                </a:ext>
              </a:extLst>
            </p:cNvPr>
            <p:cNvSpPr/>
            <p:nvPr/>
          </p:nvSpPr>
          <p:spPr>
            <a:xfrm>
              <a:off x="2269565" y="3335777"/>
              <a:ext cx="1021299" cy="227874"/>
            </a:xfrm>
            <a:custGeom>
              <a:avLst/>
              <a:gdLst/>
              <a:ahLst/>
              <a:cxnLst/>
              <a:rect l="l" t="t" r="r" b="b"/>
              <a:pathLst>
                <a:path w="59909" h="13367" extrusionOk="0">
                  <a:moveTo>
                    <a:pt x="58809" y="0"/>
                  </a:moveTo>
                  <a:cubicBezTo>
                    <a:pt x="58761" y="0"/>
                    <a:pt x="58710" y="5"/>
                    <a:pt x="58658" y="14"/>
                  </a:cubicBezTo>
                  <a:cubicBezTo>
                    <a:pt x="49218" y="1782"/>
                    <a:pt x="39878" y="3950"/>
                    <a:pt x="30438" y="5785"/>
                  </a:cubicBezTo>
                  <a:cubicBezTo>
                    <a:pt x="20531" y="7686"/>
                    <a:pt x="10323" y="8520"/>
                    <a:pt x="783" y="11956"/>
                  </a:cubicBezTo>
                  <a:cubicBezTo>
                    <a:pt x="1" y="12227"/>
                    <a:pt x="223" y="13366"/>
                    <a:pt x="935" y="13366"/>
                  </a:cubicBezTo>
                  <a:cubicBezTo>
                    <a:pt x="1012" y="13366"/>
                    <a:pt x="1095" y="13353"/>
                    <a:pt x="1183" y="13323"/>
                  </a:cubicBezTo>
                  <a:cubicBezTo>
                    <a:pt x="10757" y="9888"/>
                    <a:pt x="20897" y="9020"/>
                    <a:pt x="30805" y="7152"/>
                  </a:cubicBezTo>
                  <a:cubicBezTo>
                    <a:pt x="40245" y="5351"/>
                    <a:pt x="49585" y="3150"/>
                    <a:pt x="59058" y="1415"/>
                  </a:cubicBezTo>
                  <a:cubicBezTo>
                    <a:pt x="59908" y="1258"/>
                    <a:pt x="59629" y="0"/>
                    <a:pt x="58809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8" name="Google Shape;3019;p45">
              <a:extLst>
                <a:ext uri="{FF2B5EF4-FFF2-40B4-BE49-F238E27FC236}">
                  <a16:creationId xmlns:a16="http://schemas.microsoft.com/office/drawing/2014/main" id="{9E25B8F4-C7E3-1F42-BBC1-209D680B6F53}"/>
                </a:ext>
              </a:extLst>
            </p:cNvPr>
            <p:cNvSpPr/>
            <p:nvPr/>
          </p:nvSpPr>
          <p:spPr>
            <a:xfrm>
              <a:off x="2152867" y="3360430"/>
              <a:ext cx="1482314" cy="872934"/>
            </a:xfrm>
            <a:custGeom>
              <a:avLst/>
              <a:gdLst/>
              <a:ahLst/>
              <a:cxnLst/>
              <a:rect l="l" t="t" r="r" b="b"/>
              <a:pathLst>
                <a:path w="86952" h="51206" extrusionOk="0">
                  <a:moveTo>
                    <a:pt x="29244" y="15380"/>
                  </a:moveTo>
                  <a:cubicBezTo>
                    <a:pt x="29777" y="16681"/>
                    <a:pt x="30311" y="17982"/>
                    <a:pt x="30878" y="19216"/>
                  </a:cubicBezTo>
                  <a:cubicBezTo>
                    <a:pt x="30778" y="19216"/>
                    <a:pt x="30745" y="19183"/>
                    <a:pt x="30645" y="19183"/>
                  </a:cubicBezTo>
                  <a:cubicBezTo>
                    <a:pt x="27275" y="19316"/>
                    <a:pt x="24073" y="21184"/>
                    <a:pt x="21204" y="22885"/>
                  </a:cubicBezTo>
                  <a:cubicBezTo>
                    <a:pt x="20437" y="21318"/>
                    <a:pt x="19637" y="19716"/>
                    <a:pt x="19036" y="18049"/>
                  </a:cubicBezTo>
                  <a:cubicBezTo>
                    <a:pt x="22439" y="17248"/>
                    <a:pt x="25874" y="16347"/>
                    <a:pt x="29244" y="15380"/>
                  </a:cubicBezTo>
                  <a:close/>
                  <a:moveTo>
                    <a:pt x="31278" y="20150"/>
                  </a:moveTo>
                  <a:cubicBezTo>
                    <a:pt x="31378" y="20350"/>
                    <a:pt x="31478" y="20550"/>
                    <a:pt x="31579" y="20750"/>
                  </a:cubicBezTo>
                  <a:cubicBezTo>
                    <a:pt x="31278" y="20917"/>
                    <a:pt x="31078" y="21151"/>
                    <a:pt x="30978" y="21418"/>
                  </a:cubicBezTo>
                  <a:cubicBezTo>
                    <a:pt x="30889" y="21366"/>
                    <a:pt x="30791" y="21342"/>
                    <a:pt x="30691" y="21342"/>
                  </a:cubicBezTo>
                  <a:cubicBezTo>
                    <a:pt x="30339" y="21342"/>
                    <a:pt x="29970" y="21636"/>
                    <a:pt x="29944" y="22051"/>
                  </a:cubicBezTo>
                  <a:cubicBezTo>
                    <a:pt x="29877" y="21985"/>
                    <a:pt x="29777" y="21851"/>
                    <a:pt x="29711" y="21751"/>
                  </a:cubicBezTo>
                  <a:cubicBezTo>
                    <a:pt x="29558" y="21599"/>
                    <a:pt x="29392" y="21546"/>
                    <a:pt x="29221" y="21546"/>
                  </a:cubicBezTo>
                  <a:cubicBezTo>
                    <a:pt x="29129" y="21546"/>
                    <a:pt x="29036" y="21561"/>
                    <a:pt x="28943" y="21584"/>
                  </a:cubicBezTo>
                  <a:lnTo>
                    <a:pt x="28910" y="21551"/>
                  </a:lnTo>
                  <a:cubicBezTo>
                    <a:pt x="28786" y="21315"/>
                    <a:pt x="28571" y="21215"/>
                    <a:pt x="28349" y="21215"/>
                  </a:cubicBezTo>
                  <a:cubicBezTo>
                    <a:pt x="27914" y="21215"/>
                    <a:pt x="27454" y="21599"/>
                    <a:pt x="27609" y="22085"/>
                  </a:cubicBezTo>
                  <a:cubicBezTo>
                    <a:pt x="27309" y="22085"/>
                    <a:pt x="26975" y="22285"/>
                    <a:pt x="26909" y="22618"/>
                  </a:cubicBezTo>
                  <a:cubicBezTo>
                    <a:pt x="26875" y="22552"/>
                    <a:pt x="26808" y="22518"/>
                    <a:pt x="26775" y="22418"/>
                  </a:cubicBezTo>
                  <a:cubicBezTo>
                    <a:pt x="26606" y="22187"/>
                    <a:pt x="26379" y="22091"/>
                    <a:pt x="26164" y="22091"/>
                  </a:cubicBezTo>
                  <a:cubicBezTo>
                    <a:pt x="25915" y="22091"/>
                    <a:pt x="25682" y="22221"/>
                    <a:pt x="25574" y="22418"/>
                  </a:cubicBezTo>
                  <a:cubicBezTo>
                    <a:pt x="25141" y="22452"/>
                    <a:pt x="24774" y="22852"/>
                    <a:pt x="24940" y="23286"/>
                  </a:cubicBezTo>
                  <a:lnTo>
                    <a:pt x="25207" y="24053"/>
                  </a:lnTo>
                  <a:cubicBezTo>
                    <a:pt x="25141" y="24053"/>
                    <a:pt x="25141" y="24019"/>
                    <a:pt x="25107" y="24019"/>
                  </a:cubicBezTo>
                  <a:cubicBezTo>
                    <a:pt x="25074" y="23919"/>
                    <a:pt x="25041" y="23886"/>
                    <a:pt x="25041" y="23786"/>
                  </a:cubicBezTo>
                  <a:cubicBezTo>
                    <a:pt x="24906" y="23551"/>
                    <a:pt x="24678" y="23451"/>
                    <a:pt x="24447" y="23451"/>
                  </a:cubicBezTo>
                  <a:cubicBezTo>
                    <a:pt x="23989" y="23451"/>
                    <a:pt x="23518" y="23843"/>
                    <a:pt x="23740" y="24353"/>
                  </a:cubicBezTo>
                  <a:cubicBezTo>
                    <a:pt x="23904" y="24715"/>
                    <a:pt x="24036" y="25077"/>
                    <a:pt x="24200" y="25439"/>
                  </a:cubicBezTo>
                  <a:lnTo>
                    <a:pt x="24200" y="25439"/>
                  </a:lnTo>
                  <a:cubicBezTo>
                    <a:pt x="24192" y="25430"/>
                    <a:pt x="24175" y="25420"/>
                    <a:pt x="24140" y="25420"/>
                  </a:cubicBezTo>
                  <a:cubicBezTo>
                    <a:pt x="24073" y="25254"/>
                    <a:pt x="23906" y="25187"/>
                    <a:pt x="23773" y="25120"/>
                  </a:cubicBezTo>
                  <a:cubicBezTo>
                    <a:pt x="23740" y="25054"/>
                    <a:pt x="23706" y="24953"/>
                    <a:pt x="23606" y="24887"/>
                  </a:cubicBezTo>
                  <a:cubicBezTo>
                    <a:pt x="23451" y="24642"/>
                    <a:pt x="23231" y="24541"/>
                    <a:pt x="23014" y="24541"/>
                  </a:cubicBezTo>
                  <a:cubicBezTo>
                    <a:pt x="22670" y="24541"/>
                    <a:pt x="22333" y="24793"/>
                    <a:pt x="22272" y="25120"/>
                  </a:cubicBezTo>
                  <a:cubicBezTo>
                    <a:pt x="22105" y="24787"/>
                    <a:pt x="21972" y="24520"/>
                    <a:pt x="21805" y="24186"/>
                  </a:cubicBezTo>
                  <a:cubicBezTo>
                    <a:pt x="24440" y="22552"/>
                    <a:pt x="27476" y="20717"/>
                    <a:pt x="30645" y="20584"/>
                  </a:cubicBezTo>
                  <a:cubicBezTo>
                    <a:pt x="30978" y="20584"/>
                    <a:pt x="31212" y="20384"/>
                    <a:pt x="31278" y="20150"/>
                  </a:cubicBezTo>
                  <a:close/>
                  <a:moveTo>
                    <a:pt x="79813" y="1470"/>
                  </a:moveTo>
                  <a:cubicBezTo>
                    <a:pt x="80280" y="6073"/>
                    <a:pt x="80447" y="10877"/>
                    <a:pt x="81447" y="15413"/>
                  </a:cubicBezTo>
                  <a:cubicBezTo>
                    <a:pt x="82448" y="19883"/>
                    <a:pt x="84750" y="23919"/>
                    <a:pt x="85350" y="28423"/>
                  </a:cubicBezTo>
                  <a:cubicBezTo>
                    <a:pt x="84149" y="28656"/>
                    <a:pt x="82915" y="28856"/>
                    <a:pt x="81648" y="29157"/>
                  </a:cubicBezTo>
                  <a:cubicBezTo>
                    <a:pt x="79913" y="19983"/>
                    <a:pt x="77845" y="10877"/>
                    <a:pt x="74909" y="2004"/>
                  </a:cubicBezTo>
                  <a:cubicBezTo>
                    <a:pt x="76511" y="1737"/>
                    <a:pt x="78178" y="1570"/>
                    <a:pt x="79813" y="1470"/>
                  </a:cubicBezTo>
                  <a:close/>
                  <a:moveTo>
                    <a:pt x="22472" y="28656"/>
                  </a:moveTo>
                  <a:cubicBezTo>
                    <a:pt x="22405" y="28856"/>
                    <a:pt x="22305" y="29090"/>
                    <a:pt x="22239" y="29323"/>
                  </a:cubicBezTo>
                  <a:lnTo>
                    <a:pt x="22205" y="29323"/>
                  </a:lnTo>
                  <a:cubicBezTo>
                    <a:pt x="22138" y="29090"/>
                    <a:pt x="22072" y="28923"/>
                    <a:pt x="21938" y="28823"/>
                  </a:cubicBezTo>
                  <a:cubicBezTo>
                    <a:pt x="22138" y="28756"/>
                    <a:pt x="22305" y="28690"/>
                    <a:pt x="22472" y="28656"/>
                  </a:cubicBezTo>
                  <a:close/>
                  <a:moveTo>
                    <a:pt x="73475" y="2237"/>
                  </a:moveTo>
                  <a:cubicBezTo>
                    <a:pt x="76444" y="11144"/>
                    <a:pt x="78512" y="20250"/>
                    <a:pt x="80280" y="29490"/>
                  </a:cubicBezTo>
                  <a:cubicBezTo>
                    <a:pt x="79279" y="29724"/>
                    <a:pt x="78312" y="29990"/>
                    <a:pt x="77311" y="30224"/>
                  </a:cubicBezTo>
                  <a:cubicBezTo>
                    <a:pt x="76577" y="28523"/>
                    <a:pt x="76144" y="26688"/>
                    <a:pt x="75677" y="24920"/>
                  </a:cubicBezTo>
                  <a:cubicBezTo>
                    <a:pt x="75076" y="22518"/>
                    <a:pt x="74309" y="20083"/>
                    <a:pt x="73475" y="17715"/>
                  </a:cubicBezTo>
                  <a:cubicBezTo>
                    <a:pt x="71841" y="12878"/>
                    <a:pt x="70006" y="8141"/>
                    <a:pt x="68772" y="3171"/>
                  </a:cubicBezTo>
                  <a:cubicBezTo>
                    <a:pt x="70306" y="2838"/>
                    <a:pt x="71874" y="2504"/>
                    <a:pt x="73475" y="2237"/>
                  </a:cubicBezTo>
                  <a:close/>
                  <a:moveTo>
                    <a:pt x="17569" y="30257"/>
                  </a:moveTo>
                  <a:cubicBezTo>
                    <a:pt x="17444" y="30475"/>
                    <a:pt x="17407" y="30635"/>
                    <a:pt x="17456" y="30791"/>
                  </a:cubicBezTo>
                  <a:lnTo>
                    <a:pt x="17456" y="30791"/>
                  </a:lnTo>
                  <a:cubicBezTo>
                    <a:pt x="17427" y="30715"/>
                    <a:pt x="17398" y="30679"/>
                    <a:pt x="17368" y="30591"/>
                  </a:cubicBezTo>
                  <a:cubicBezTo>
                    <a:pt x="17268" y="30524"/>
                    <a:pt x="17235" y="30424"/>
                    <a:pt x="17135" y="30391"/>
                  </a:cubicBezTo>
                  <a:cubicBezTo>
                    <a:pt x="17268" y="30357"/>
                    <a:pt x="17435" y="30324"/>
                    <a:pt x="17569" y="30257"/>
                  </a:cubicBezTo>
                  <a:close/>
                  <a:moveTo>
                    <a:pt x="30945" y="30691"/>
                  </a:moveTo>
                  <a:cubicBezTo>
                    <a:pt x="30978" y="30758"/>
                    <a:pt x="31078" y="30891"/>
                    <a:pt x="31112" y="30991"/>
                  </a:cubicBezTo>
                  <a:cubicBezTo>
                    <a:pt x="31145" y="31025"/>
                    <a:pt x="31145" y="31058"/>
                    <a:pt x="31212" y="31091"/>
                  </a:cubicBezTo>
                  <a:cubicBezTo>
                    <a:pt x="30911" y="31225"/>
                    <a:pt x="30578" y="31391"/>
                    <a:pt x="30311" y="31492"/>
                  </a:cubicBezTo>
                  <a:cubicBezTo>
                    <a:pt x="30311" y="31391"/>
                    <a:pt x="30311" y="31325"/>
                    <a:pt x="30278" y="31191"/>
                  </a:cubicBezTo>
                  <a:cubicBezTo>
                    <a:pt x="30511" y="31158"/>
                    <a:pt x="30811" y="30991"/>
                    <a:pt x="30945" y="30691"/>
                  </a:cubicBezTo>
                  <a:close/>
                  <a:moveTo>
                    <a:pt x="67404" y="3471"/>
                  </a:moveTo>
                  <a:cubicBezTo>
                    <a:pt x="68638" y="8408"/>
                    <a:pt x="70473" y="13212"/>
                    <a:pt x="72141" y="18049"/>
                  </a:cubicBezTo>
                  <a:cubicBezTo>
                    <a:pt x="72975" y="20417"/>
                    <a:pt x="73675" y="22852"/>
                    <a:pt x="74342" y="25254"/>
                  </a:cubicBezTo>
                  <a:cubicBezTo>
                    <a:pt x="74809" y="27055"/>
                    <a:pt x="75243" y="28856"/>
                    <a:pt x="75977" y="30558"/>
                  </a:cubicBezTo>
                  <a:cubicBezTo>
                    <a:pt x="74843" y="30891"/>
                    <a:pt x="73809" y="31225"/>
                    <a:pt x="72775" y="31558"/>
                  </a:cubicBezTo>
                  <a:cubicBezTo>
                    <a:pt x="70807" y="22185"/>
                    <a:pt x="66003" y="13679"/>
                    <a:pt x="63568" y="4472"/>
                  </a:cubicBezTo>
                  <a:cubicBezTo>
                    <a:pt x="64836" y="4139"/>
                    <a:pt x="66103" y="3805"/>
                    <a:pt x="67404" y="3471"/>
                  </a:cubicBezTo>
                  <a:close/>
                  <a:moveTo>
                    <a:pt x="27109" y="32192"/>
                  </a:moveTo>
                  <a:cubicBezTo>
                    <a:pt x="27209" y="32325"/>
                    <a:pt x="27242" y="32392"/>
                    <a:pt x="27275" y="32492"/>
                  </a:cubicBezTo>
                  <a:cubicBezTo>
                    <a:pt x="26975" y="32559"/>
                    <a:pt x="26642" y="32659"/>
                    <a:pt x="26375" y="32726"/>
                  </a:cubicBezTo>
                  <a:cubicBezTo>
                    <a:pt x="26475" y="32692"/>
                    <a:pt x="26575" y="32626"/>
                    <a:pt x="26642" y="32559"/>
                  </a:cubicBezTo>
                  <a:cubicBezTo>
                    <a:pt x="26875" y="32526"/>
                    <a:pt x="27042" y="32359"/>
                    <a:pt x="27109" y="32192"/>
                  </a:cubicBezTo>
                  <a:close/>
                  <a:moveTo>
                    <a:pt x="25808" y="32726"/>
                  </a:moveTo>
                  <a:cubicBezTo>
                    <a:pt x="25900" y="32749"/>
                    <a:pt x="26024" y="32788"/>
                    <a:pt x="26146" y="32788"/>
                  </a:cubicBezTo>
                  <a:cubicBezTo>
                    <a:pt x="26168" y="32788"/>
                    <a:pt x="26189" y="32786"/>
                    <a:pt x="26210" y="32784"/>
                  </a:cubicBezTo>
                  <a:lnTo>
                    <a:pt x="26210" y="32784"/>
                  </a:lnTo>
                  <a:cubicBezTo>
                    <a:pt x="25705" y="32913"/>
                    <a:pt x="25173" y="33067"/>
                    <a:pt x="24640" y="33193"/>
                  </a:cubicBezTo>
                  <a:cubicBezTo>
                    <a:pt x="25041" y="33059"/>
                    <a:pt x="25441" y="32893"/>
                    <a:pt x="25808" y="32726"/>
                  </a:cubicBezTo>
                  <a:close/>
                  <a:moveTo>
                    <a:pt x="18703" y="33760"/>
                  </a:moveTo>
                  <a:cubicBezTo>
                    <a:pt x="18769" y="33893"/>
                    <a:pt x="18903" y="33993"/>
                    <a:pt x="19103" y="34027"/>
                  </a:cubicBezTo>
                  <a:cubicBezTo>
                    <a:pt x="19036" y="34027"/>
                    <a:pt x="18936" y="34027"/>
                    <a:pt x="18869" y="34060"/>
                  </a:cubicBezTo>
                  <a:cubicBezTo>
                    <a:pt x="18703" y="34060"/>
                    <a:pt x="18536" y="34160"/>
                    <a:pt x="18436" y="34227"/>
                  </a:cubicBezTo>
                  <a:cubicBezTo>
                    <a:pt x="18369" y="34093"/>
                    <a:pt x="18302" y="33993"/>
                    <a:pt x="18269" y="33827"/>
                  </a:cubicBezTo>
                  <a:cubicBezTo>
                    <a:pt x="18402" y="33827"/>
                    <a:pt x="18569" y="33827"/>
                    <a:pt x="18703" y="33760"/>
                  </a:cubicBezTo>
                  <a:close/>
                  <a:moveTo>
                    <a:pt x="34614" y="38930"/>
                  </a:moveTo>
                  <a:cubicBezTo>
                    <a:pt x="34547" y="38997"/>
                    <a:pt x="34547" y="39030"/>
                    <a:pt x="34481" y="39064"/>
                  </a:cubicBezTo>
                  <a:cubicBezTo>
                    <a:pt x="34381" y="39097"/>
                    <a:pt x="34247" y="39164"/>
                    <a:pt x="34114" y="39230"/>
                  </a:cubicBezTo>
                  <a:cubicBezTo>
                    <a:pt x="34080" y="39197"/>
                    <a:pt x="34047" y="39164"/>
                    <a:pt x="33980" y="39164"/>
                  </a:cubicBezTo>
                  <a:cubicBezTo>
                    <a:pt x="34214" y="39064"/>
                    <a:pt x="34414" y="39030"/>
                    <a:pt x="34614" y="38930"/>
                  </a:cubicBezTo>
                  <a:close/>
                  <a:moveTo>
                    <a:pt x="38917" y="38130"/>
                  </a:moveTo>
                  <a:cubicBezTo>
                    <a:pt x="39084" y="38597"/>
                    <a:pt x="39251" y="39030"/>
                    <a:pt x="39351" y="39497"/>
                  </a:cubicBezTo>
                  <a:cubicBezTo>
                    <a:pt x="39284" y="39431"/>
                    <a:pt x="39217" y="39431"/>
                    <a:pt x="39117" y="39431"/>
                  </a:cubicBezTo>
                  <a:lnTo>
                    <a:pt x="38750" y="38697"/>
                  </a:lnTo>
                  <a:cubicBezTo>
                    <a:pt x="38629" y="38424"/>
                    <a:pt x="38419" y="38310"/>
                    <a:pt x="38200" y="38310"/>
                  </a:cubicBezTo>
                  <a:cubicBezTo>
                    <a:pt x="37937" y="38310"/>
                    <a:pt x="37662" y="38475"/>
                    <a:pt x="37516" y="38730"/>
                  </a:cubicBezTo>
                  <a:cubicBezTo>
                    <a:pt x="37449" y="38730"/>
                    <a:pt x="37416" y="38763"/>
                    <a:pt x="37316" y="38763"/>
                  </a:cubicBezTo>
                  <a:cubicBezTo>
                    <a:pt x="37283" y="38697"/>
                    <a:pt x="37183" y="38597"/>
                    <a:pt x="37149" y="38530"/>
                  </a:cubicBezTo>
                  <a:cubicBezTo>
                    <a:pt x="37116" y="38430"/>
                    <a:pt x="37082" y="38396"/>
                    <a:pt x="36982" y="38363"/>
                  </a:cubicBezTo>
                  <a:cubicBezTo>
                    <a:pt x="37616" y="38230"/>
                    <a:pt x="38250" y="38196"/>
                    <a:pt x="38850" y="38130"/>
                  </a:cubicBezTo>
                  <a:close/>
                  <a:moveTo>
                    <a:pt x="62167" y="4872"/>
                  </a:moveTo>
                  <a:cubicBezTo>
                    <a:pt x="64669" y="14146"/>
                    <a:pt x="69472" y="22618"/>
                    <a:pt x="71407" y="32025"/>
                  </a:cubicBezTo>
                  <a:cubicBezTo>
                    <a:pt x="69672" y="32559"/>
                    <a:pt x="68005" y="33093"/>
                    <a:pt x="66337" y="33693"/>
                  </a:cubicBezTo>
                  <a:cubicBezTo>
                    <a:pt x="59799" y="35895"/>
                    <a:pt x="53161" y="37496"/>
                    <a:pt x="46489" y="39264"/>
                  </a:cubicBezTo>
                  <a:cubicBezTo>
                    <a:pt x="44755" y="39731"/>
                    <a:pt x="43053" y="40231"/>
                    <a:pt x="41285" y="40698"/>
                  </a:cubicBezTo>
                  <a:cubicBezTo>
                    <a:pt x="38317" y="31892"/>
                    <a:pt x="34114" y="23586"/>
                    <a:pt x="30611" y="15013"/>
                  </a:cubicBezTo>
                  <a:cubicBezTo>
                    <a:pt x="34414" y="13912"/>
                    <a:pt x="38150" y="12745"/>
                    <a:pt x="41886" y="11511"/>
                  </a:cubicBezTo>
                  <a:cubicBezTo>
                    <a:pt x="42286" y="11377"/>
                    <a:pt x="42720" y="11210"/>
                    <a:pt x="43153" y="11077"/>
                  </a:cubicBezTo>
                  <a:cubicBezTo>
                    <a:pt x="44321" y="13745"/>
                    <a:pt x="45088" y="16547"/>
                    <a:pt x="46222" y="19216"/>
                  </a:cubicBezTo>
                  <a:cubicBezTo>
                    <a:pt x="45055" y="19483"/>
                    <a:pt x="43921" y="19750"/>
                    <a:pt x="42753" y="19983"/>
                  </a:cubicBezTo>
                  <a:cubicBezTo>
                    <a:pt x="42253" y="20050"/>
                    <a:pt x="42119" y="20650"/>
                    <a:pt x="42320" y="21017"/>
                  </a:cubicBezTo>
                  <a:cubicBezTo>
                    <a:pt x="44921" y="26221"/>
                    <a:pt x="46656" y="31825"/>
                    <a:pt x="48724" y="37262"/>
                  </a:cubicBezTo>
                  <a:cubicBezTo>
                    <a:pt x="48856" y="37619"/>
                    <a:pt x="49151" y="37772"/>
                    <a:pt x="49438" y="37772"/>
                  </a:cubicBezTo>
                  <a:cubicBezTo>
                    <a:pt x="49875" y="37772"/>
                    <a:pt x="50293" y="37419"/>
                    <a:pt x="50092" y="36895"/>
                  </a:cubicBezTo>
                  <a:cubicBezTo>
                    <a:pt x="48124" y="31658"/>
                    <a:pt x="46422" y="26254"/>
                    <a:pt x="43987" y="21184"/>
                  </a:cubicBezTo>
                  <a:cubicBezTo>
                    <a:pt x="45155" y="20917"/>
                    <a:pt x="46289" y="20650"/>
                    <a:pt x="47457" y="20417"/>
                  </a:cubicBezTo>
                  <a:cubicBezTo>
                    <a:pt x="47957" y="20350"/>
                    <a:pt x="48090" y="19750"/>
                    <a:pt x="47890" y="19383"/>
                  </a:cubicBezTo>
                  <a:cubicBezTo>
                    <a:pt x="46489" y="16547"/>
                    <a:pt x="45755" y="13512"/>
                    <a:pt x="44554" y="10643"/>
                  </a:cubicBezTo>
                  <a:cubicBezTo>
                    <a:pt x="48724" y="9209"/>
                    <a:pt x="52827" y="7741"/>
                    <a:pt x="57063" y="6407"/>
                  </a:cubicBezTo>
                  <a:cubicBezTo>
                    <a:pt x="59065" y="15547"/>
                    <a:pt x="62501" y="24253"/>
                    <a:pt x="64635" y="33360"/>
                  </a:cubicBezTo>
                  <a:cubicBezTo>
                    <a:pt x="64715" y="33717"/>
                    <a:pt x="64983" y="33869"/>
                    <a:pt x="65263" y="33869"/>
                  </a:cubicBezTo>
                  <a:cubicBezTo>
                    <a:pt x="65690" y="33869"/>
                    <a:pt x="66144" y="33516"/>
                    <a:pt x="66003" y="32993"/>
                  </a:cubicBezTo>
                  <a:cubicBezTo>
                    <a:pt x="63902" y="23886"/>
                    <a:pt x="60399" y="15146"/>
                    <a:pt x="58431" y="6007"/>
                  </a:cubicBezTo>
                  <a:lnTo>
                    <a:pt x="62167" y="4872"/>
                  </a:lnTo>
                  <a:close/>
                  <a:moveTo>
                    <a:pt x="36048" y="31058"/>
                  </a:moveTo>
                  <a:cubicBezTo>
                    <a:pt x="36816" y="32926"/>
                    <a:pt x="37616" y="34794"/>
                    <a:pt x="38317" y="36729"/>
                  </a:cubicBezTo>
                  <a:cubicBezTo>
                    <a:pt x="32646" y="37062"/>
                    <a:pt x="27309" y="40431"/>
                    <a:pt x="22138" y="42399"/>
                  </a:cubicBezTo>
                  <a:cubicBezTo>
                    <a:pt x="21271" y="40031"/>
                    <a:pt x="20104" y="37729"/>
                    <a:pt x="19036" y="35428"/>
                  </a:cubicBezTo>
                  <a:cubicBezTo>
                    <a:pt x="22272" y="35094"/>
                    <a:pt x="25441" y="34527"/>
                    <a:pt x="28576" y="33560"/>
                  </a:cubicBezTo>
                  <a:cubicBezTo>
                    <a:pt x="29911" y="33159"/>
                    <a:pt x="31212" y="32659"/>
                    <a:pt x="32479" y="32159"/>
                  </a:cubicBezTo>
                  <a:cubicBezTo>
                    <a:pt x="33312" y="31850"/>
                    <a:pt x="34458" y="31143"/>
                    <a:pt x="35390" y="31143"/>
                  </a:cubicBezTo>
                  <a:cubicBezTo>
                    <a:pt x="35467" y="31143"/>
                    <a:pt x="35541" y="31148"/>
                    <a:pt x="35615" y="31158"/>
                  </a:cubicBezTo>
                  <a:cubicBezTo>
                    <a:pt x="35782" y="31158"/>
                    <a:pt x="35915" y="31158"/>
                    <a:pt x="36048" y="31058"/>
                  </a:cubicBezTo>
                  <a:close/>
                  <a:moveTo>
                    <a:pt x="33813" y="42132"/>
                  </a:moveTo>
                  <a:cubicBezTo>
                    <a:pt x="33914" y="42233"/>
                    <a:pt x="33947" y="42299"/>
                    <a:pt x="34047" y="42399"/>
                  </a:cubicBezTo>
                  <a:cubicBezTo>
                    <a:pt x="34147" y="42533"/>
                    <a:pt x="34280" y="42599"/>
                    <a:pt x="34414" y="42633"/>
                  </a:cubicBezTo>
                  <a:cubicBezTo>
                    <a:pt x="33613" y="42866"/>
                    <a:pt x="32813" y="43066"/>
                    <a:pt x="31979" y="43333"/>
                  </a:cubicBezTo>
                  <a:cubicBezTo>
                    <a:pt x="32046" y="43267"/>
                    <a:pt x="32079" y="43233"/>
                    <a:pt x="32112" y="43133"/>
                  </a:cubicBezTo>
                  <a:cubicBezTo>
                    <a:pt x="32379" y="43133"/>
                    <a:pt x="32646" y="42966"/>
                    <a:pt x="32813" y="42733"/>
                  </a:cubicBezTo>
                  <a:cubicBezTo>
                    <a:pt x="32896" y="42771"/>
                    <a:pt x="32983" y="42789"/>
                    <a:pt x="33068" y="42789"/>
                  </a:cubicBezTo>
                  <a:cubicBezTo>
                    <a:pt x="33423" y="42789"/>
                    <a:pt x="33760" y="42482"/>
                    <a:pt x="33813" y="42132"/>
                  </a:cubicBezTo>
                  <a:close/>
                  <a:moveTo>
                    <a:pt x="30378" y="43100"/>
                  </a:moveTo>
                  <a:cubicBezTo>
                    <a:pt x="30478" y="43233"/>
                    <a:pt x="30578" y="43367"/>
                    <a:pt x="30711" y="43433"/>
                  </a:cubicBezTo>
                  <a:cubicBezTo>
                    <a:pt x="30778" y="43533"/>
                    <a:pt x="30811" y="43567"/>
                    <a:pt x="30911" y="43600"/>
                  </a:cubicBezTo>
                  <a:cubicBezTo>
                    <a:pt x="30444" y="43734"/>
                    <a:pt x="30077" y="43834"/>
                    <a:pt x="29644" y="43934"/>
                  </a:cubicBezTo>
                  <a:cubicBezTo>
                    <a:pt x="29677" y="43834"/>
                    <a:pt x="29744" y="43667"/>
                    <a:pt x="29744" y="43500"/>
                  </a:cubicBezTo>
                  <a:cubicBezTo>
                    <a:pt x="29977" y="43500"/>
                    <a:pt x="30211" y="43333"/>
                    <a:pt x="30378" y="43100"/>
                  </a:cubicBezTo>
                  <a:close/>
                  <a:moveTo>
                    <a:pt x="28543" y="44167"/>
                  </a:moveTo>
                  <a:cubicBezTo>
                    <a:pt x="28543" y="44201"/>
                    <a:pt x="28576" y="44201"/>
                    <a:pt x="28576" y="44201"/>
                  </a:cubicBezTo>
                  <a:cubicBezTo>
                    <a:pt x="28410" y="44267"/>
                    <a:pt x="28276" y="44334"/>
                    <a:pt x="28109" y="44367"/>
                  </a:cubicBezTo>
                  <a:cubicBezTo>
                    <a:pt x="28143" y="44334"/>
                    <a:pt x="28209" y="44267"/>
                    <a:pt x="28243" y="44201"/>
                  </a:cubicBezTo>
                  <a:cubicBezTo>
                    <a:pt x="28310" y="44201"/>
                    <a:pt x="28443" y="44201"/>
                    <a:pt x="28543" y="44167"/>
                  </a:cubicBezTo>
                  <a:close/>
                  <a:moveTo>
                    <a:pt x="26708" y="44668"/>
                  </a:moveTo>
                  <a:cubicBezTo>
                    <a:pt x="26742" y="44668"/>
                    <a:pt x="26742" y="44701"/>
                    <a:pt x="26775" y="44701"/>
                  </a:cubicBezTo>
                  <a:cubicBezTo>
                    <a:pt x="26642" y="44734"/>
                    <a:pt x="26575" y="44734"/>
                    <a:pt x="26442" y="44768"/>
                  </a:cubicBezTo>
                  <a:cubicBezTo>
                    <a:pt x="26041" y="44901"/>
                    <a:pt x="25608" y="45001"/>
                    <a:pt x="25207" y="45101"/>
                  </a:cubicBezTo>
                  <a:cubicBezTo>
                    <a:pt x="25274" y="45068"/>
                    <a:pt x="25374" y="45001"/>
                    <a:pt x="25407" y="44868"/>
                  </a:cubicBezTo>
                  <a:cubicBezTo>
                    <a:pt x="25468" y="44885"/>
                    <a:pt x="25533" y="44893"/>
                    <a:pt x="25599" y="44893"/>
                  </a:cubicBezTo>
                  <a:cubicBezTo>
                    <a:pt x="25789" y="44893"/>
                    <a:pt x="25993" y="44825"/>
                    <a:pt x="26141" y="44701"/>
                  </a:cubicBezTo>
                  <a:cubicBezTo>
                    <a:pt x="26210" y="44715"/>
                    <a:pt x="26291" y="44723"/>
                    <a:pt x="26373" y="44723"/>
                  </a:cubicBezTo>
                  <a:cubicBezTo>
                    <a:pt x="26490" y="44723"/>
                    <a:pt x="26611" y="44707"/>
                    <a:pt x="26708" y="44668"/>
                  </a:cubicBezTo>
                  <a:close/>
                  <a:moveTo>
                    <a:pt x="24307" y="45168"/>
                  </a:moveTo>
                  <a:cubicBezTo>
                    <a:pt x="24440" y="45235"/>
                    <a:pt x="24574" y="45268"/>
                    <a:pt x="24740" y="45268"/>
                  </a:cubicBezTo>
                  <a:cubicBezTo>
                    <a:pt x="24540" y="45335"/>
                    <a:pt x="24373" y="45368"/>
                    <a:pt x="24140" y="45435"/>
                  </a:cubicBezTo>
                  <a:cubicBezTo>
                    <a:pt x="24207" y="45368"/>
                    <a:pt x="24240" y="45268"/>
                    <a:pt x="24240" y="45201"/>
                  </a:cubicBezTo>
                  <a:cubicBezTo>
                    <a:pt x="24273" y="45201"/>
                    <a:pt x="24273" y="45168"/>
                    <a:pt x="24307" y="45168"/>
                  </a:cubicBezTo>
                  <a:close/>
                  <a:moveTo>
                    <a:pt x="17702" y="18415"/>
                  </a:moveTo>
                  <a:cubicBezTo>
                    <a:pt x="18869" y="21484"/>
                    <a:pt x="20471" y="24353"/>
                    <a:pt x="21705" y="27389"/>
                  </a:cubicBezTo>
                  <a:cubicBezTo>
                    <a:pt x="19737" y="28089"/>
                    <a:pt x="17802" y="28823"/>
                    <a:pt x="15767" y="29257"/>
                  </a:cubicBezTo>
                  <a:cubicBezTo>
                    <a:pt x="15400" y="29357"/>
                    <a:pt x="15133" y="29824"/>
                    <a:pt x="15267" y="30157"/>
                  </a:cubicBezTo>
                  <a:cubicBezTo>
                    <a:pt x="17035" y="35494"/>
                    <a:pt x="20371" y="40164"/>
                    <a:pt x="21705" y="45602"/>
                  </a:cubicBezTo>
                  <a:cubicBezTo>
                    <a:pt x="21738" y="45868"/>
                    <a:pt x="21905" y="46002"/>
                    <a:pt x="22072" y="46069"/>
                  </a:cubicBezTo>
                  <a:cubicBezTo>
                    <a:pt x="17735" y="47603"/>
                    <a:pt x="13432" y="49338"/>
                    <a:pt x="8862" y="49705"/>
                  </a:cubicBezTo>
                  <a:cubicBezTo>
                    <a:pt x="6127" y="40598"/>
                    <a:pt x="5727" y="30991"/>
                    <a:pt x="2691" y="22018"/>
                  </a:cubicBezTo>
                  <a:cubicBezTo>
                    <a:pt x="7695" y="20851"/>
                    <a:pt x="12698" y="19683"/>
                    <a:pt x="17702" y="18415"/>
                  </a:cubicBezTo>
                  <a:close/>
                  <a:moveTo>
                    <a:pt x="80534" y="0"/>
                  </a:moveTo>
                  <a:cubicBezTo>
                    <a:pt x="80517" y="0"/>
                    <a:pt x="80499" y="1"/>
                    <a:pt x="80480" y="2"/>
                  </a:cubicBezTo>
                  <a:cubicBezTo>
                    <a:pt x="74476" y="403"/>
                    <a:pt x="68605" y="1637"/>
                    <a:pt x="62834" y="3205"/>
                  </a:cubicBezTo>
                  <a:cubicBezTo>
                    <a:pt x="62772" y="3178"/>
                    <a:pt x="62704" y="3165"/>
                    <a:pt x="62635" y="3165"/>
                  </a:cubicBezTo>
                  <a:cubicBezTo>
                    <a:pt x="62447" y="3165"/>
                    <a:pt x="62247" y="3258"/>
                    <a:pt x="62100" y="3405"/>
                  </a:cubicBezTo>
                  <a:cubicBezTo>
                    <a:pt x="55396" y="5339"/>
                    <a:pt x="48757" y="7708"/>
                    <a:pt x="42119" y="9976"/>
                  </a:cubicBezTo>
                  <a:cubicBezTo>
                    <a:pt x="29077" y="14379"/>
                    <a:pt x="15567" y="17648"/>
                    <a:pt x="2124" y="20717"/>
                  </a:cubicBezTo>
                  <a:cubicBezTo>
                    <a:pt x="1957" y="20250"/>
                    <a:pt x="1791" y="19783"/>
                    <a:pt x="1590" y="19349"/>
                  </a:cubicBezTo>
                  <a:cubicBezTo>
                    <a:pt x="1459" y="19020"/>
                    <a:pt x="1161" y="18878"/>
                    <a:pt x="871" y="18878"/>
                  </a:cubicBezTo>
                  <a:cubicBezTo>
                    <a:pt x="426" y="18878"/>
                    <a:pt x="1" y="19212"/>
                    <a:pt x="223" y="19716"/>
                  </a:cubicBezTo>
                  <a:cubicBezTo>
                    <a:pt x="390" y="20183"/>
                    <a:pt x="590" y="20650"/>
                    <a:pt x="757" y="21051"/>
                  </a:cubicBezTo>
                  <a:cubicBezTo>
                    <a:pt x="207" y="21374"/>
                    <a:pt x="503" y="22355"/>
                    <a:pt x="1159" y="22355"/>
                  </a:cubicBezTo>
                  <a:cubicBezTo>
                    <a:pt x="1180" y="22355"/>
                    <a:pt x="1202" y="22354"/>
                    <a:pt x="1224" y="22352"/>
                  </a:cubicBezTo>
                  <a:cubicBezTo>
                    <a:pt x="4392" y="31525"/>
                    <a:pt x="4726" y="41399"/>
                    <a:pt x="7595" y="50672"/>
                  </a:cubicBezTo>
                  <a:cubicBezTo>
                    <a:pt x="7695" y="50939"/>
                    <a:pt x="7962" y="51206"/>
                    <a:pt x="8295" y="51206"/>
                  </a:cubicBezTo>
                  <a:cubicBezTo>
                    <a:pt x="14366" y="50872"/>
                    <a:pt x="20004" y="48337"/>
                    <a:pt x="25741" y="46502"/>
                  </a:cubicBezTo>
                  <a:cubicBezTo>
                    <a:pt x="30511" y="45001"/>
                    <a:pt x="35448" y="43667"/>
                    <a:pt x="40318" y="42366"/>
                  </a:cubicBezTo>
                  <a:cubicBezTo>
                    <a:pt x="40447" y="42623"/>
                    <a:pt x="40695" y="42737"/>
                    <a:pt x="40945" y="42737"/>
                  </a:cubicBezTo>
                  <a:cubicBezTo>
                    <a:pt x="41343" y="42737"/>
                    <a:pt x="41747" y="42450"/>
                    <a:pt x="41686" y="41999"/>
                  </a:cubicBezTo>
                  <a:cubicBezTo>
                    <a:pt x="43187" y="41565"/>
                    <a:pt x="44688" y="41198"/>
                    <a:pt x="46189" y="40765"/>
                  </a:cubicBezTo>
                  <a:cubicBezTo>
                    <a:pt x="52860" y="38964"/>
                    <a:pt x="59498" y="37396"/>
                    <a:pt x="66103" y="35228"/>
                  </a:cubicBezTo>
                  <a:cubicBezTo>
                    <a:pt x="72775" y="32959"/>
                    <a:pt x="79379" y="30691"/>
                    <a:pt x="86384" y="29690"/>
                  </a:cubicBezTo>
                  <a:cubicBezTo>
                    <a:pt x="86685" y="29657"/>
                    <a:pt x="86951" y="29257"/>
                    <a:pt x="86951" y="28956"/>
                  </a:cubicBezTo>
                  <a:cubicBezTo>
                    <a:pt x="86451" y="24553"/>
                    <a:pt x="84450" y="20517"/>
                    <a:pt x="83149" y="16214"/>
                  </a:cubicBezTo>
                  <a:cubicBezTo>
                    <a:pt x="81681" y="11244"/>
                    <a:pt x="81748" y="5806"/>
                    <a:pt x="81181" y="703"/>
                  </a:cubicBezTo>
                  <a:cubicBezTo>
                    <a:pt x="81149" y="351"/>
                    <a:pt x="80933" y="0"/>
                    <a:pt x="80534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9" name="Google Shape;3020;p45">
              <a:extLst>
                <a:ext uri="{FF2B5EF4-FFF2-40B4-BE49-F238E27FC236}">
                  <a16:creationId xmlns:a16="http://schemas.microsoft.com/office/drawing/2014/main" id="{48C2EF79-3791-894F-A10E-8C87E10BB3B7}"/>
                </a:ext>
              </a:extLst>
            </p:cNvPr>
            <p:cNvSpPr/>
            <p:nvPr/>
          </p:nvSpPr>
          <p:spPr>
            <a:xfrm>
              <a:off x="2260359" y="3767653"/>
              <a:ext cx="120935" cy="72094"/>
            </a:xfrm>
            <a:custGeom>
              <a:avLst/>
              <a:gdLst/>
              <a:ahLst/>
              <a:cxnLst/>
              <a:rect l="l" t="t" r="r" b="b"/>
              <a:pathLst>
                <a:path w="7094" h="4229" extrusionOk="0">
                  <a:moveTo>
                    <a:pt x="3724" y="1427"/>
                  </a:moveTo>
                  <a:cubicBezTo>
                    <a:pt x="3780" y="1427"/>
                    <a:pt x="3836" y="1430"/>
                    <a:pt x="3892" y="1434"/>
                  </a:cubicBezTo>
                  <a:cubicBezTo>
                    <a:pt x="3825" y="1601"/>
                    <a:pt x="3792" y="1768"/>
                    <a:pt x="3792" y="1935"/>
                  </a:cubicBezTo>
                  <a:cubicBezTo>
                    <a:pt x="3792" y="2168"/>
                    <a:pt x="3925" y="2368"/>
                    <a:pt x="4125" y="2502"/>
                  </a:cubicBezTo>
                  <a:cubicBezTo>
                    <a:pt x="3781" y="2682"/>
                    <a:pt x="3421" y="2798"/>
                    <a:pt x="3056" y="2798"/>
                  </a:cubicBezTo>
                  <a:cubicBezTo>
                    <a:pt x="2679" y="2798"/>
                    <a:pt x="2297" y="2674"/>
                    <a:pt x="1924" y="2368"/>
                  </a:cubicBezTo>
                  <a:cubicBezTo>
                    <a:pt x="2356" y="1812"/>
                    <a:pt x="3019" y="1427"/>
                    <a:pt x="3724" y="1427"/>
                  </a:cubicBezTo>
                  <a:close/>
                  <a:moveTo>
                    <a:pt x="3844" y="1"/>
                  </a:moveTo>
                  <a:cubicBezTo>
                    <a:pt x="2104" y="1"/>
                    <a:pt x="398" y="1172"/>
                    <a:pt x="89" y="3169"/>
                  </a:cubicBezTo>
                  <a:cubicBezTo>
                    <a:pt x="1" y="3719"/>
                    <a:pt x="450" y="4066"/>
                    <a:pt x="862" y="4066"/>
                  </a:cubicBezTo>
                  <a:cubicBezTo>
                    <a:pt x="1074" y="4066"/>
                    <a:pt x="1276" y="3974"/>
                    <a:pt x="1390" y="3769"/>
                  </a:cubicBezTo>
                  <a:cubicBezTo>
                    <a:pt x="1907" y="4092"/>
                    <a:pt x="2425" y="4228"/>
                    <a:pt x="2942" y="4228"/>
                  </a:cubicBezTo>
                  <a:cubicBezTo>
                    <a:pt x="4190" y="4228"/>
                    <a:pt x="5433" y="3432"/>
                    <a:pt x="6660" y="2535"/>
                  </a:cubicBezTo>
                  <a:cubicBezTo>
                    <a:pt x="7061" y="2268"/>
                    <a:pt x="7094" y="1801"/>
                    <a:pt x="6794" y="1434"/>
                  </a:cubicBezTo>
                  <a:cubicBezTo>
                    <a:pt x="6015" y="451"/>
                    <a:pt x="4923" y="1"/>
                    <a:pt x="3844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" name="Google Shape;3021;p45">
              <a:extLst>
                <a:ext uri="{FF2B5EF4-FFF2-40B4-BE49-F238E27FC236}">
                  <a16:creationId xmlns:a16="http://schemas.microsoft.com/office/drawing/2014/main" id="{BCEF350C-229F-884E-8CC4-B183E50DB7B1}"/>
                </a:ext>
              </a:extLst>
            </p:cNvPr>
            <p:cNvSpPr/>
            <p:nvPr/>
          </p:nvSpPr>
          <p:spPr>
            <a:xfrm>
              <a:off x="2999467" y="3791845"/>
              <a:ext cx="116008" cy="65514"/>
            </a:xfrm>
            <a:custGeom>
              <a:avLst/>
              <a:gdLst/>
              <a:ahLst/>
              <a:cxnLst/>
              <a:rect l="l" t="t" r="r" b="b"/>
              <a:pathLst>
                <a:path w="6805" h="3843" extrusionOk="0">
                  <a:moveTo>
                    <a:pt x="2834" y="1359"/>
                  </a:moveTo>
                  <a:cubicBezTo>
                    <a:pt x="3091" y="1359"/>
                    <a:pt x="3352" y="1431"/>
                    <a:pt x="3603" y="1550"/>
                  </a:cubicBezTo>
                  <a:cubicBezTo>
                    <a:pt x="3469" y="1750"/>
                    <a:pt x="3436" y="2050"/>
                    <a:pt x="3569" y="2284"/>
                  </a:cubicBezTo>
                  <a:cubicBezTo>
                    <a:pt x="3603" y="2317"/>
                    <a:pt x="3603" y="2384"/>
                    <a:pt x="3636" y="2451"/>
                  </a:cubicBezTo>
                  <a:cubicBezTo>
                    <a:pt x="3494" y="2464"/>
                    <a:pt x="3351" y="2472"/>
                    <a:pt x="3210" y="2472"/>
                  </a:cubicBezTo>
                  <a:cubicBezTo>
                    <a:pt x="2659" y="2472"/>
                    <a:pt x="2133" y="2349"/>
                    <a:pt x="1735" y="1950"/>
                  </a:cubicBezTo>
                  <a:cubicBezTo>
                    <a:pt x="2057" y="1527"/>
                    <a:pt x="2441" y="1359"/>
                    <a:pt x="2834" y="1359"/>
                  </a:cubicBezTo>
                  <a:close/>
                  <a:moveTo>
                    <a:pt x="2792" y="0"/>
                  </a:moveTo>
                  <a:cubicBezTo>
                    <a:pt x="1924" y="0"/>
                    <a:pt x="1082" y="407"/>
                    <a:pt x="400" y="1416"/>
                  </a:cubicBezTo>
                  <a:cubicBezTo>
                    <a:pt x="134" y="1617"/>
                    <a:pt x="0" y="1950"/>
                    <a:pt x="234" y="2284"/>
                  </a:cubicBezTo>
                  <a:cubicBezTo>
                    <a:pt x="910" y="3492"/>
                    <a:pt x="2007" y="3842"/>
                    <a:pt x="3194" y="3842"/>
                  </a:cubicBezTo>
                  <a:cubicBezTo>
                    <a:pt x="3646" y="3842"/>
                    <a:pt x="4110" y="3792"/>
                    <a:pt x="4570" y="3718"/>
                  </a:cubicBezTo>
                  <a:cubicBezTo>
                    <a:pt x="4637" y="3718"/>
                    <a:pt x="4770" y="3718"/>
                    <a:pt x="4837" y="3685"/>
                  </a:cubicBezTo>
                  <a:cubicBezTo>
                    <a:pt x="5304" y="3585"/>
                    <a:pt x="5771" y="3451"/>
                    <a:pt x="6171" y="3351"/>
                  </a:cubicBezTo>
                  <a:cubicBezTo>
                    <a:pt x="6772" y="3218"/>
                    <a:pt x="6805" y="2551"/>
                    <a:pt x="6505" y="2184"/>
                  </a:cubicBezTo>
                  <a:cubicBezTo>
                    <a:pt x="5533" y="969"/>
                    <a:pt x="4131" y="0"/>
                    <a:pt x="2792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" name="Google Shape;3022;p45">
              <a:extLst>
                <a:ext uri="{FF2B5EF4-FFF2-40B4-BE49-F238E27FC236}">
                  <a16:creationId xmlns:a16="http://schemas.microsoft.com/office/drawing/2014/main" id="{CFB4D2CC-5335-EF48-B302-68C257A9309E}"/>
                </a:ext>
              </a:extLst>
            </p:cNvPr>
            <p:cNvSpPr/>
            <p:nvPr/>
          </p:nvSpPr>
          <p:spPr>
            <a:xfrm>
              <a:off x="2737532" y="3607754"/>
              <a:ext cx="124873" cy="80788"/>
            </a:xfrm>
            <a:custGeom>
              <a:avLst/>
              <a:gdLst/>
              <a:ahLst/>
              <a:cxnLst/>
              <a:rect l="l" t="t" r="r" b="b"/>
              <a:pathLst>
                <a:path w="7325" h="4739" extrusionOk="0">
                  <a:moveTo>
                    <a:pt x="3621" y="1394"/>
                  </a:moveTo>
                  <a:cubicBezTo>
                    <a:pt x="3700" y="1394"/>
                    <a:pt x="3778" y="1398"/>
                    <a:pt x="3856" y="1407"/>
                  </a:cubicBezTo>
                  <a:cubicBezTo>
                    <a:pt x="3823" y="1507"/>
                    <a:pt x="3823" y="1573"/>
                    <a:pt x="3823" y="1674"/>
                  </a:cubicBezTo>
                  <a:lnTo>
                    <a:pt x="3823" y="2741"/>
                  </a:lnTo>
                  <a:cubicBezTo>
                    <a:pt x="3823" y="2974"/>
                    <a:pt x="3956" y="3175"/>
                    <a:pt x="4089" y="3308"/>
                  </a:cubicBezTo>
                  <a:cubicBezTo>
                    <a:pt x="3940" y="3326"/>
                    <a:pt x="3788" y="3336"/>
                    <a:pt x="3633" y="3336"/>
                  </a:cubicBezTo>
                  <a:cubicBezTo>
                    <a:pt x="3201" y="3336"/>
                    <a:pt x="2746" y="3253"/>
                    <a:pt x="2255" y="3008"/>
                  </a:cubicBezTo>
                  <a:cubicBezTo>
                    <a:pt x="2126" y="2953"/>
                    <a:pt x="2018" y="2928"/>
                    <a:pt x="1919" y="2928"/>
                  </a:cubicBezTo>
                  <a:cubicBezTo>
                    <a:pt x="1838" y="2928"/>
                    <a:pt x="1763" y="2944"/>
                    <a:pt x="1688" y="2974"/>
                  </a:cubicBezTo>
                  <a:cubicBezTo>
                    <a:pt x="1841" y="1904"/>
                    <a:pt x="2751" y="1394"/>
                    <a:pt x="3621" y="1394"/>
                  </a:cubicBezTo>
                  <a:close/>
                  <a:moveTo>
                    <a:pt x="3578" y="1"/>
                  </a:moveTo>
                  <a:cubicBezTo>
                    <a:pt x="1753" y="1"/>
                    <a:pt x="0" y="1239"/>
                    <a:pt x="253" y="3642"/>
                  </a:cubicBezTo>
                  <a:cubicBezTo>
                    <a:pt x="302" y="4076"/>
                    <a:pt x="681" y="4318"/>
                    <a:pt x="1039" y="4318"/>
                  </a:cubicBezTo>
                  <a:cubicBezTo>
                    <a:pt x="1176" y="4318"/>
                    <a:pt x="1310" y="4283"/>
                    <a:pt x="1421" y="4209"/>
                  </a:cubicBezTo>
                  <a:cubicBezTo>
                    <a:pt x="1454" y="4209"/>
                    <a:pt x="1454" y="4242"/>
                    <a:pt x="1488" y="4242"/>
                  </a:cubicBezTo>
                  <a:cubicBezTo>
                    <a:pt x="2173" y="4585"/>
                    <a:pt x="2854" y="4739"/>
                    <a:pt x="3524" y="4739"/>
                  </a:cubicBezTo>
                  <a:cubicBezTo>
                    <a:pt x="4680" y="4739"/>
                    <a:pt x="5802" y="4281"/>
                    <a:pt x="6858" y="3542"/>
                  </a:cubicBezTo>
                  <a:cubicBezTo>
                    <a:pt x="7158" y="3341"/>
                    <a:pt x="7325" y="3041"/>
                    <a:pt x="7192" y="2708"/>
                  </a:cubicBezTo>
                  <a:cubicBezTo>
                    <a:pt x="6718" y="888"/>
                    <a:pt x="5122" y="1"/>
                    <a:pt x="3578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" name="Google Shape;3023;p45">
              <a:extLst>
                <a:ext uri="{FF2B5EF4-FFF2-40B4-BE49-F238E27FC236}">
                  <a16:creationId xmlns:a16="http://schemas.microsoft.com/office/drawing/2014/main" id="{7215B013-06E5-5746-B23F-A664377CA139}"/>
                </a:ext>
              </a:extLst>
            </p:cNvPr>
            <p:cNvSpPr/>
            <p:nvPr/>
          </p:nvSpPr>
          <p:spPr>
            <a:xfrm>
              <a:off x="2338134" y="4102471"/>
              <a:ext cx="590525" cy="199643"/>
            </a:xfrm>
            <a:custGeom>
              <a:avLst/>
              <a:gdLst/>
              <a:ahLst/>
              <a:cxnLst/>
              <a:rect l="l" t="t" r="r" b="b"/>
              <a:pathLst>
                <a:path w="34640" h="11711" extrusionOk="0">
                  <a:moveTo>
                    <a:pt x="33693" y="1"/>
                  </a:moveTo>
                  <a:cubicBezTo>
                    <a:pt x="33619" y="1"/>
                    <a:pt x="33539" y="14"/>
                    <a:pt x="33454" y="42"/>
                  </a:cubicBezTo>
                  <a:cubicBezTo>
                    <a:pt x="22680" y="3678"/>
                    <a:pt x="11872" y="7380"/>
                    <a:pt x="831" y="10316"/>
                  </a:cubicBezTo>
                  <a:cubicBezTo>
                    <a:pt x="0" y="10531"/>
                    <a:pt x="276" y="11710"/>
                    <a:pt x="1003" y="11710"/>
                  </a:cubicBezTo>
                  <a:cubicBezTo>
                    <a:pt x="1065" y="11710"/>
                    <a:pt x="1130" y="11702"/>
                    <a:pt x="1198" y="11683"/>
                  </a:cubicBezTo>
                  <a:cubicBezTo>
                    <a:pt x="12239" y="8748"/>
                    <a:pt x="23013" y="5045"/>
                    <a:pt x="33854" y="1409"/>
                  </a:cubicBezTo>
                  <a:cubicBezTo>
                    <a:pt x="34640" y="1198"/>
                    <a:pt x="34413" y="1"/>
                    <a:pt x="33693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" name="Google Shape;3024;p45">
              <a:extLst>
                <a:ext uri="{FF2B5EF4-FFF2-40B4-BE49-F238E27FC236}">
                  <a16:creationId xmlns:a16="http://schemas.microsoft.com/office/drawing/2014/main" id="{D802792B-E490-3A4E-B059-8520543B5A92}"/>
                </a:ext>
              </a:extLst>
            </p:cNvPr>
            <p:cNvSpPr/>
            <p:nvPr/>
          </p:nvSpPr>
          <p:spPr>
            <a:xfrm>
              <a:off x="2338407" y="4277748"/>
              <a:ext cx="289535" cy="81504"/>
            </a:xfrm>
            <a:custGeom>
              <a:avLst/>
              <a:gdLst/>
              <a:ahLst/>
              <a:cxnLst/>
              <a:rect l="l" t="t" r="r" b="b"/>
              <a:pathLst>
                <a:path w="16984" h="4781" extrusionOk="0">
                  <a:moveTo>
                    <a:pt x="16043" y="1"/>
                  </a:moveTo>
                  <a:cubicBezTo>
                    <a:pt x="15974" y="1"/>
                    <a:pt x="15902" y="11"/>
                    <a:pt x="15825" y="35"/>
                  </a:cubicBezTo>
                  <a:cubicBezTo>
                    <a:pt x="10889" y="1436"/>
                    <a:pt x="5685" y="1736"/>
                    <a:pt x="815" y="3371"/>
                  </a:cubicBezTo>
                  <a:cubicBezTo>
                    <a:pt x="0" y="3612"/>
                    <a:pt x="249" y="4780"/>
                    <a:pt x="946" y="4780"/>
                  </a:cubicBezTo>
                  <a:cubicBezTo>
                    <a:pt x="1020" y="4780"/>
                    <a:pt x="1098" y="4767"/>
                    <a:pt x="1182" y="4738"/>
                  </a:cubicBezTo>
                  <a:cubicBezTo>
                    <a:pt x="6052" y="3104"/>
                    <a:pt x="11255" y="2803"/>
                    <a:pt x="16192" y="1402"/>
                  </a:cubicBezTo>
                  <a:cubicBezTo>
                    <a:pt x="16983" y="1159"/>
                    <a:pt x="16748" y="1"/>
                    <a:pt x="16043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" name="Google Shape;3025;p45">
              <a:extLst>
                <a:ext uri="{FF2B5EF4-FFF2-40B4-BE49-F238E27FC236}">
                  <a16:creationId xmlns:a16="http://schemas.microsoft.com/office/drawing/2014/main" id="{54C2CA53-38A5-F64C-8B6F-0469724DAB8A}"/>
                </a:ext>
              </a:extLst>
            </p:cNvPr>
            <p:cNvSpPr/>
            <p:nvPr/>
          </p:nvSpPr>
          <p:spPr>
            <a:xfrm>
              <a:off x="2346983" y="4387063"/>
              <a:ext cx="252661" cy="98040"/>
            </a:xfrm>
            <a:custGeom>
              <a:avLst/>
              <a:gdLst/>
              <a:ahLst/>
              <a:cxnLst/>
              <a:rect l="l" t="t" r="r" b="b"/>
              <a:pathLst>
                <a:path w="14821" h="5751" extrusionOk="0">
                  <a:moveTo>
                    <a:pt x="13848" y="1"/>
                  </a:moveTo>
                  <a:cubicBezTo>
                    <a:pt x="13787" y="1"/>
                    <a:pt x="13722" y="9"/>
                    <a:pt x="13655" y="27"/>
                  </a:cubicBezTo>
                  <a:cubicBezTo>
                    <a:pt x="9318" y="1328"/>
                    <a:pt x="5015" y="2696"/>
                    <a:pt x="745" y="4331"/>
                  </a:cubicBezTo>
                  <a:cubicBezTo>
                    <a:pt x="1" y="4628"/>
                    <a:pt x="187" y="5750"/>
                    <a:pt x="876" y="5750"/>
                  </a:cubicBezTo>
                  <a:cubicBezTo>
                    <a:pt x="959" y="5750"/>
                    <a:pt x="1049" y="5734"/>
                    <a:pt x="1146" y="5698"/>
                  </a:cubicBezTo>
                  <a:cubicBezTo>
                    <a:pt x="5349" y="4064"/>
                    <a:pt x="9652" y="2696"/>
                    <a:pt x="14021" y="1395"/>
                  </a:cubicBezTo>
                  <a:cubicBezTo>
                    <a:pt x="14821" y="1180"/>
                    <a:pt x="14572" y="1"/>
                    <a:pt x="13848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" name="Google Shape;3026;p45">
              <a:extLst>
                <a:ext uri="{FF2B5EF4-FFF2-40B4-BE49-F238E27FC236}">
                  <a16:creationId xmlns:a16="http://schemas.microsoft.com/office/drawing/2014/main" id="{28ACBF93-9A31-0E45-A9AC-89F5B701C791}"/>
                </a:ext>
              </a:extLst>
            </p:cNvPr>
            <p:cNvSpPr/>
            <p:nvPr/>
          </p:nvSpPr>
          <p:spPr>
            <a:xfrm>
              <a:off x="2349216" y="4492952"/>
              <a:ext cx="239176" cy="76799"/>
            </a:xfrm>
            <a:custGeom>
              <a:avLst/>
              <a:gdLst/>
              <a:ahLst/>
              <a:cxnLst/>
              <a:rect l="l" t="t" r="r" b="b"/>
              <a:pathLst>
                <a:path w="14030" h="4505" extrusionOk="0">
                  <a:moveTo>
                    <a:pt x="12966" y="1"/>
                  </a:moveTo>
                  <a:cubicBezTo>
                    <a:pt x="12909" y="1"/>
                    <a:pt x="12851" y="7"/>
                    <a:pt x="12790" y="21"/>
                  </a:cubicBezTo>
                  <a:cubicBezTo>
                    <a:pt x="8787" y="988"/>
                    <a:pt x="4917" y="2356"/>
                    <a:pt x="881" y="3123"/>
                  </a:cubicBezTo>
                  <a:cubicBezTo>
                    <a:pt x="1" y="3280"/>
                    <a:pt x="336" y="4505"/>
                    <a:pt x="1104" y="4505"/>
                  </a:cubicBezTo>
                  <a:cubicBezTo>
                    <a:pt x="1150" y="4505"/>
                    <a:pt x="1198" y="4500"/>
                    <a:pt x="1248" y="4491"/>
                  </a:cubicBezTo>
                  <a:cubicBezTo>
                    <a:pt x="5284" y="3757"/>
                    <a:pt x="9187" y="2356"/>
                    <a:pt x="13190" y="1422"/>
                  </a:cubicBezTo>
                  <a:cubicBezTo>
                    <a:pt x="14030" y="1204"/>
                    <a:pt x="13739" y="1"/>
                    <a:pt x="12966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" name="Google Shape;3027;p45">
              <a:extLst>
                <a:ext uri="{FF2B5EF4-FFF2-40B4-BE49-F238E27FC236}">
                  <a16:creationId xmlns:a16="http://schemas.microsoft.com/office/drawing/2014/main" id="{E890C64D-3701-3745-B12E-95673F52C1FA}"/>
                </a:ext>
              </a:extLst>
            </p:cNvPr>
            <p:cNvSpPr/>
            <p:nvPr/>
          </p:nvSpPr>
          <p:spPr>
            <a:xfrm>
              <a:off x="2704049" y="4302059"/>
              <a:ext cx="266282" cy="89039"/>
            </a:xfrm>
            <a:custGeom>
              <a:avLst/>
              <a:gdLst/>
              <a:ahLst/>
              <a:cxnLst/>
              <a:rect l="l" t="t" r="r" b="b"/>
              <a:pathLst>
                <a:path w="15620" h="5223" extrusionOk="0">
                  <a:moveTo>
                    <a:pt x="14512" y="1"/>
                  </a:moveTo>
                  <a:cubicBezTo>
                    <a:pt x="14473" y="1"/>
                    <a:pt x="14434" y="4"/>
                    <a:pt x="14393" y="10"/>
                  </a:cubicBezTo>
                  <a:cubicBezTo>
                    <a:pt x="9723" y="810"/>
                    <a:pt x="5286" y="2378"/>
                    <a:pt x="783" y="3813"/>
                  </a:cubicBezTo>
                  <a:cubicBezTo>
                    <a:pt x="1" y="4083"/>
                    <a:pt x="223" y="5223"/>
                    <a:pt x="910" y="5223"/>
                  </a:cubicBezTo>
                  <a:cubicBezTo>
                    <a:pt x="985" y="5223"/>
                    <a:pt x="1065" y="5210"/>
                    <a:pt x="1150" y="5180"/>
                  </a:cubicBezTo>
                  <a:cubicBezTo>
                    <a:pt x="5653" y="3746"/>
                    <a:pt x="10090" y="2145"/>
                    <a:pt x="14760" y="1377"/>
                  </a:cubicBezTo>
                  <a:cubicBezTo>
                    <a:pt x="15619" y="1282"/>
                    <a:pt x="15324" y="1"/>
                    <a:pt x="14512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" name="Google Shape;3028;p45">
              <a:extLst>
                <a:ext uri="{FF2B5EF4-FFF2-40B4-BE49-F238E27FC236}">
                  <a16:creationId xmlns:a16="http://schemas.microsoft.com/office/drawing/2014/main" id="{27C9C727-1D4F-8440-A091-8E93F227B642}"/>
                </a:ext>
              </a:extLst>
            </p:cNvPr>
            <p:cNvSpPr/>
            <p:nvPr/>
          </p:nvSpPr>
          <p:spPr>
            <a:xfrm>
              <a:off x="2751819" y="4371720"/>
              <a:ext cx="237983" cy="72929"/>
            </a:xfrm>
            <a:custGeom>
              <a:avLst/>
              <a:gdLst/>
              <a:ahLst/>
              <a:cxnLst/>
              <a:rect l="l" t="t" r="r" b="b"/>
              <a:pathLst>
                <a:path w="13960" h="4278" extrusionOk="0">
                  <a:moveTo>
                    <a:pt x="12981" y="1"/>
                  </a:moveTo>
                  <a:cubicBezTo>
                    <a:pt x="12921" y="1"/>
                    <a:pt x="12858" y="9"/>
                    <a:pt x="12792" y="27"/>
                  </a:cubicBezTo>
                  <a:cubicBezTo>
                    <a:pt x="8789" y="761"/>
                    <a:pt x="4919" y="2095"/>
                    <a:pt x="850" y="2896"/>
                  </a:cubicBezTo>
                  <a:cubicBezTo>
                    <a:pt x="1" y="3053"/>
                    <a:pt x="308" y="4277"/>
                    <a:pt x="1100" y="4277"/>
                  </a:cubicBezTo>
                  <a:cubicBezTo>
                    <a:pt x="1148" y="4277"/>
                    <a:pt x="1198" y="4273"/>
                    <a:pt x="1250" y="4263"/>
                  </a:cubicBezTo>
                  <a:cubicBezTo>
                    <a:pt x="5253" y="3463"/>
                    <a:pt x="9122" y="2195"/>
                    <a:pt x="13158" y="1394"/>
                  </a:cubicBezTo>
                  <a:cubicBezTo>
                    <a:pt x="13959" y="1210"/>
                    <a:pt x="13708" y="1"/>
                    <a:pt x="12981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" name="Google Shape;3029;p45">
              <a:extLst>
                <a:ext uri="{FF2B5EF4-FFF2-40B4-BE49-F238E27FC236}">
                  <a16:creationId xmlns:a16="http://schemas.microsoft.com/office/drawing/2014/main" id="{C24ECFCB-7269-7644-98A5-CF237B26355E}"/>
                </a:ext>
              </a:extLst>
            </p:cNvPr>
            <p:cNvSpPr/>
            <p:nvPr/>
          </p:nvSpPr>
          <p:spPr>
            <a:xfrm>
              <a:off x="2749807" y="4423258"/>
              <a:ext cx="251297" cy="74071"/>
            </a:xfrm>
            <a:custGeom>
              <a:avLst/>
              <a:gdLst/>
              <a:ahLst/>
              <a:cxnLst/>
              <a:rect l="l" t="t" r="r" b="b"/>
              <a:pathLst>
                <a:path w="14741" h="4345" extrusionOk="0">
                  <a:moveTo>
                    <a:pt x="13905" y="1"/>
                  </a:moveTo>
                  <a:cubicBezTo>
                    <a:pt x="13875" y="1"/>
                    <a:pt x="13843" y="2"/>
                    <a:pt x="13810" y="6"/>
                  </a:cubicBezTo>
                  <a:cubicBezTo>
                    <a:pt x="9407" y="340"/>
                    <a:pt x="5371" y="2508"/>
                    <a:pt x="934" y="2908"/>
                  </a:cubicBezTo>
                  <a:cubicBezTo>
                    <a:pt x="22" y="3006"/>
                    <a:pt x="1" y="4345"/>
                    <a:pt x="871" y="4345"/>
                  </a:cubicBezTo>
                  <a:cubicBezTo>
                    <a:pt x="891" y="4345"/>
                    <a:pt x="913" y="4344"/>
                    <a:pt x="934" y="4342"/>
                  </a:cubicBezTo>
                  <a:cubicBezTo>
                    <a:pt x="5137" y="3942"/>
                    <a:pt x="8973" y="1941"/>
                    <a:pt x="13143" y="1507"/>
                  </a:cubicBezTo>
                  <a:lnTo>
                    <a:pt x="13310" y="1507"/>
                  </a:lnTo>
                  <a:cubicBezTo>
                    <a:pt x="13477" y="1507"/>
                    <a:pt x="13643" y="1440"/>
                    <a:pt x="13810" y="1407"/>
                  </a:cubicBezTo>
                  <a:cubicBezTo>
                    <a:pt x="14679" y="1278"/>
                    <a:pt x="14741" y="1"/>
                    <a:pt x="13905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" name="Google Shape;3030;p45">
              <a:extLst>
                <a:ext uri="{FF2B5EF4-FFF2-40B4-BE49-F238E27FC236}">
                  <a16:creationId xmlns:a16="http://schemas.microsoft.com/office/drawing/2014/main" id="{0A53131B-1B11-EC40-AB24-6359C21C9CF8}"/>
                </a:ext>
              </a:extLst>
            </p:cNvPr>
            <p:cNvSpPr/>
            <p:nvPr/>
          </p:nvSpPr>
          <p:spPr>
            <a:xfrm>
              <a:off x="2744284" y="4492697"/>
              <a:ext cx="243796" cy="73424"/>
            </a:xfrm>
            <a:custGeom>
              <a:avLst/>
              <a:gdLst/>
              <a:ahLst/>
              <a:cxnLst/>
              <a:rect l="l" t="t" r="r" b="b"/>
              <a:pathLst>
                <a:path w="14301" h="4307" extrusionOk="0">
                  <a:moveTo>
                    <a:pt x="13462" y="0"/>
                  </a:moveTo>
                  <a:cubicBezTo>
                    <a:pt x="13442" y="0"/>
                    <a:pt x="13421" y="1"/>
                    <a:pt x="13400" y="3"/>
                  </a:cubicBezTo>
                  <a:cubicBezTo>
                    <a:pt x="9097" y="536"/>
                    <a:pt x="4894" y="1470"/>
                    <a:pt x="791" y="2871"/>
                  </a:cubicBezTo>
                  <a:cubicBezTo>
                    <a:pt x="0" y="3145"/>
                    <a:pt x="236" y="4307"/>
                    <a:pt x="967" y="4307"/>
                  </a:cubicBezTo>
                  <a:cubicBezTo>
                    <a:pt x="1037" y="4307"/>
                    <a:pt x="1112" y="4296"/>
                    <a:pt x="1192" y="4272"/>
                  </a:cubicBezTo>
                  <a:cubicBezTo>
                    <a:pt x="5128" y="2871"/>
                    <a:pt x="9231" y="1937"/>
                    <a:pt x="13400" y="1437"/>
                  </a:cubicBezTo>
                  <a:cubicBezTo>
                    <a:pt x="14280" y="1339"/>
                    <a:pt x="14300" y="0"/>
                    <a:pt x="13462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" name="Google Shape;3031;p45">
              <a:extLst>
                <a:ext uri="{FF2B5EF4-FFF2-40B4-BE49-F238E27FC236}">
                  <a16:creationId xmlns:a16="http://schemas.microsoft.com/office/drawing/2014/main" id="{7966B9DF-AFFB-824F-98D9-6939759AC723}"/>
                </a:ext>
              </a:extLst>
            </p:cNvPr>
            <p:cNvSpPr/>
            <p:nvPr/>
          </p:nvSpPr>
          <p:spPr>
            <a:xfrm>
              <a:off x="3035696" y="4016477"/>
              <a:ext cx="220424" cy="91886"/>
            </a:xfrm>
            <a:custGeom>
              <a:avLst/>
              <a:gdLst/>
              <a:ahLst/>
              <a:cxnLst/>
              <a:rect l="l" t="t" r="r" b="b"/>
              <a:pathLst>
                <a:path w="12930" h="5390" extrusionOk="0">
                  <a:moveTo>
                    <a:pt x="11922" y="1"/>
                  </a:moveTo>
                  <a:cubicBezTo>
                    <a:pt x="11805" y="1"/>
                    <a:pt x="11679" y="36"/>
                    <a:pt x="11552" y="116"/>
                  </a:cubicBezTo>
                  <a:cubicBezTo>
                    <a:pt x="8283" y="2184"/>
                    <a:pt x="4046" y="2117"/>
                    <a:pt x="677" y="4052"/>
                  </a:cubicBezTo>
                  <a:cubicBezTo>
                    <a:pt x="0" y="4447"/>
                    <a:pt x="420" y="5390"/>
                    <a:pt x="1030" y="5390"/>
                  </a:cubicBezTo>
                  <a:cubicBezTo>
                    <a:pt x="1141" y="5390"/>
                    <a:pt x="1259" y="5358"/>
                    <a:pt x="1378" y="5286"/>
                  </a:cubicBezTo>
                  <a:cubicBezTo>
                    <a:pt x="4780" y="3351"/>
                    <a:pt x="8983" y="3418"/>
                    <a:pt x="12285" y="1383"/>
                  </a:cubicBezTo>
                  <a:cubicBezTo>
                    <a:pt x="12930" y="963"/>
                    <a:pt x="12539" y="1"/>
                    <a:pt x="11922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" name="Google Shape;3032;p45">
              <a:extLst>
                <a:ext uri="{FF2B5EF4-FFF2-40B4-BE49-F238E27FC236}">
                  <a16:creationId xmlns:a16="http://schemas.microsoft.com/office/drawing/2014/main" id="{D4212223-1F3D-E443-AD52-1C6B809651C9}"/>
                </a:ext>
              </a:extLst>
            </p:cNvPr>
            <p:cNvSpPr/>
            <p:nvPr/>
          </p:nvSpPr>
          <p:spPr>
            <a:xfrm>
              <a:off x="3060621" y="4080546"/>
              <a:ext cx="247086" cy="91579"/>
            </a:xfrm>
            <a:custGeom>
              <a:avLst/>
              <a:gdLst/>
              <a:ahLst/>
              <a:cxnLst/>
              <a:rect l="l" t="t" r="r" b="b"/>
              <a:pathLst>
                <a:path w="14494" h="5372" extrusionOk="0">
                  <a:moveTo>
                    <a:pt x="13515" y="1"/>
                  </a:moveTo>
                  <a:cubicBezTo>
                    <a:pt x="13455" y="1"/>
                    <a:pt x="13391" y="9"/>
                    <a:pt x="13325" y="27"/>
                  </a:cubicBezTo>
                  <a:cubicBezTo>
                    <a:pt x="9055" y="1128"/>
                    <a:pt x="4986" y="2662"/>
                    <a:pt x="816" y="3963"/>
                  </a:cubicBezTo>
                  <a:cubicBezTo>
                    <a:pt x="0" y="4175"/>
                    <a:pt x="252" y="5372"/>
                    <a:pt x="952" y="5372"/>
                  </a:cubicBezTo>
                  <a:cubicBezTo>
                    <a:pt x="1024" y="5372"/>
                    <a:pt x="1102" y="5359"/>
                    <a:pt x="1183" y="5331"/>
                  </a:cubicBezTo>
                  <a:cubicBezTo>
                    <a:pt x="5353" y="4030"/>
                    <a:pt x="9422" y="2495"/>
                    <a:pt x="13692" y="1428"/>
                  </a:cubicBezTo>
                  <a:cubicBezTo>
                    <a:pt x="14493" y="1212"/>
                    <a:pt x="14241" y="1"/>
                    <a:pt x="13515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" name="Google Shape;3033;p45">
              <a:extLst>
                <a:ext uri="{FF2B5EF4-FFF2-40B4-BE49-F238E27FC236}">
                  <a16:creationId xmlns:a16="http://schemas.microsoft.com/office/drawing/2014/main" id="{106131B5-7988-6D4C-98AD-EA94C6127BAD}"/>
                </a:ext>
              </a:extLst>
            </p:cNvPr>
            <p:cNvSpPr/>
            <p:nvPr/>
          </p:nvSpPr>
          <p:spPr>
            <a:xfrm>
              <a:off x="3054330" y="4159805"/>
              <a:ext cx="265600" cy="85698"/>
            </a:xfrm>
            <a:custGeom>
              <a:avLst/>
              <a:gdLst/>
              <a:ahLst/>
              <a:cxnLst/>
              <a:rect l="l" t="t" r="r" b="b"/>
              <a:pathLst>
                <a:path w="15580" h="5027" extrusionOk="0">
                  <a:moveTo>
                    <a:pt x="14539" y="0"/>
                  </a:moveTo>
                  <a:cubicBezTo>
                    <a:pt x="14492" y="0"/>
                    <a:pt x="14444" y="5"/>
                    <a:pt x="14395" y="15"/>
                  </a:cubicBezTo>
                  <a:cubicBezTo>
                    <a:pt x="9858" y="1049"/>
                    <a:pt x="5255" y="2149"/>
                    <a:pt x="785" y="3617"/>
                  </a:cubicBezTo>
                  <a:cubicBezTo>
                    <a:pt x="1" y="3858"/>
                    <a:pt x="226" y="5027"/>
                    <a:pt x="941" y="5027"/>
                  </a:cubicBezTo>
                  <a:cubicBezTo>
                    <a:pt x="1017" y="5027"/>
                    <a:pt x="1099" y="5014"/>
                    <a:pt x="1185" y="4985"/>
                  </a:cubicBezTo>
                  <a:cubicBezTo>
                    <a:pt x="5622" y="3517"/>
                    <a:pt x="10192" y="2450"/>
                    <a:pt x="14762" y="1382"/>
                  </a:cubicBezTo>
                  <a:cubicBezTo>
                    <a:pt x="15579" y="1225"/>
                    <a:pt x="15300" y="0"/>
                    <a:pt x="14539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" name="Google Shape;3034;p45">
              <a:extLst>
                <a:ext uri="{FF2B5EF4-FFF2-40B4-BE49-F238E27FC236}">
                  <a16:creationId xmlns:a16="http://schemas.microsoft.com/office/drawing/2014/main" id="{68DE2134-3060-4D47-BD9B-F327AF8079A4}"/>
                </a:ext>
              </a:extLst>
            </p:cNvPr>
            <p:cNvSpPr/>
            <p:nvPr/>
          </p:nvSpPr>
          <p:spPr>
            <a:xfrm>
              <a:off x="3062121" y="4260682"/>
              <a:ext cx="278948" cy="84777"/>
            </a:xfrm>
            <a:custGeom>
              <a:avLst/>
              <a:gdLst/>
              <a:ahLst/>
              <a:cxnLst/>
              <a:rect l="l" t="t" r="r" b="b"/>
              <a:pathLst>
                <a:path w="16363" h="4973" extrusionOk="0">
                  <a:moveTo>
                    <a:pt x="15397" y="1"/>
                  </a:moveTo>
                  <a:cubicBezTo>
                    <a:pt x="15327" y="1"/>
                    <a:pt x="15251" y="12"/>
                    <a:pt x="15172" y="35"/>
                  </a:cubicBezTo>
                  <a:cubicBezTo>
                    <a:pt x="10335" y="1269"/>
                    <a:pt x="5298" y="1570"/>
                    <a:pt x="728" y="3638"/>
                  </a:cubicBezTo>
                  <a:cubicBezTo>
                    <a:pt x="0" y="3987"/>
                    <a:pt x="442" y="4973"/>
                    <a:pt x="1121" y="4973"/>
                  </a:cubicBezTo>
                  <a:cubicBezTo>
                    <a:pt x="1219" y="4973"/>
                    <a:pt x="1323" y="4952"/>
                    <a:pt x="1429" y="4905"/>
                  </a:cubicBezTo>
                  <a:cubicBezTo>
                    <a:pt x="5899" y="2870"/>
                    <a:pt x="10835" y="2604"/>
                    <a:pt x="15572" y="1403"/>
                  </a:cubicBezTo>
                  <a:cubicBezTo>
                    <a:pt x="16363" y="1159"/>
                    <a:pt x="16128" y="1"/>
                    <a:pt x="15397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4" name="Google Shape;3035;p45">
              <a:extLst>
                <a:ext uri="{FF2B5EF4-FFF2-40B4-BE49-F238E27FC236}">
                  <a16:creationId xmlns:a16="http://schemas.microsoft.com/office/drawing/2014/main" id="{33986611-3BEE-0845-8F38-21BE51F80C3F}"/>
                </a:ext>
              </a:extLst>
            </p:cNvPr>
            <p:cNvSpPr/>
            <p:nvPr/>
          </p:nvSpPr>
          <p:spPr>
            <a:xfrm>
              <a:off x="3083943" y="4346419"/>
              <a:ext cx="237233" cy="72639"/>
            </a:xfrm>
            <a:custGeom>
              <a:avLst/>
              <a:gdLst/>
              <a:ahLst/>
              <a:cxnLst/>
              <a:rect l="l" t="t" r="r" b="b"/>
              <a:pathLst>
                <a:path w="13916" h="4261" extrusionOk="0">
                  <a:moveTo>
                    <a:pt x="12776" y="1"/>
                  </a:moveTo>
                  <a:cubicBezTo>
                    <a:pt x="12737" y="1"/>
                    <a:pt x="12698" y="4"/>
                    <a:pt x="12658" y="10"/>
                  </a:cubicBezTo>
                  <a:cubicBezTo>
                    <a:pt x="8655" y="577"/>
                    <a:pt x="4852" y="2211"/>
                    <a:pt x="849" y="2878"/>
                  </a:cubicBezTo>
                  <a:cubicBezTo>
                    <a:pt x="0" y="3036"/>
                    <a:pt x="278" y="4260"/>
                    <a:pt x="1067" y="4260"/>
                  </a:cubicBezTo>
                  <a:cubicBezTo>
                    <a:pt x="1115" y="4260"/>
                    <a:pt x="1165" y="4256"/>
                    <a:pt x="1216" y="4246"/>
                  </a:cubicBezTo>
                  <a:cubicBezTo>
                    <a:pt x="5219" y="3579"/>
                    <a:pt x="9022" y="1944"/>
                    <a:pt x="13025" y="1377"/>
                  </a:cubicBezTo>
                  <a:cubicBezTo>
                    <a:pt x="13915" y="1250"/>
                    <a:pt x="13562" y="1"/>
                    <a:pt x="12776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5" name="Google Shape;3036;p45">
              <a:extLst>
                <a:ext uri="{FF2B5EF4-FFF2-40B4-BE49-F238E27FC236}">
                  <a16:creationId xmlns:a16="http://schemas.microsoft.com/office/drawing/2014/main" id="{21F93842-3FC0-4844-9C32-E1264F138007}"/>
                </a:ext>
              </a:extLst>
            </p:cNvPr>
            <p:cNvSpPr/>
            <p:nvPr/>
          </p:nvSpPr>
          <p:spPr>
            <a:xfrm>
              <a:off x="3093286" y="4409704"/>
              <a:ext cx="237727" cy="75520"/>
            </a:xfrm>
            <a:custGeom>
              <a:avLst/>
              <a:gdLst/>
              <a:ahLst/>
              <a:cxnLst/>
              <a:rect l="l" t="t" r="r" b="b"/>
              <a:pathLst>
                <a:path w="13945" h="4430" extrusionOk="0">
                  <a:moveTo>
                    <a:pt x="12977" y="0"/>
                  </a:moveTo>
                  <a:cubicBezTo>
                    <a:pt x="8741" y="134"/>
                    <a:pt x="4905" y="2069"/>
                    <a:pt x="802" y="3036"/>
                  </a:cubicBezTo>
                  <a:cubicBezTo>
                    <a:pt x="1" y="3221"/>
                    <a:pt x="252" y="4430"/>
                    <a:pt x="979" y="4430"/>
                  </a:cubicBezTo>
                  <a:cubicBezTo>
                    <a:pt x="1039" y="4430"/>
                    <a:pt x="1102" y="4421"/>
                    <a:pt x="1169" y="4404"/>
                  </a:cubicBezTo>
                  <a:cubicBezTo>
                    <a:pt x="5105" y="3470"/>
                    <a:pt x="8841" y="1501"/>
                    <a:pt x="12977" y="1401"/>
                  </a:cubicBezTo>
                  <a:cubicBezTo>
                    <a:pt x="13944" y="1401"/>
                    <a:pt x="13944" y="0"/>
                    <a:pt x="12977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" name="Google Shape;3037;p45">
              <a:extLst>
                <a:ext uri="{FF2B5EF4-FFF2-40B4-BE49-F238E27FC236}">
                  <a16:creationId xmlns:a16="http://schemas.microsoft.com/office/drawing/2014/main" id="{36E99E6A-6198-F94D-A514-CC0C3E7C6D02}"/>
                </a:ext>
              </a:extLst>
            </p:cNvPr>
            <p:cNvSpPr/>
            <p:nvPr/>
          </p:nvSpPr>
          <p:spPr>
            <a:xfrm>
              <a:off x="3361512" y="3946783"/>
              <a:ext cx="252133" cy="92159"/>
            </a:xfrm>
            <a:custGeom>
              <a:avLst/>
              <a:gdLst/>
              <a:ahLst/>
              <a:cxnLst/>
              <a:rect l="l" t="t" r="r" b="b"/>
              <a:pathLst>
                <a:path w="14790" h="5406" extrusionOk="0">
                  <a:moveTo>
                    <a:pt x="13919" y="0"/>
                  </a:moveTo>
                  <a:cubicBezTo>
                    <a:pt x="13909" y="0"/>
                    <a:pt x="13899" y="0"/>
                    <a:pt x="13889" y="1"/>
                  </a:cubicBezTo>
                  <a:cubicBezTo>
                    <a:pt x="11721" y="34"/>
                    <a:pt x="9553" y="701"/>
                    <a:pt x="7451" y="1335"/>
                  </a:cubicBezTo>
                  <a:cubicBezTo>
                    <a:pt x="5116" y="2002"/>
                    <a:pt x="2748" y="2803"/>
                    <a:pt x="680" y="4037"/>
                  </a:cubicBezTo>
                  <a:cubicBezTo>
                    <a:pt x="0" y="4433"/>
                    <a:pt x="402" y="5406"/>
                    <a:pt x="1028" y="5406"/>
                  </a:cubicBezTo>
                  <a:cubicBezTo>
                    <a:pt x="1140" y="5406"/>
                    <a:pt x="1259" y="5375"/>
                    <a:pt x="1380" y="5304"/>
                  </a:cubicBezTo>
                  <a:cubicBezTo>
                    <a:pt x="3382" y="4104"/>
                    <a:pt x="5617" y="3370"/>
                    <a:pt x="7818" y="2769"/>
                  </a:cubicBezTo>
                  <a:cubicBezTo>
                    <a:pt x="9753" y="2169"/>
                    <a:pt x="11821" y="1535"/>
                    <a:pt x="13889" y="1502"/>
                  </a:cubicBezTo>
                  <a:cubicBezTo>
                    <a:pt x="14780" y="1436"/>
                    <a:pt x="14790" y="0"/>
                    <a:pt x="13919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" name="Google Shape;3038;p45">
              <a:extLst>
                <a:ext uri="{FF2B5EF4-FFF2-40B4-BE49-F238E27FC236}">
                  <a16:creationId xmlns:a16="http://schemas.microsoft.com/office/drawing/2014/main" id="{1560AFA7-4E5C-AE4D-ACC9-B05E281EA90E}"/>
                </a:ext>
              </a:extLst>
            </p:cNvPr>
            <p:cNvSpPr/>
            <p:nvPr/>
          </p:nvSpPr>
          <p:spPr>
            <a:xfrm>
              <a:off x="3385516" y="4023212"/>
              <a:ext cx="159991" cy="57569"/>
            </a:xfrm>
            <a:custGeom>
              <a:avLst/>
              <a:gdLst/>
              <a:ahLst/>
              <a:cxnLst/>
              <a:rect l="l" t="t" r="r" b="b"/>
              <a:pathLst>
                <a:path w="9385" h="3377" extrusionOk="0">
                  <a:moveTo>
                    <a:pt x="8348" y="1"/>
                  </a:moveTo>
                  <a:cubicBezTo>
                    <a:pt x="8294" y="1"/>
                    <a:pt x="8237" y="7"/>
                    <a:pt x="8178" y="21"/>
                  </a:cubicBezTo>
                  <a:cubicBezTo>
                    <a:pt x="5710" y="621"/>
                    <a:pt x="3308" y="1388"/>
                    <a:pt x="840" y="1989"/>
                  </a:cubicBezTo>
                  <a:cubicBezTo>
                    <a:pt x="0" y="2175"/>
                    <a:pt x="291" y="3376"/>
                    <a:pt x="1037" y="3376"/>
                  </a:cubicBezTo>
                  <a:cubicBezTo>
                    <a:pt x="1091" y="3376"/>
                    <a:pt x="1148" y="3370"/>
                    <a:pt x="1206" y="3357"/>
                  </a:cubicBezTo>
                  <a:cubicBezTo>
                    <a:pt x="3675" y="2789"/>
                    <a:pt x="6110" y="1989"/>
                    <a:pt x="8545" y="1388"/>
                  </a:cubicBezTo>
                  <a:cubicBezTo>
                    <a:pt x="9385" y="1202"/>
                    <a:pt x="9094" y="1"/>
                    <a:pt x="8348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" name="Google Shape;3039;p45">
              <a:extLst>
                <a:ext uri="{FF2B5EF4-FFF2-40B4-BE49-F238E27FC236}">
                  <a16:creationId xmlns:a16="http://schemas.microsoft.com/office/drawing/2014/main" id="{A62F7C10-1DBA-6146-850B-CFE571DA62AE}"/>
                </a:ext>
              </a:extLst>
            </p:cNvPr>
            <p:cNvSpPr/>
            <p:nvPr/>
          </p:nvSpPr>
          <p:spPr>
            <a:xfrm>
              <a:off x="3436219" y="4129339"/>
              <a:ext cx="31282" cy="24463"/>
            </a:xfrm>
            <a:custGeom>
              <a:avLst/>
              <a:gdLst/>
              <a:ahLst/>
              <a:cxnLst/>
              <a:rect l="l" t="t" r="r" b="b"/>
              <a:pathLst>
                <a:path w="1835" h="1435" extrusionOk="0">
                  <a:moveTo>
                    <a:pt x="901" y="0"/>
                  </a:moveTo>
                  <a:cubicBezTo>
                    <a:pt x="0" y="0"/>
                    <a:pt x="0" y="1435"/>
                    <a:pt x="901" y="1435"/>
                  </a:cubicBezTo>
                  <a:cubicBezTo>
                    <a:pt x="1835" y="1435"/>
                    <a:pt x="1835" y="0"/>
                    <a:pt x="901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" name="Google Shape;3040;p45">
              <a:extLst>
                <a:ext uri="{FF2B5EF4-FFF2-40B4-BE49-F238E27FC236}">
                  <a16:creationId xmlns:a16="http://schemas.microsoft.com/office/drawing/2014/main" id="{181B426F-3C0D-2E43-B889-A90A5EAFCD4C}"/>
                </a:ext>
              </a:extLst>
            </p:cNvPr>
            <p:cNvSpPr/>
            <p:nvPr/>
          </p:nvSpPr>
          <p:spPr>
            <a:xfrm>
              <a:off x="2003112" y="3378092"/>
              <a:ext cx="2296810" cy="1873742"/>
            </a:xfrm>
            <a:custGeom>
              <a:avLst/>
              <a:gdLst/>
              <a:ahLst/>
              <a:cxnLst/>
              <a:rect l="l" t="t" r="r" b="b"/>
              <a:pathLst>
                <a:path w="134730" h="109913" extrusionOk="0">
                  <a:moveTo>
                    <a:pt x="117618" y="0"/>
                  </a:moveTo>
                  <a:lnTo>
                    <a:pt x="96269" y="267"/>
                  </a:lnTo>
                  <a:lnTo>
                    <a:pt x="70384" y="2169"/>
                  </a:lnTo>
                  <a:cubicBezTo>
                    <a:pt x="70384" y="2169"/>
                    <a:pt x="31356" y="11942"/>
                    <a:pt x="15912" y="17313"/>
                  </a:cubicBezTo>
                  <a:cubicBezTo>
                    <a:pt x="6750" y="20476"/>
                    <a:pt x="11101" y="24658"/>
                    <a:pt x="10367" y="24658"/>
                  </a:cubicBezTo>
                  <a:cubicBezTo>
                    <a:pt x="10350" y="24658"/>
                    <a:pt x="10330" y="24656"/>
                    <a:pt x="10308" y="24651"/>
                  </a:cubicBezTo>
                  <a:lnTo>
                    <a:pt x="0" y="30522"/>
                  </a:lnTo>
                  <a:lnTo>
                    <a:pt x="3503" y="38328"/>
                  </a:lnTo>
                  <a:lnTo>
                    <a:pt x="18080" y="68016"/>
                  </a:lnTo>
                  <a:lnTo>
                    <a:pt x="19514" y="98938"/>
                  </a:lnTo>
                  <a:lnTo>
                    <a:pt x="26519" y="109912"/>
                  </a:lnTo>
                  <a:lnTo>
                    <a:pt x="62879" y="102540"/>
                  </a:lnTo>
                  <a:lnTo>
                    <a:pt x="117951" y="89031"/>
                  </a:lnTo>
                  <a:lnTo>
                    <a:pt x="130927" y="80925"/>
                  </a:lnTo>
                  <a:lnTo>
                    <a:pt x="134730" y="71218"/>
                  </a:lnTo>
                  <a:lnTo>
                    <a:pt x="117618" y="0"/>
                  </a:lnTo>
                  <a:close/>
                </a:path>
              </a:pathLst>
            </a:custGeom>
            <a:solidFill>
              <a:srgbClr val="5ED1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0" name="Google Shape;3041;p45">
              <a:extLst>
                <a:ext uri="{FF2B5EF4-FFF2-40B4-BE49-F238E27FC236}">
                  <a16:creationId xmlns:a16="http://schemas.microsoft.com/office/drawing/2014/main" id="{3787BE95-54BA-1B40-B026-DDF55E5E21CE}"/>
                </a:ext>
              </a:extLst>
            </p:cNvPr>
            <p:cNvSpPr/>
            <p:nvPr/>
          </p:nvSpPr>
          <p:spPr>
            <a:xfrm>
              <a:off x="3522093" y="4260136"/>
              <a:ext cx="32424" cy="26083"/>
            </a:xfrm>
            <a:custGeom>
              <a:avLst/>
              <a:gdLst/>
              <a:ahLst/>
              <a:cxnLst/>
              <a:rect l="l" t="t" r="r" b="b"/>
              <a:pathLst>
                <a:path w="1902" h="1530" extrusionOk="0">
                  <a:moveTo>
                    <a:pt x="701" y="0"/>
                  </a:moveTo>
                  <a:cubicBezTo>
                    <a:pt x="334" y="0"/>
                    <a:pt x="0" y="334"/>
                    <a:pt x="0" y="734"/>
                  </a:cubicBezTo>
                  <a:cubicBezTo>
                    <a:pt x="0" y="1101"/>
                    <a:pt x="301" y="1401"/>
                    <a:pt x="634" y="1435"/>
                  </a:cubicBezTo>
                  <a:lnTo>
                    <a:pt x="667" y="1435"/>
                  </a:lnTo>
                  <a:cubicBezTo>
                    <a:pt x="701" y="1435"/>
                    <a:pt x="768" y="1435"/>
                    <a:pt x="801" y="1468"/>
                  </a:cubicBezTo>
                  <a:cubicBezTo>
                    <a:pt x="916" y="1491"/>
                    <a:pt x="1015" y="1530"/>
                    <a:pt x="1120" y="1530"/>
                  </a:cubicBezTo>
                  <a:cubicBezTo>
                    <a:pt x="1168" y="1530"/>
                    <a:pt x="1216" y="1522"/>
                    <a:pt x="1268" y="1501"/>
                  </a:cubicBezTo>
                  <a:cubicBezTo>
                    <a:pt x="1835" y="1301"/>
                    <a:pt x="1902" y="567"/>
                    <a:pt x="1435" y="167"/>
                  </a:cubicBezTo>
                  <a:cubicBezTo>
                    <a:pt x="1368" y="134"/>
                    <a:pt x="1335" y="134"/>
                    <a:pt x="1268" y="100"/>
                  </a:cubicBezTo>
                  <a:cubicBezTo>
                    <a:pt x="1134" y="0"/>
                    <a:pt x="968" y="0"/>
                    <a:pt x="801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1" name="Google Shape;3042;p45">
              <a:extLst>
                <a:ext uri="{FF2B5EF4-FFF2-40B4-BE49-F238E27FC236}">
                  <a16:creationId xmlns:a16="http://schemas.microsoft.com/office/drawing/2014/main" id="{6AC90238-9881-AF43-AD9A-AF94826EB22B}"/>
                </a:ext>
              </a:extLst>
            </p:cNvPr>
            <p:cNvSpPr/>
            <p:nvPr/>
          </p:nvSpPr>
          <p:spPr>
            <a:xfrm>
              <a:off x="2300781" y="3072120"/>
              <a:ext cx="915025" cy="348724"/>
            </a:xfrm>
            <a:custGeom>
              <a:avLst/>
              <a:gdLst/>
              <a:ahLst/>
              <a:cxnLst/>
              <a:rect l="l" t="t" r="r" b="b"/>
              <a:pathLst>
                <a:path w="53675" h="20456" extrusionOk="0">
                  <a:moveTo>
                    <a:pt x="48554" y="7306"/>
                  </a:moveTo>
                  <a:cubicBezTo>
                    <a:pt x="49055" y="7773"/>
                    <a:pt x="49488" y="8307"/>
                    <a:pt x="49822" y="8908"/>
                  </a:cubicBezTo>
                  <a:cubicBezTo>
                    <a:pt x="50456" y="9975"/>
                    <a:pt x="49488" y="10742"/>
                    <a:pt x="48654" y="11209"/>
                  </a:cubicBezTo>
                  <a:cubicBezTo>
                    <a:pt x="48416" y="11339"/>
                    <a:pt x="48121" y="11610"/>
                    <a:pt x="47935" y="11610"/>
                  </a:cubicBezTo>
                  <a:cubicBezTo>
                    <a:pt x="47834" y="11610"/>
                    <a:pt x="47765" y="11531"/>
                    <a:pt x="47754" y="11309"/>
                  </a:cubicBezTo>
                  <a:cubicBezTo>
                    <a:pt x="47654" y="10742"/>
                    <a:pt x="47820" y="10108"/>
                    <a:pt x="47920" y="9541"/>
                  </a:cubicBezTo>
                  <a:cubicBezTo>
                    <a:pt x="48087" y="8774"/>
                    <a:pt x="48287" y="8040"/>
                    <a:pt x="48554" y="7306"/>
                  </a:cubicBezTo>
                  <a:close/>
                  <a:moveTo>
                    <a:pt x="40852" y="0"/>
                  </a:moveTo>
                  <a:cubicBezTo>
                    <a:pt x="40535" y="0"/>
                    <a:pt x="40210" y="191"/>
                    <a:pt x="40115" y="535"/>
                  </a:cubicBezTo>
                  <a:cubicBezTo>
                    <a:pt x="39781" y="1936"/>
                    <a:pt x="39114" y="3137"/>
                    <a:pt x="38247" y="4271"/>
                  </a:cubicBezTo>
                  <a:cubicBezTo>
                    <a:pt x="37813" y="3871"/>
                    <a:pt x="37279" y="3537"/>
                    <a:pt x="36646" y="3270"/>
                  </a:cubicBezTo>
                  <a:cubicBezTo>
                    <a:pt x="36578" y="3242"/>
                    <a:pt x="36511" y="3230"/>
                    <a:pt x="36446" y="3230"/>
                  </a:cubicBezTo>
                  <a:cubicBezTo>
                    <a:pt x="35964" y="3230"/>
                    <a:pt x="35585" y="3922"/>
                    <a:pt x="35878" y="4304"/>
                  </a:cubicBezTo>
                  <a:cubicBezTo>
                    <a:pt x="36279" y="4971"/>
                    <a:pt x="36879" y="5438"/>
                    <a:pt x="37313" y="6106"/>
                  </a:cubicBezTo>
                  <a:cubicBezTo>
                    <a:pt x="37463" y="6315"/>
                    <a:pt x="37747" y="6444"/>
                    <a:pt x="37996" y="6444"/>
                  </a:cubicBezTo>
                  <a:cubicBezTo>
                    <a:pt x="38025" y="6444"/>
                    <a:pt x="38053" y="6443"/>
                    <a:pt x="38080" y="6439"/>
                  </a:cubicBezTo>
                  <a:lnTo>
                    <a:pt x="38080" y="6439"/>
                  </a:lnTo>
                  <a:cubicBezTo>
                    <a:pt x="38814" y="8407"/>
                    <a:pt x="38047" y="11243"/>
                    <a:pt x="37213" y="13077"/>
                  </a:cubicBezTo>
                  <a:cubicBezTo>
                    <a:pt x="34711" y="11743"/>
                    <a:pt x="34111" y="7240"/>
                    <a:pt x="33577" y="4805"/>
                  </a:cubicBezTo>
                  <a:cubicBezTo>
                    <a:pt x="33492" y="4467"/>
                    <a:pt x="33169" y="4292"/>
                    <a:pt x="32857" y="4292"/>
                  </a:cubicBezTo>
                  <a:cubicBezTo>
                    <a:pt x="32552" y="4292"/>
                    <a:pt x="32259" y="4459"/>
                    <a:pt x="32209" y="4805"/>
                  </a:cubicBezTo>
                  <a:cubicBezTo>
                    <a:pt x="31575" y="8240"/>
                    <a:pt x="32209" y="12277"/>
                    <a:pt x="30541" y="15446"/>
                  </a:cubicBezTo>
                  <a:cubicBezTo>
                    <a:pt x="28040" y="13144"/>
                    <a:pt x="27873" y="9275"/>
                    <a:pt x="27873" y="6106"/>
                  </a:cubicBezTo>
                  <a:cubicBezTo>
                    <a:pt x="27873" y="5656"/>
                    <a:pt x="27484" y="5396"/>
                    <a:pt x="27107" y="5396"/>
                  </a:cubicBezTo>
                  <a:cubicBezTo>
                    <a:pt x="26813" y="5396"/>
                    <a:pt x="26526" y="5554"/>
                    <a:pt x="26438" y="5905"/>
                  </a:cubicBezTo>
                  <a:cubicBezTo>
                    <a:pt x="25538" y="9341"/>
                    <a:pt x="25571" y="13978"/>
                    <a:pt x="23036" y="16780"/>
                  </a:cubicBezTo>
                  <a:cubicBezTo>
                    <a:pt x="22651" y="17207"/>
                    <a:pt x="22290" y="17384"/>
                    <a:pt x="21959" y="17384"/>
                  </a:cubicBezTo>
                  <a:cubicBezTo>
                    <a:pt x="20714" y="17384"/>
                    <a:pt x="19885" y="14877"/>
                    <a:pt x="19700" y="13744"/>
                  </a:cubicBezTo>
                  <a:cubicBezTo>
                    <a:pt x="19734" y="13511"/>
                    <a:pt x="19800" y="13311"/>
                    <a:pt x="19867" y="13144"/>
                  </a:cubicBezTo>
                  <a:cubicBezTo>
                    <a:pt x="20401" y="11143"/>
                    <a:pt x="20934" y="8741"/>
                    <a:pt x="20601" y="6639"/>
                  </a:cubicBezTo>
                  <a:cubicBezTo>
                    <a:pt x="20529" y="6282"/>
                    <a:pt x="20247" y="6116"/>
                    <a:pt x="19949" y="6116"/>
                  </a:cubicBezTo>
                  <a:cubicBezTo>
                    <a:pt x="19691" y="6116"/>
                    <a:pt x="19421" y="6240"/>
                    <a:pt x="19267" y="6472"/>
                  </a:cubicBezTo>
                  <a:cubicBezTo>
                    <a:pt x="18066" y="8474"/>
                    <a:pt x="17899" y="11409"/>
                    <a:pt x="18233" y="13744"/>
                  </a:cubicBezTo>
                  <a:cubicBezTo>
                    <a:pt x="17799" y="15179"/>
                    <a:pt x="17098" y="16813"/>
                    <a:pt x="15864" y="17280"/>
                  </a:cubicBezTo>
                  <a:cubicBezTo>
                    <a:pt x="15738" y="17329"/>
                    <a:pt x="15618" y="17352"/>
                    <a:pt x="15504" y="17352"/>
                  </a:cubicBezTo>
                  <a:cubicBezTo>
                    <a:pt x="14053" y="17352"/>
                    <a:pt x="13579" y="13671"/>
                    <a:pt x="13362" y="12744"/>
                  </a:cubicBezTo>
                  <a:cubicBezTo>
                    <a:pt x="12895" y="10942"/>
                    <a:pt x="12629" y="8741"/>
                    <a:pt x="11528" y="7173"/>
                  </a:cubicBezTo>
                  <a:cubicBezTo>
                    <a:pt x="11361" y="6956"/>
                    <a:pt x="11127" y="6848"/>
                    <a:pt x="10894" y="6848"/>
                  </a:cubicBezTo>
                  <a:cubicBezTo>
                    <a:pt x="10660" y="6848"/>
                    <a:pt x="10427" y="6956"/>
                    <a:pt x="10260" y="7173"/>
                  </a:cubicBezTo>
                  <a:cubicBezTo>
                    <a:pt x="8792" y="9174"/>
                    <a:pt x="8392" y="11576"/>
                    <a:pt x="8292" y="13978"/>
                  </a:cubicBezTo>
                  <a:cubicBezTo>
                    <a:pt x="7592" y="11309"/>
                    <a:pt x="6758" y="8674"/>
                    <a:pt x="5056" y="6439"/>
                  </a:cubicBezTo>
                  <a:cubicBezTo>
                    <a:pt x="4874" y="6211"/>
                    <a:pt x="4629" y="6094"/>
                    <a:pt x="4395" y="6094"/>
                  </a:cubicBezTo>
                  <a:cubicBezTo>
                    <a:pt x="4115" y="6094"/>
                    <a:pt x="3849" y="6261"/>
                    <a:pt x="3722" y="6606"/>
                  </a:cubicBezTo>
                  <a:cubicBezTo>
                    <a:pt x="2488" y="9808"/>
                    <a:pt x="887" y="12977"/>
                    <a:pt x="120" y="16313"/>
                  </a:cubicBezTo>
                  <a:cubicBezTo>
                    <a:pt x="1" y="16868"/>
                    <a:pt x="436" y="17223"/>
                    <a:pt x="858" y="17223"/>
                  </a:cubicBezTo>
                  <a:cubicBezTo>
                    <a:pt x="1145" y="17223"/>
                    <a:pt x="1426" y="17058"/>
                    <a:pt x="1521" y="16680"/>
                  </a:cubicBezTo>
                  <a:cubicBezTo>
                    <a:pt x="2154" y="13811"/>
                    <a:pt x="3455" y="11076"/>
                    <a:pt x="4589" y="8307"/>
                  </a:cubicBezTo>
                  <a:cubicBezTo>
                    <a:pt x="6724" y="11810"/>
                    <a:pt x="7191" y="16079"/>
                    <a:pt x="8426" y="19949"/>
                  </a:cubicBezTo>
                  <a:cubicBezTo>
                    <a:pt x="8545" y="20293"/>
                    <a:pt x="8846" y="20456"/>
                    <a:pt x="9141" y="20456"/>
                  </a:cubicBezTo>
                  <a:cubicBezTo>
                    <a:pt x="9504" y="20456"/>
                    <a:pt x="9860" y="20209"/>
                    <a:pt x="9860" y="19749"/>
                  </a:cubicBezTo>
                  <a:cubicBezTo>
                    <a:pt x="9793" y="16246"/>
                    <a:pt x="9259" y="12277"/>
                    <a:pt x="10861" y="9074"/>
                  </a:cubicBezTo>
                  <a:cubicBezTo>
                    <a:pt x="11859" y="12220"/>
                    <a:pt x="12308" y="18766"/>
                    <a:pt x="15417" y="18766"/>
                  </a:cubicBezTo>
                  <a:cubicBezTo>
                    <a:pt x="15737" y="18766"/>
                    <a:pt x="16085" y="18697"/>
                    <a:pt x="16465" y="18548"/>
                  </a:cubicBezTo>
                  <a:cubicBezTo>
                    <a:pt x="17565" y="18114"/>
                    <a:pt x="18299" y="17147"/>
                    <a:pt x="18800" y="16046"/>
                  </a:cubicBezTo>
                  <a:cubicBezTo>
                    <a:pt x="19355" y="17465"/>
                    <a:pt x="20309" y="18741"/>
                    <a:pt x="21873" y="18741"/>
                  </a:cubicBezTo>
                  <a:cubicBezTo>
                    <a:pt x="22001" y="18741"/>
                    <a:pt x="22133" y="18732"/>
                    <a:pt x="22269" y="18715"/>
                  </a:cubicBezTo>
                  <a:cubicBezTo>
                    <a:pt x="24537" y="18381"/>
                    <a:pt x="25471" y="15579"/>
                    <a:pt x="26105" y="13711"/>
                  </a:cubicBezTo>
                  <a:cubicBezTo>
                    <a:pt x="26405" y="12777"/>
                    <a:pt x="26605" y="11910"/>
                    <a:pt x="26805" y="10942"/>
                  </a:cubicBezTo>
                  <a:cubicBezTo>
                    <a:pt x="27272" y="13311"/>
                    <a:pt x="28273" y="15579"/>
                    <a:pt x="30375" y="17080"/>
                  </a:cubicBezTo>
                  <a:cubicBezTo>
                    <a:pt x="30476" y="17151"/>
                    <a:pt x="30587" y="17182"/>
                    <a:pt x="30699" y="17182"/>
                  </a:cubicBezTo>
                  <a:cubicBezTo>
                    <a:pt x="30954" y="17182"/>
                    <a:pt x="31213" y="17022"/>
                    <a:pt x="31375" y="16813"/>
                  </a:cubicBezTo>
                  <a:cubicBezTo>
                    <a:pt x="32876" y="14612"/>
                    <a:pt x="33076" y="11976"/>
                    <a:pt x="33210" y="9308"/>
                  </a:cubicBezTo>
                  <a:cubicBezTo>
                    <a:pt x="33910" y="11710"/>
                    <a:pt x="35111" y="13911"/>
                    <a:pt x="37380" y="14612"/>
                  </a:cubicBezTo>
                  <a:cubicBezTo>
                    <a:pt x="37439" y="14634"/>
                    <a:pt x="37504" y="14645"/>
                    <a:pt x="37572" y="14645"/>
                  </a:cubicBezTo>
                  <a:cubicBezTo>
                    <a:pt x="37809" y="14645"/>
                    <a:pt x="38069" y="14512"/>
                    <a:pt x="38147" y="14278"/>
                  </a:cubicBezTo>
                  <a:cubicBezTo>
                    <a:pt x="39414" y="11710"/>
                    <a:pt x="40448" y="7940"/>
                    <a:pt x="39114" y="5372"/>
                  </a:cubicBezTo>
                  <a:cubicBezTo>
                    <a:pt x="39948" y="4371"/>
                    <a:pt x="40615" y="3304"/>
                    <a:pt x="41082" y="2103"/>
                  </a:cubicBezTo>
                  <a:cubicBezTo>
                    <a:pt x="42050" y="3037"/>
                    <a:pt x="43417" y="3737"/>
                    <a:pt x="44418" y="4371"/>
                  </a:cubicBezTo>
                  <a:cubicBezTo>
                    <a:pt x="45385" y="4971"/>
                    <a:pt x="46453" y="5605"/>
                    <a:pt x="47453" y="6306"/>
                  </a:cubicBezTo>
                  <a:cubicBezTo>
                    <a:pt x="46953" y="7573"/>
                    <a:pt x="46586" y="8874"/>
                    <a:pt x="46419" y="10209"/>
                  </a:cubicBezTo>
                  <a:cubicBezTo>
                    <a:pt x="46286" y="11109"/>
                    <a:pt x="46253" y="12544"/>
                    <a:pt x="47320" y="12910"/>
                  </a:cubicBezTo>
                  <a:cubicBezTo>
                    <a:pt x="47503" y="12980"/>
                    <a:pt x="47693" y="13011"/>
                    <a:pt x="47885" y="13011"/>
                  </a:cubicBezTo>
                  <a:cubicBezTo>
                    <a:pt x="48984" y="13011"/>
                    <a:pt x="50169" y="11991"/>
                    <a:pt x="50822" y="11309"/>
                  </a:cubicBezTo>
                  <a:cubicBezTo>
                    <a:pt x="52624" y="9475"/>
                    <a:pt x="51423" y="7640"/>
                    <a:pt x="49321" y="5939"/>
                  </a:cubicBezTo>
                  <a:cubicBezTo>
                    <a:pt x="49788" y="5538"/>
                    <a:pt x="50456" y="5105"/>
                    <a:pt x="50822" y="4805"/>
                  </a:cubicBezTo>
                  <a:cubicBezTo>
                    <a:pt x="51590" y="4304"/>
                    <a:pt x="52424" y="3704"/>
                    <a:pt x="53157" y="2970"/>
                  </a:cubicBezTo>
                  <a:cubicBezTo>
                    <a:pt x="53675" y="2504"/>
                    <a:pt x="53189" y="1757"/>
                    <a:pt x="52633" y="1757"/>
                  </a:cubicBezTo>
                  <a:cubicBezTo>
                    <a:pt x="52473" y="1757"/>
                    <a:pt x="52306" y="1820"/>
                    <a:pt x="52157" y="1969"/>
                  </a:cubicBezTo>
                  <a:cubicBezTo>
                    <a:pt x="51056" y="3037"/>
                    <a:pt x="49221" y="3971"/>
                    <a:pt x="48154" y="5238"/>
                  </a:cubicBezTo>
                  <a:cubicBezTo>
                    <a:pt x="45452" y="3304"/>
                    <a:pt x="42083" y="1636"/>
                    <a:pt x="41449" y="335"/>
                  </a:cubicBezTo>
                  <a:cubicBezTo>
                    <a:pt x="41321" y="107"/>
                    <a:pt x="41089" y="0"/>
                    <a:pt x="40852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2" name="Google Shape;3043;p45">
              <a:extLst>
                <a:ext uri="{FF2B5EF4-FFF2-40B4-BE49-F238E27FC236}">
                  <a16:creationId xmlns:a16="http://schemas.microsoft.com/office/drawing/2014/main" id="{E0F267BA-2D03-5A4A-A184-5D1ABF414290}"/>
                </a:ext>
              </a:extLst>
            </p:cNvPr>
            <p:cNvSpPr/>
            <p:nvPr/>
          </p:nvSpPr>
          <p:spPr>
            <a:xfrm>
              <a:off x="2664360" y="4488468"/>
              <a:ext cx="264015" cy="77413"/>
            </a:xfrm>
            <a:custGeom>
              <a:avLst/>
              <a:gdLst/>
              <a:ahLst/>
              <a:cxnLst/>
              <a:rect l="l" t="t" r="r" b="b"/>
              <a:pathLst>
                <a:path w="15487" h="4541" extrusionOk="0">
                  <a:moveTo>
                    <a:pt x="13912" y="0"/>
                  </a:moveTo>
                  <a:cubicBezTo>
                    <a:pt x="9495" y="0"/>
                    <a:pt x="5031" y="2103"/>
                    <a:pt x="809" y="3119"/>
                  </a:cubicBezTo>
                  <a:cubicBezTo>
                    <a:pt x="1" y="3337"/>
                    <a:pt x="265" y="4540"/>
                    <a:pt x="1034" y="4540"/>
                  </a:cubicBezTo>
                  <a:cubicBezTo>
                    <a:pt x="1090" y="4540"/>
                    <a:pt x="1149" y="4534"/>
                    <a:pt x="1210" y="4520"/>
                  </a:cubicBezTo>
                  <a:cubicBezTo>
                    <a:pt x="5298" y="3498"/>
                    <a:pt x="9723" y="1405"/>
                    <a:pt x="14016" y="1405"/>
                  </a:cubicBezTo>
                  <a:cubicBezTo>
                    <a:pt x="14206" y="1405"/>
                    <a:pt x="14396" y="1410"/>
                    <a:pt x="14586" y="1418"/>
                  </a:cubicBezTo>
                  <a:cubicBezTo>
                    <a:pt x="14596" y="1418"/>
                    <a:pt x="14607" y="1419"/>
                    <a:pt x="14617" y="1419"/>
                  </a:cubicBezTo>
                  <a:cubicBezTo>
                    <a:pt x="15486" y="1419"/>
                    <a:pt x="15476" y="50"/>
                    <a:pt x="14586" y="17"/>
                  </a:cubicBezTo>
                  <a:cubicBezTo>
                    <a:pt x="14361" y="6"/>
                    <a:pt x="14137" y="0"/>
                    <a:pt x="13912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3" name="Google Shape;3044;p45">
              <a:extLst>
                <a:ext uri="{FF2B5EF4-FFF2-40B4-BE49-F238E27FC236}">
                  <a16:creationId xmlns:a16="http://schemas.microsoft.com/office/drawing/2014/main" id="{8C82E1CB-C748-E644-AE32-935FD3DA0152}"/>
                </a:ext>
              </a:extLst>
            </p:cNvPr>
            <p:cNvSpPr/>
            <p:nvPr/>
          </p:nvSpPr>
          <p:spPr>
            <a:xfrm>
              <a:off x="2757479" y="3795834"/>
              <a:ext cx="1022441" cy="222180"/>
            </a:xfrm>
            <a:custGeom>
              <a:avLst/>
              <a:gdLst/>
              <a:ahLst/>
              <a:cxnLst/>
              <a:rect l="l" t="t" r="r" b="b"/>
              <a:pathLst>
                <a:path w="59976" h="13033" extrusionOk="0">
                  <a:moveTo>
                    <a:pt x="58881" y="1"/>
                  </a:moveTo>
                  <a:cubicBezTo>
                    <a:pt x="58831" y="1"/>
                    <a:pt x="58779" y="5"/>
                    <a:pt x="58726" y="15"/>
                  </a:cubicBezTo>
                  <a:cubicBezTo>
                    <a:pt x="49286" y="1716"/>
                    <a:pt x="39946" y="3818"/>
                    <a:pt x="30472" y="5619"/>
                  </a:cubicBezTo>
                  <a:cubicBezTo>
                    <a:pt x="20532" y="7487"/>
                    <a:pt x="10358" y="8221"/>
                    <a:pt x="785" y="11623"/>
                  </a:cubicBezTo>
                  <a:cubicBezTo>
                    <a:pt x="0" y="11865"/>
                    <a:pt x="225" y="13033"/>
                    <a:pt x="916" y="13033"/>
                  </a:cubicBezTo>
                  <a:cubicBezTo>
                    <a:pt x="990" y="13033"/>
                    <a:pt x="1068" y="13020"/>
                    <a:pt x="1151" y="12991"/>
                  </a:cubicBezTo>
                  <a:cubicBezTo>
                    <a:pt x="10758" y="9655"/>
                    <a:pt x="20899" y="8821"/>
                    <a:pt x="30839" y="6987"/>
                  </a:cubicBezTo>
                  <a:cubicBezTo>
                    <a:pt x="40279" y="5285"/>
                    <a:pt x="49653" y="3117"/>
                    <a:pt x="59126" y="1383"/>
                  </a:cubicBezTo>
                  <a:cubicBezTo>
                    <a:pt x="59975" y="1225"/>
                    <a:pt x="59698" y="1"/>
                    <a:pt x="58881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4" name="Google Shape;3045;p45">
              <a:extLst>
                <a:ext uri="{FF2B5EF4-FFF2-40B4-BE49-F238E27FC236}">
                  <a16:creationId xmlns:a16="http://schemas.microsoft.com/office/drawing/2014/main" id="{6320C629-DF30-F343-8309-BF76F77DD4BE}"/>
                </a:ext>
              </a:extLst>
            </p:cNvPr>
            <p:cNvSpPr/>
            <p:nvPr/>
          </p:nvSpPr>
          <p:spPr>
            <a:xfrm>
              <a:off x="2640048" y="3821066"/>
              <a:ext cx="1480797" cy="865553"/>
            </a:xfrm>
            <a:custGeom>
              <a:avLst/>
              <a:gdLst/>
              <a:ahLst/>
              <a:cxnLst/>
              <a:rect l="l" t="t" r="r" b="b"/>
              <a:pathLst>
                <a:path w="86863" h="50773" extrusionOk="0">
                  <a:moveTo>
                    <a:pt x="29255" y="15147"/>
                  </a:moveTo>
                  <a:cubicBezTo>
                    <a:pt x="29755" y="16414"/>
                    <a:pt x="30289" y="17715"/>
                    <a:pt x="30856" y="18983"/>
                  </a:cubicBezTo>
                  <a:cubicBezTo>
                    <a:pt x="30756" y="18983"/>
                    <a:pt x="30722" y="18916"/>
                    <a:pt x="30656" y="18916"/>
                  </a:cubicBezTo>
                  <a:cubicBezTo>
                    <a:pt x="27253" y="19050"/>
                    <a:pt x="24018" y="20884"/>
                    <a:pt x="21182" y="22585"/>
                  </a:cubicBezTo>
                  <a:cubicBezTo>
                    <a:pt x="20415" y="21018"/>
                    <a:pt x="19681" y="19417"/>
                    <a:pt x="19047" y="17749"/>
                  </a:cubicBezTo>
                  <a:cubicBezTo>
                    <a:pt x="22483" y="16981"/>
                    <a:pt x="25852" y="16047"/>
                    <a:pt x="29255" y="15147"/>
                  </a:cubicBezTo>
                  <a:close/>
                  <a:moveTo>
                    <a:pt x="31256" y="19884"/>
                  </a:moveTo>
                  <a:cubicBezTo>
                    <a:pt x="31356" y="20084"/>
                    <a:pt x="31423" y="20317"/>
                    <a:pt x="31556" y="20517"/>
                  </a:cubicBezTo>
                  <a:cubicBezTo>
                    <a:pt x="31256" y="20684"/>
                    <a:pt x="31023" y="20918"/>
                    <a:pt x="30989" y="21184"/>
                  </a:cubicBezTo>
                  <a:cubicBezTo>
                    <a:pt x="30884" y="21119"/>
                    <a:pt x="30770" y="21090"/>
                    <a:pt x="30658" y="21090"/>
                  </a:cubicBezTo>
                  <a:cubicBezTo>
                    <a:pt x="30309" y="21090"/>
                    <a:pt x="29972" y="21373"/>
                    <a:pt x="29922" y="21752"/>
                  </a:cubicBezTo>
                  <a:cubicBezTo>
                    <a:pt x="29855" y="21685"/>
                    <a:pt x="29755" y="21551"/>
                    <a:pt x="29688" y="21485"/>
                  </a:cubicBezTo>
                  <a:cubicBezTo>
                    <a:pt x="29564" y="21319"/>
                    <a:pt x="29401" y="21256"/>
                    <a:pt x="29232" y="21256"/>
                  </a:cubicBezTo>
                  <a:cubicBezTo>
                    <a:pt x="29129" y="21256"/>
                    <a:pt x="29022" y="21280"/>
                    <a:pt x="28921" y="21318"/>
                  </a:cubicBezTo>
                  <a:lnTo>
                    <a:pt x="28888" y="21251"/>
                  </a:lnTo>
                  <a:cubicBezTo>
                    <a:pt x="28762" y="21012"/>
                    <a:pt x="28543" y="20909"/>
                    <a:pt x="28319" y="20909"/>
                  </a:cubicBezTo>
                  <a:cubicBezTo>
                    <a:pt x="27886" y="20909"/>
                    <a:pt x="27433" y="21291"/>
                    <a:pt x="27587" y="21818"/>
                  </a:cubicBezTo>
                  <a:cubicBezTo>
                    <a:pt x="27320" y="21818"/>
                    <a:pt x="26986" y="22018"/>
                    <a:pt x="26886" y="22352"/>
                  </a:cubicBezTo>
                  <a:cubicBezTo>
                    <a:pt x="26853" y="22252"/>
                    <a:pt x="26820" y="22219"/>
                    <a:pt x="26753" y="22152"/>
                  </a:cubicBezTo>
                  <a:cubicBezTo>
                    <a:pt x="26579" y="21915"/>
                    <a:pt x="26347" y="21813"/>
                    <a:pt x="26128" y="21813"/>
                  </a:cubicBezTo>
                  <a:cubicBezTo>
                    <a:pt x="25884" y="21813"/>
                    <a:pt x="25658" y="21941"/>
                    <a:pt x="25552" y="22152"/>
                  </a:cubicBezTo>
                  <a:cubicBezTo>
                    <a:pt x="25152" y="22185"/>
                    <a:pt x="24751" y="22552"/>
                    <a:pt x="24918" y="23019"/>
                  </a:cubicBezTo>
                  <a:lnTo>
                    <a:pt x="25185" y="23753"/>
                  </a:lnTo>
                  <a:cubicBezTo>
                    <a:pt x="25152" y="23753"/>
                    <a:pt x="25152" y="23720"/>
                    <a:pt x="25085" y="23720"/>
                  </a:cubicBezTo>
                  <a:cubicBezTo>
                    <a:pt x="25052" y="23620"/>
                    <a:pt x="25018" y="23586"/>
                    <a:pt x="25018" y="23519"/>
                  </a:cubicBezTo>
                  <a:cubicBezTo>
                    <a:pt x="24894" y="23272"/>
                    <a:pt x="24668" y="23169"/>
                    <a:pt x="24435" y="23169"/>
                  </a:cubicBezTo>
                  <a:cubicBezTo>
                    <a:pt x="23978" y="23169"/>
                    <a:pt x="23496" y="23567"/>
                    <a:pt x="23717" y="24053"/>
                  </a:cubicBezTo>
                  <a:cubicBezTo>
                    <a:pt x="23881" y="24412"/>
                    <a:pt x="24012" y="24772"/>
                    <a:pt x="24174" y="25162"/>
                  </a:cubicBezTo>
                  <a:lnTo>
                    <a:pt x="24174" y="25162"/>
                  </a:lnTo>
                  <a:cubicBezTo>
                    <a:pt x="24169" y="25157"/>
                    <a:pt x="24162" y="25154"/>
                    <a:pt x="24151" y="25154"/>
                  </a:cubicBezTo>
                  <a:cubicBezTo>
                    <a:pt x="24051" y="24987"/>
                    <a:pt x="23884" y="24887"/>
                    <a:pt x="23751" y="24854"/>
                  </a:cubicBezTo>
                  <a:cubicBezTo>
                    <a:pt x="23717" y="24754"/>
                    <a:pt x="23684" y="24687"/>
                    <a:pt x="23584" y="24587"/>
                  </a:cubicBezTo>
                  <a:cubicBezTo>
                    <a:pt x="23426" y="24350"/>
                    <a:pt x="23201" y="24248"/>
                    <a:pt x="22980" y="24248"/>
                  </a:cubicBezTo>
                  <a:cubicBezTo>
                    <a:pt x="22641" y="24248"/>
                    <a:pt x="22310" y="24490"/>
                    <a:pt x="22250" y="24854"/>
                  </a:cubicBezTo>
                  <a:cubicBezTo>
                    <a:pt x="22150" y="24520"/>
                    <a:pt x="21949" y="24220"/>
                    <a:pt x="21816" y="23886"/>
                  </a:cubicBezTo>
                  <a:cubicBezTo>
                    <a:pt x="24485" y="22319"/>
                    <a:pt x="27487" y="20484"/>
                    <a:pt x="30656" y="20351"/>
                  </a:cubicBezTo>
                  <a:cubicBezTo>
                    <a:pt x="30989" y="20351"/>
                    <a:pt x="31189" y="20150"/>
                    <a:pt x="31256" y="19884"/>
                  </a:cubicBezTo>
                  <a:close/>
                  <a:moveTo>
                    <a:pt x="22416" y="28356"/>
                  </a:moveTo>
                  <a:lnTo>
                    <a:pt x="22416" y="28356"/>
                  </a:lnTo>
                  <a:cubicBezTo>
                    <a:pt x="22350" y="28556"/>
                    <a:pt x="22250" y="28823"/>
                    <a:pt x="22183" y="29023"/>
                  </a:cubicBezTo>
                  <a:lnTo>
                    <a:pt x="22150" y="29023"/>
                  </a:lnTo>
                  <a:cubicBezTo>
                    <a:pt x="22150" y="28823"/>
                    <a:pt x="22016" y="28623"/>
                    <a:pt x="21883" y="28523"/>
                  </a:cubicBezTo>
                  <a:cubicBezTo>
                    <a:pt x="22049" y="28490"/>
                    <a:pt x="22250" y="28390"/>
                    <a:pt x="22416" y="28356"/>
                  </a:cubicBezTo>
                  <a:close/>
                  <a:moveTo>
                    <a:pt x="79957" y="1470"/>
                  </a:moveTo>
                  <a:cubicBezTo>
                    <a:pt x="80391" y="6140"/>
                    <a:pt x="80525" y="10877"/>
                    <a:pt x="81492" y="15414"/>
                  </a:cubicBezTo>
                  <a:cubicBezTo>
                    <a:pt x="82459" y="19884"/>
                    <a:pt x="84761" y="23920"/>
                    <a:pt x="85328" y="28490"/>
                  </a:cubicBezTo>
                  <a:cubicBezTo>
                    <a:pt x="84094" y="28690"/>
                    <a:pt x="82826" y="28923"/>
                    <a:pt x="81592" y="29190"/>
                  </a:cubicBezTo>
                  <a:cubicBezTo>
                    <a:pt x="79924" y="20017"/>
                    <a:pt x="77889" y="10877"/>
                    <a:pt x="74987" y="2004"/>
                  </a:cubicBezTo>
                  <a:cubicBezTo>
                    <a:pt x="76622" y="1737"/>
                    <a:pt x="78290" y="1570"/>
                    <a:pt x="79957" y="1470"/>
                  </a:cubicBezTo>
                  <a:close/>
                  <a:moveTo>
                    <a:pt x="73553" y="2238"/>
                  </a:moveTo>
                  <a:cubicBezTo>
                    <a:pt x="76455" y="11144"/>
                    <a:pt x="78523" y="20317"/>
                    <a:pt x="80191" y="29524"/>
                  </a:cubicBezTo>
                  <a:cubicBezTo>
                    <a:pt x="79190" y="29724"/>
                    <a:pt x="78223" y="29991"/>
                    <a:pt x="77222" y="30258"/>
                  </a:cubicBezTo>
                  <a:cubicBezTo>
                    <a:pt x="76522" y="28556"/>
                    <a:pt x="76088" y="26722"/>
                    <a:pt x="75621" y="24920"/>
                  </a:cubicBezTo>
                  <a:cubicBezTo>
                    <a:pt x="75021" y="22519"/>
                    <a:pt x="74253" y="20084"/>
                    <a:pt x="73453" y="17715"/>
                  </a:cubicBezTo>
                  <a:cubicBezTo>
                    <a:pt x="71852" y="12879"/>
                    <a:pt x="70050" y="8075"/>
                    <a:pt x="68850" y="3138"/>
                  </a:cubicBezTo>
                  <a:cubicBezTo>
                    <a:pt x="70384" y="2805"/>
                    <a:pt x="71952" y="2504"/>
                    <a:pt x="73553" y="2238"/>
                  </a:cubicBezTo>
                  <a:close/>
                  <a:moveTo>
                    <a:pt x="17480" y="29991"/>
                  </a:moveTo>
                  <a:lnTo>
                    <a:pt x="17480" y="29991"/>
                  </a:lnTo>
                  <a:cubicBezTo>
                    <a:pt x="17346" y="30158"/>
                    <a:pt x="17346" y="30358"/>
                    <a:pt x="17379" y="30524"/>
                  </a:cubicBezTo>
                  <a:cubicBezTo>
                    <a:pt x="17346" y="30424"/>
                    <a:pt x="17313" y="30391"/>
                    <a:pt x="17246" y="30324"/>
                  </a:cubicBezTo>
                  <a:cubicBezTo>
                    <a:pt x="17179" y="30224"/>
                    <a:pt x="17146" y="30158"/>
                    <a:pt x="17046" y="30091"/>
                  </a:cubicBezTo>
                  <a:cubicBezTo>
                    <a:pt x="17179" y="30057"/>
                    <a:pt x="17346" y="30024"/>
                    <a:pt x="17480" y="29991"/>
                  </a:cubicBezTo>
                  <a:close/>
                  <a:moveTo>
                    <a:pt x="30856" y="30424"/>
                  </a:moveTo>
                  <a:cubicBezTo>
                    <a:pt x="30889" y="30524"/>
                    <a:pt x="30989" y="30658"/>
                    <a:pt x="31023" y="30758"/>
                  </a:cubicBezTo>
                  <a:cubicBezTo>
                    <a:pt x="31056" y="30825"/>
                    <a:pt x="31056" y="30858"/>
                    <a:pt x="31089" y="30891"/>
                  </a:cubicBezTo>
                  <a:cubicBezTo>
                    <a:pt x="30822" y="31025"/>
                    <a:pt x="30489" y="31192"/>
                    <a:pt x="30222" y="31258"/>
                  </a:cubicBezTo>
                  <a:cubicBezTo>
                    <a:pt x="30222" y="31158"/>
                    <a:pt x="30222" y="31058"/>
                    <a:pt x="30189" y="30925"/>
                  </a:cubicBezTo>
                  <a:cubicBezTo>
                    <a:pt x="30422" y="30891"/>
                    <a:pt x="30722" y="30725"/>
                    <a:pt x="30856" y="30424"/>
                  </a:cubicBezTo>
                  <a:close/>
                  <a:moveTo>
                    <a:pt x="67515" y="3472"/>
                  </a:moveTo>
                  <a:cubicBezTo>
                    <a:pt x="68749" y="8409"/>
                    <a:pt x="70551" y="13245"/>
                    <a:pt x="72185" y="18082"/>
                  </a:cubicBezTo>
                  <a:cubicBezTo>
                    <a:pt x="72952" y="20484"/>
                    <a:pt x="73686" y="22886"/>
                    <a:pt x="74353" y="25321"/>
                  </a:cubicBezTo>
                  <a:cubicBezTo>
                    <a:pt x="74787" y="27089"/>
                    <a:pt x="75221" y="28890"/>
                    <a:pt x="75921" y="30591"/>
                  </a:cubicBezTo>
                  <a:cubicBezTo>
                    <a:pt x="74787" y="30925"/>
                    <a:pt x="73720" y="31225"/>
                    <a:pt x="72686" y="31559"/>
                  </a:cubicBezTo>
                  <a:cubicBezTo>
                    <a:pt x="70784" y="22185"/>
                    <a:pt x="66048" y="13646"/>
                    <a:pt x="63612" y="4406"/>
                  </a:cubicBezTo>
                  <a:cubicBezTo>
                    <a:pt x="64913" y="4072"/>
                    <a:pt x="66214" y="3739"/>
                    <a:pt x="67515" y="3472"/>
                  </a:cubicBezTo>
                  <a:close/>
                  <a:moveTo>
                    <a:pt x="27053" y="31925"/>
                  </a:moveTo>
                  <a:cubicBezTo>
                    <a:pt x="27086" y="32026"/>
                    <a:pt x="27153" y="32159"/>
                    <a:pt x="27186" y="32226"/>
                  </a:cubicBezTo>
                  <a:cubicBezTo>
                    <a:pt x="26886" y="32326"/>
                    <a:pt x="26553" y="32392"/>
                    <a:pt x="26252" y="32493"/>
                  </a:cubicBezTo>
                  <a:cubicBezTo>
                    <a:pt x="26386" y="32426"/>
                    <a:pt x="26486" y="32392"/>
                    <a:pt x="26586" y="32292"/>
                  </a:cubicBezTo>
                  <a:cubicBezTo>
                    <a:pt x="26820" y="32259"/>
                    <a:pt x="26986" y="32092"/>
                    <a:pt x="27053" y="31925"/>
                  </a:cubicBezTo>
                  <a:close/>
                  <a:moveTo>
                    <a:pt x="25685" y="32392"/>
                  </a:moveTo>
                  <a:cubicBezTo>
                    <a:pt x="25797" y="32481"/>
                    <a:pt x="25923" y="32511"/>
                    <a:pt x="26044" y="32511"/>
                  </a:cubicBezTo>
                  <a:cubicBezTo>
                    <a:pt x="26096" y="32511"/>
                    <a:pt x="26147" y="32506"/>
                    <a:pt x="26196" y="32497"/>
                  </a:cubicBezTo>
                  <a:lnTo>
                    <a:pt x="26196" y="32497"/>
                  </a:lnTo>
                  <a:cubicBezTo>
                    <a:pt x="25668" y="32597"/>
                    <a:pt x="25077" y="32761"/>
                    <a:pt x="24518" y="32859"/>
                  </a:cubicBezTo>
                  <a:cubicBezTo>
                    <a:pt x="24885" y="32726"/>
                    <a:pt x="25318" y="32559"/>
                    <a:pt x="25685" y="32392"/>
                  </a:cubicBezTo>
                  <a:close/>
                  <a:moveTo>
                    <a:pt x="18547" y="33427"/>
                  </a:moveTo>
                  <a:cubicBezTo>
                    <a:pt x="18647" y="33593"/>
                    <a:pt x="18814" y="33693"/>
                    <a:pt x="18981" y="33693"/>
                  </a:cubicBezTo>
                  <a:cubicBezTo>
                    <a:pt x="18881" y="33693"/>
                    <a:pt x="18814" y="33693"/>
                    <a:pt x="18714" y="33727"/>
                  </a:cubicBezTo>
                  <a:cubicBezTo>
                    <a:pt x="18547" y="33727"/>
                    <a:pt x="18380" y="33827"/>
                    <a:pt x="18313" y="33894"/>
                  </a:cubicBezTo>
                  <a:cubicBezTo>
                    <a:pt x="18247" y="33760"/>
                    <a:pt x="18180" y="33593"/>
                    <a:pt x="18147" y="33493"/>
                  </a:cubicBezTo>
                  <a:cubicBezTo>
                    <a:pt x="18247" y="33493"/>
                    <a:pt x="18414" y="33493"/>
                    <a:pt x="18547" y="33427"/>
                  </a:cubicBezTo>
                  <a:close/>
                  <a:moveTo>
                    <a:pt x="34458" y="38697"/>
                  </a:moveTo>
                  <a:lnTo>
                    <a:pt x="34358" y="38830"/>
                  </a:lnTo>
                  <a:cubicBezTo>
                    <a:pt x="34225" y="38830"/>
                    <a:pt x="34091" y="38897"/>
                    <a:pt x="33991" y="38997"/>
                  </a:cubicBezTo>
                  <a:cubicBezTo>
                    <a:pt x="33925" y="38931"/>
                    <a:pt x="33891" y="38897"/>
                    <a:pt x="33858" y="38897"/>
                  </a:cubicBezTo>
                  <a:cubicBezTo>
                    <a:pt x="34058" y="38830"/>
                    <a:pt x="34258" y="38764"/>
                    <a:pt x="34458" y="38697"/>
                  </a:cubicBezTo>
                  <a:close/>
                  <a:moveTo>
                    <a:pt x="38795" y="37963"/>
                  </a:moveTo>
                  <a:cubicBezTo>
                    <a:pt x="38962" y="38430"/>
                    <a:pt x="39128" y="38864"/>
                    <a:pt x="39262" y="39297"/>
                  </a:cubicBezTo>
                  <a:cubicBezTo>
                    <a:pt x="39162" y="39231"/>
                    <a:pt x="39062" y="39231"/>
                    <a:pt x="39028" y="39231"/>
                  </a:cubicBezTo>
                  <a:lnTo>
                    <a:pt x="38628" y="38497"/>
                  </a:lnTo>
                  <a:cubicBezTo>
                    <a:pt x="38522" y="38224"/>
                    <a:pt x="38320" y="38110"/>
                    <a:pt x="38105" y="38110"/>
                  </a:cubicBezTo>
                  <a:cubicBezTo>
                    <a:pt x="37848" y="38110"/>
                    <a:pt x="37573" y="38275"/>
                    <a:pt x="37427" y="38530"/>
                  </a:cubicBezTo>
                  <a:cubicBezTo>
                    <a:pt x="37360" y="38530"/>
                    <a:pt x="37294" y="38564"/>
                    <a:pt x="37227" y="38564"/>
                  </a:cubicBezTo>
                  <a:cubicBezTo>
                    <a:pt x="37194" y="38464"/>
                    <a:pt x="37094" y="38397"/>
                    <a:pt x="37060" y="38330"/>
                  </a:cubicBezTo>
                  <a:cubicBezTo>
                    <a:pt x="37027" y="38230"/>
                    <a:pt x="36960" y="38197"/>
                    <a:pt x="36893" y="38130"/>
                  </a:cubicBezTo>
                  <a:cubicBezTo>
                    <a:pt x="37527" y="38063"/>
                    <a:pt x="38128" y="37963"/>
                    <a:pt x="38761" y="37963"/>
                  </a:cubicBezTo>
                  <a:close/>
                  <a:moveTo>
                    <a:pt x="62178" y="4839"/>
                  </a:moveTo>
                  <a:cubicBezTo>
                    <a:pt x="64580" y="14079"/>
                    <a:pt x="69350" y="22652"/>
                    <a:pt x="71251" y="32059"/>
                  </a:cubicBezTo>
                  <a:cubicBezTo>
                    <a:pt x="69617" y="32526"/>
                    <a:pt x="67916" y="33093"/>
                    <a:pt x="66248" y="33660"/>
                  </a:cubicBezTo>
                  <a:cubicBezTo>
                    <a:pt x="59676" y="35828"/>
                    <a:pt x="53038" y="37363"/>
                    <a:pt x="46367" y="39097"/>
                  </a:cubicBezTo>
                  <a:cubicBezTo>
                    <a:pt x="44599" y="39564"/>
                    <a:pt x="42898" y="40031"/>
                    <a:pt x="41163" y="40532"/>
                  </a:cubicBezTo>
                  <a:cubicBezTo>
                    <a:pt x="38261" y="31692"/>
                    <a:pt x="34058" y="23386"/>
                    <a:pt x="30656" y="14747"/>
                  </a:cubicBezTo>
                  <a:cubicBezTo>
                    <a:pt x="34425" y="13679"/>
                    <a:pt x="38194" y="12545"/>
                    <a:pt x="41930" y="11344"/>
                  </a:cubicBezTo>
                  <a:cubicBezTo>
                    <a:pt x="42364" y="11211"/>
                    <a:pt x="42831" y="11044"/>
                    <a:pt x="43231" y="10910"/>
                  </a:cubicBezTo>
                  <a:cubicBezTo>
                    <a:pt x="44399" y="13579"/>
                    <a:pt x="45099" y="16414"/>
                    <a:pt x="46233" y="19083"/>
                  </a:cubicBezTo>
                  <a:cubicBezTo>
                    <a:pt x="45066" y="19350"/>
                    <a:pt x="43932" y="19650"/>
                    <a:pt x="42764" y="19817"/>
                  </a:cubicBezTo>
                  <a:cubicBezTo>
                    <a:pt x="42264" y="19884"/>
                    <a:pt x="42164" y="20484"/>
                    <a:pt x="42364" y="20851"/>
                  </a:cubicBezTo>
                  <a:cubicBezTo>
                    <a:pt x="44899" y="26088"/>
                    <a:pt x="46667" y="31692"/>
                    <a:pt x="48602" y="37163"/>
                  </a:cubicBezTo>
                  <a:cubicBezTo>
                    <a:pt x="48721" y="37506"/>
                    <a:pt x="49012" y="37656"/>
                    <a:pt x="49302" y="37656"/>
                  </a:cubicBezTo>
                  <a:cubicBezTo>
                    <a:pt x="49745" y="37656"/>
                    <a:pt x="50184" y="37306"/>
                    <a:pt x="50003" y="36762"/>
                  </a:cubicBezTo>
                  <a:cubicBezTo>
                    <a:pt x="48068" y="31458"/>
                    <a:pt x="46367" y="26088"/>
                    <a:pt x="43998" y="21018"/>
                  </a:cubicBezTo>
                  <a:cubicBezTo>
                    <a:pt x="45166" y="20818"/>
                    <a:pt x="46267" y="20484"/>
                    <a:pt x="47434" y="20284"/>
                  </a:cubicBezTo>
                  <a:cubicBezTo>
                    <a:pt x="47935" y="20217"/>
                    <a:pt x="48068" y="19650"/>
                    <a:pt x="47868" y="19250"/>
                  </a:cubicBezTo>
                  <a:cubicBezTo>
                    <a:pt x="46534" y="16414"/>
                    <a:pt x="45766" y="13346"/>
                    <a:pt x="44566" y="10477"/>
                  </a:cubicBezTo>
                  <a:cubicBezTo>
                    <a:pt x="48735" y="9076"/>
                    <a:pt x="52905" y="7641"/>
                    <a:pt x="57074" y="6341"/>
                  </a:cubicBezTo>
                  <a:cubicBezTo>
                    <a:pt x="59009" y="15480"/>
                    <a:pt x="62412" y="24220"/>
                    <a:pt x="64513" y="33326"/>
                  </a:cubicBezTo>
                  <a:cubicBezTo>
                    <a:pt x="64593" y="33686"/>
                    <a:pt x="64859" y="33844"/>
                    <a:pt x="65137" y="33844"/>
                  </a:cubicBezTo>
                  <a:cubicBezTo>
                    <a:pt x="65556" y="33844"/>
                    <a:pt x="66001" y="33487"/>
                    <a:pt x="65881" y="32926"/>
                  </a:cubicBezTo>
                  <a:cubicBezTo>
                    <a:pt x="63779" y="23786"/>
                    <a:pt x="60377" y="15047"/>
                    <a:pt x="58409" y="5907"/>
                  </a:cubicBezTo>
                  <a:cubicBezTo>
                    <a:pt x="59676" y="5540"/>
                    <a:pt x="60911" y="5173"/>
                    <a:pt x="62178" y="4839"/>
                  </a:cubicBezTo>
                  <a:close/>
                  <a:moveTo>
                    <a:pt x="36026" y="30925"/>
                  </a:moveTo>
                  <a:cubicBezTo>
                    <a:pt x="36827" y="32826"/>
                    <a:pt x="37561" y="34694"/>
                    <a:pt x="38261" y="36596"/>
                  </a:cubicBezTo>
                  <a:cubicBezTo>
                    <a:pt x="32590" y="36896"/>
                    <a:pt x="27220" y="40231"/>
                    <a:pt x="22049" y="42200"/>
                  </a:cubicBezTo>
                  <a:cubicBezTo>
                    <a:pt x="21149" y="39731"/>
                    <a:pt x="20015" y="37429"/>
                    <a:pt x="18914" y="35161"/>
                  </a:cubicBezTo>
                  <a:cubicBezTo>
                    <a:pt x="22183" y="34861"/>
                    <a:pt x="25352" y="34261"/>
                    <a:pt x="28521" y="33360"/>
                  </a:cubicBezTo>
                  <a:cubicBezTo>
                    <a:pt x="29855" y="32993"/>
                    <a:pt x="31156" y="32493"/>
                    <a:pt x="32424" y="31992"/>
                  </a:cubicBezTo>
                  <a:cubicBezTo>
                    <a:pt x="33253" y="31685"/>
                    <a:pt x="34395" y="31009"/>
                    <a:pt x="35352" y="31009"/>
                  </a:cubicBezTo>
                  <a:cubicBezTo>
                    <a:pt x="35433" y="31009"/>
                    <a:pt x="35514" y="31014"/>
                    <a:pt x="35592" y="31025"/>
                  </a:cubicBezTo>
                  <a:cubicBezTo>
                    <a:pt x="35634" y="31033"/>
                    <a:pt x="35674" y="31037"/>
                    <a:pt x="35712" y="31037"/>
                  </a:cubicBezTo>
                  <a:cubicBezTo>
                    <a:pt x="35826" y="31037"/>
                    <a:pt x="35926" y="31000"/>
                    <a:pt x="36026" y="30925"/>
                  </a:cubicBezTo>
                  <a:close/>
                  <a:moveTo>
                    <a:pt x="33691" y="41899"/>
                  </a:moveTo>
                  <a:cubicBezTo>
                    <a:pt x="33758" y="41966"/>
                    <a:pt x="33825" y="42066"/>
                    <a:pt x="33891" y="42133"/>
                  </a:cubicBezTo>
                  <a:cubicBezTo>
                    <a:pt x="34025" y="42266"/>
                    <a:pt x="34091" y="42366"/>
                    <a:pt x="34225" y="42400"/>
                  </a:cubicBezTo>
                  <a:cubicBezTo>
                    <a:pt x="33491" y="42667"/>
                    <a:pt x="32657" y="42867"/>
                    <a:pt x="31856" y="43067"/>
                  </a:cubicBezTo>
                  <a:cubicBezTo>
                    <a:pt x="31890" y="43033"/>
                    <a:pt x="31923" y="43000"/>
                    <a:pt x="31990" y="42900"/>
                  </a:cubicBezTo>
                  <a:cubicBezTo>
                    <a:pt x="32223" y="42900"/>
                    <a:pt x="32524" y="42733"/>
                    <a:pt x="32690" y="42500"/>
                  </a:cubicBezTo>
                  <a:cubicBezTo>
                    <a:pt x="32772" y="42540"/>
                    <a:pt x="32857" y="42559"/>
                    <a:pt x="32942" y="42559"/>
                  </a:cubicBezTo>
                  <a:cubicBezTo>
                    <a:pt x="33277" y="42559"/>
                    <a:pt x="33611" y="42272"/>
                    <a:pt x="33691" y="41899"/>
                  </a:cubicBezTo>
                  <a:close/>
                  <a:moveTo>
                    <a:pt x="30189" y="42867"/>
                  </a:moveTo>
                  <a:cubicBezTo>
                    <a:pt x="30289" y="43000"/>
                    <a:pt x="30389" y="43100"/>
                    <a:pt x="30522" y="43200"/>
                  </a:cubicBezTo>
                  <a:cubicBezTo>
                    <a:pt x="30589" y="43267"/>
                    <a:pt x="30656" y="43334"/>
                    <a:pt x="30722" y="43367"/>
                  </a:cubicBezTo>
                  <a:cubicBezTo>
                    <a:pt x="30289" y="43500"/>
                    <a:pt x="29888" y="43601"/>
                    <a:pt x="29455" y="43701"/>
                  </a:cubicBezTo>
                  <a:cubicBezTo>
                    <a:pt x="29521" y="43567"/>
                    <a:pt x="29555" y="43400"/>
                    <a:pt x="29555" y="43234"/>
                  </a:cubicBezTo>
                  <a:cubicBezTo>
                    <a:pt x="29788" y="43234"/>
                    <a:pt x="30055" y="43067"/>
                    <a:pt x="30189" y="42867"/>
                  </a:cubicBezTo>
                  <a:close/>
                  <a:moveTo>
                    <a:pt x="28387" y="43867"/>
                  </a:moveTo>
                  <a:cubicBezTo>
                    <a:pt x="28387" y="43901"/>
                    <a:pt x="28421" y="43901"/>
                    <a:pt x="28421" y="43901"/>
                  </a:cubicBezTo>
                  <a:cubicBezTo>
                    <a:pt x="28254" y="44034"/>
                    <a:pt x="28087" y="44068"/>
                    <a:pt x="27987" y="44068"/>
                  </a:cubicBezTo>
                  <a:cubicBezTo>
                    <a:pt x="28020" y="44034"/>
                    <a:pt x="28054" y="44001"/>
                    <a:pt x="28087" y="43901"/>
                  </a:cubicBezTo>
                  <a:cubicBezTo>
                    <a:pt x="28187" y="43901"/>
                    <a:pt x="28321" y="43901"/>
                    <a:pt x="28387" y="43867"/>
                  </a:cubicBezTo>
                  <a:close/>
                  <a:moveTo>
                    <a:pt x="26553" y="44401"/>
                  </a:moveTo>
                  <a:cubicBezTo>
                    <a:pt x="26586" y="44401"/>
                    <a:pt x="26586" y="44434"/>
                    <a:pt x="26653" y="44434"/>
                  </a:cubicBezTo>
                  <a:cubicBezTo>
                    <a:pt x="26519" y="44434"/>
                    <a:pt x="26386" y="44501"/>
                    <a:pt x="26319" y="44535"/>
                  </a:cubicBezTo>
                  <a:cubicBezTo>
                    <a:pt x="25886" y="44601"/>
                    <a:pt x="25485" y="44735"/>
                    <a:pt x="25052" y="44868"/>
                  </a:cubicBezTo>
                  <a:cubicBezTo>
                    <a:pt x="25152" y="44835"/>
                    <a:pt x="25218" y="44735"/>
                    <a:pt x="25252" y="44601"/>
                  </a:cubicBezTo>
                  <a:cubicBezTo>
                    <a:pt x="25325" y="44629"/>
                    <a:pt x="25401" y="44641"/>
                    <a:pt x="25477" y="44641"/>
                  </a:cubicBezTo>
                  <a:cubicBezTo>
                    <a:pt x="25676" y="44641"/>
                    <a:pt x="25874" y="44555"/>
                    <a:pt x="26019" y="44434"/>
                  </a:cubicBezTo>
                  <a:cubicBezTo>
                    <a:pt x="26088" y="44448"/>
                    <a:pt x="26163" y="44456"/>
                    <a:pt x="26239" y="44456"/>
                  </a:cubicBezTo>
                  <a:cubicBezTo>
                    <a:pt x="26346" y="44456"/>
                    <a:pt x="26455" y="44440"/>
                    <a:pt x="26553" y="44401"/>
                  </a:cubicBezTo>
                  <a:close/>
                  <a:moveTo>
                    <a:pt x="24151" y="44868"/>
                  </a:moveTo>
                  <a:cubicBezTo>
                    <a:pt x="24251" y="44935"/>
                    <a:pt x="24384" y="45002"/>
                    <a:pt x="24551" y="45002"/>
                  </a:cubicBezTo>
                  <a:cubicBezTo>
                    <a:pt x="24351" y="45035"/>
                    <a:pt x="24184" y="45102"/>
                    <a:pt x="23984" y="45168"/>
                  </a:cubicBezTo>
                  <a:cubicBezTo>
                    <a:pt x="24018" y="45068"/>
                    <a:pt x="24051" y="45002"/>
                    <a:pt x="24051" y="44901"/>
                  </a:cubicBezTo>
                  <a:cubicBezTo>
                    <a:pt x="24084" y="44901"/>
                    <a:pt x="24084" y="44868"/>
                    <a:pt x="24151" y="44868"/>
                  </a:cubicBezTo>
                  <a:close/>
                  <a:moveTo>
                    <a:pt x="17646" y="18082"/>
                  </a:moveTo>
                  <a:cubicBezTo>
                    <a:pt x="18747" y="21184"/>
                    <a:pt x="20415" y="24020"/>
                    <a:pt x="21582" y="27055"/>
                  </a:cubicBezTo>
                  <a:cubicBezTo>
                    <a:pt x="19648" y="27722"/>
                    <a:pt x="17713" y="28490"/>
                    <a:pt x="15678" y="28890"/>
                  </a:cubicBezTo>
                  <a:cubicBezTo>
                    <a:pt x="15278" y="28990"/>
                    <a:pt x="15044" y="29390"/>
                    <a:pt x="15178" y="29757"/>
                  </a:cubicBezTo>
                  <a:cubicBezTo>
                    <a:pt x="16912" y="35094"/>
                    <a:pt x="20215" y="39798"/>
                    <a:pt x="21516" y="45268"/>
                  </a:cubicBezTo>
                  <a:cubicBezTo>
                    <a:pt x="21549" y="45535"/>
                    <a:pt x="21716" y="45669"/>
                    <a:pt x="21883" y="45735"/>
                  </a:cubicBezTo>
                  <a:cubicBezTo>
                    <a:pt x="17546" y="47270"/>
                    <a:pt x="13243" y="49004"/>
                    <a:pt x="8640" y="49338"/>
                  </a:cubicBezTo>
                  <a:cubicBezTo>
                    <a:pt x="5971" y="40231"/>
                    <a:pt x="5638" y="30591"/>
                    <a:pt x="2636" y="21585"/>
                  </a:cubicBezTo>
                  <a:cubicBezTo>
                    <a:pt x="7639" y="20484"/>
                    <a:pt x="12643" y="19350"/>
                    <a:pt x="17646" y="18082"/>
                  </a:cubicBezTo>
                  <a:close/>
                  <a:moveTo>
                    <a:pt x="80646" y="1"/>
                  </a:moveTo>
                  <a:cubicBezTo>
                    <a:pt x="80628" y="1"/>
                    <a:pt x="80610" y="1"/>
                    <a:pt x="80591" y="3"/>
                  </a:cubicBezTo>
                  <a:cubicBezTo>
                    <a:pt x="74587" y="370"/>
                    <a:pt x="68716" y="1537"/>
                    <a:pt x="62945" y="3072"/>
                  </a:cubicBezTo>
                  <a:cubicBezTo>
                    <a:pt x="62889" y="3055"/>
                    <a:pt x="62828" y="3047"/>
                    <a:pt x="62766" y="3047"/>
                  </a:cubicBezTo>
                  <a:cubicBezTo>
                    <a:pt x="62572" y="3047"/>
                    <a:pt x="62363" y="3128"/>
                    <a:pt x="62211" y="3305"/>
                  </a:cubicBezTo>
                  <a:cubicBezTo>
                    <a:pt x="55440" y="5173"/>
                    <a:pt x="48835" y="7508"/>
                    <a:pt x="42197" y="9710"/>
                  </a:cubicBezTo>
                  <a:cubicBezTo>
                    <a:pt x="29088" y="14046"/>
                    <a:pt x="15578" y="17215"/>
                    <a:pt x="2135" y="20250"/>
                  </a:cubicBezTo>
                  <a:cubicBezTo>
                    <a:pt x="1935" y="19817"/>
                    <a:pt x="1802" y="19350"/>
                    <a:pt x="1568" y="18883"/>
                  </a:cubicBezTo>
                  <a:cubicBezTo>
                    <a:pt x="1434" y="18549"/>
                    <a:pt x="1135" y="18402"/>
                    <a:pt x="845" y="18402"/>
                  </a:cubicBezTo>
                  <a:cubicBezTo>
                    <a:pt x="412" y="18402"/>
                    <a:pt x="1" y="18730"/>
                    <a:pt x="201" y="19250"/>
                  </a:cubicBezTo>
                  <a:cubicBezTo>
                    <a:pt x="367" y="19717"/>
                    <a:pt x="567" y="20184"/>
                    <a:pt x="734" y="20584"/>
                  </a:cubicBezTo>
                  <a:cubicBezTo>
                    <a:pt x="192" y="20903"/>
                    <a:pt x="442" y="21892"/>
                    <a:pt x="1106" y="21892"/>
                  </a:cubicBezTo>
                  <a:cubicBezTo>
                    <a:pt x="1137" y="21892"/>
                    <a:pt x="1169" y="21889"/>
                    <a:pt x="1201" y="21885"/>
                  </a:cubicBezTo>
                  <a:cubicBezTo>
                    <a:pt x="4303" y="31058"/>
                    <a:pt x="4570" y="40932"/>
                    <a:pt x="7406" y="50239"/>
                  </a:cubicBezTo>
                  <a:cubicBezTo>
                    <a:pt x="7506" y="50539"/>
                    <a:pt x="7806" y="50772"/>
                    <a:pt x="8073" y="50772"/>
                  </a:cubicBezTo>
                  <a:cubicBezTo>
                    <a:pt x="14144" y="50505"/>
                    <a:pt x="19848" y="47937"/>
                    <a:pt x="25552" y="46202"/>
                  </a:cubicBezTo>
                  <a:cubicBezTo>
                    <a:pt x="30355" y="44701"/>
                    <a:pt x="35259" y="43434"/>
                    <a:pt x="40196" y="42200"/>
                  </a:cubicBezTo>
                  <a:cubicBezTo>
                    <a:pt x="40326" y="42459"/>
                    <a:pt x="40577" y="42572"/>
                    <a:pt x="40829" y="42572"/>
                  </a:cubicBezTo>
                  <a:cubicBezTo>
                    <a:pt x="41225" y="42572"/>
                    <a:pt x="41625" y="42294"/>
                    <a:pt x="41563" y="41866"/>
                  </a:cubicBezTo>
                  <a:cubicBezTo>
                    <a:pt x="43064" y="41499"/>
                    <a:pt x="44566" y="41065"/>
                    <a:pt x="46067" y="40698"/>
                  </a:cubicBezTo>
                  <a:cubicBezTo>
                    <a:pt x="52738" y="38897"/>
                    <a:pt x="59409" y="37396"/>
                    <a:pt x="65947" y="35261"/>
                  </a:cubicBezTo>
                  <a:cubicBezTo>
                    <a:pt x="72619" y="33060"/>
                    <a:pt x="79290" y="30825"/>
                    <a:pt x="86295" y="29857"/>
                  </a:cubicBezTo>
                  <a:cubicBezTo>
                    <a:pt x="86596" y="29824"/>
                    <a:pt x="86862" y="29424"/>
                    <a:pt x="86862" y="29190"/>
                  </a:cubicBezTo>
                  <a:cubicBezTo>
                    <a:pt x="86395" y="24654"/>
                    <a:pt x="84427" y="20584"/>
                    <a:pt x="83193" y="16248"/>
                  </a:cubicBezTo>
                  <a:cubicBezTo>
                    <a:pt x="81759" y="11311"/>
                    <a:pt x="81859" y="5840"/>
                    <a:pt x="81292" y="703"/>
                  </a:cubicBezTo>
                  <a:cubicBezTo>
                    <a:pt x="81260" y="352"/>
                    <a:pt x="81044" y="1"/>
                    <a:pt x="80646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5" name="Google Shape;3046;p45">
              <a:extLst>
                <a:ext uri="{FF2B5EF4-FFF2-40B4-BE49-F238E27FC236}">
                  <a16:creationId xmlns:a16="http://schemas.microsoft.com/office/drawing/2014/main" id="{2D26288B-6743-5A44-9AC0-176173F1EDA3}"/>
                </a:ext>
              </a:extLst>
            </p:cNvPr>
            <p:cNvSpPr/>
            <p:nvPr/>
          </p:nvSpPr>
          <p:spPr>
            <a:xfrm>
              <a:off x="2746006" y="4222271"/>
              <a:ext cx="121532" cy="72418"/>
            </a:xfrm>
            <a:custGeom>
              <a:avLst/>
              <a:gdLst/>
              <a:ahLst/>
              <a:cxnLst/>
              <a:rect l="l" t="t" r="r" b="b"/>
              <a:pathLst>
                <a:path w="7129" h="4248" extrusionOk="0">
                  <a:moveTo>
                    <a:pt x="3926" y="1387"/>
                  </a:moveTo>
                  <a:cubicBezTo>
                    <a:pt x="3859" y="1554"/>
                    <a:pt x="3826" y="1721"/>
                    <a:pt x="3826" y="1888"/>
                  </a:cubicBezTo>
                  <a:cubicBezTo>
                    <a:pt x="3826" y="2155"/>
                    <a:pt x="3959" y="2355"/>
                    <a:pt x="4159" y="2488"/>
                  </a:cubicBezTo>
                  <a:cubicBezTo>
                    <a:pt x="3799" y="2669"/>
                    <a:pt x="3438" y="2784"/>
                    <a:pt x="3078" y="2784"/>
                  </a:cubicBezTo>
                  <a:cubicBezTo>
                    <a:pt x="2704" y="2784"/>
                    <a:pt x="2331" y="2660"/>
                    <a:pt x="1958" y="2355"/>
                  </a:cubicBezTo>
                  <a:cubicBezTo>
                    <a:pt x="2392" y="1721"/>
                    <a:pt x="3159" y="1387"/>
                    <a:pt x="3926" y="1387"/>
                  </a:cubicBezTo>
                  <a:close/>
                  <a:moveTo>
                    <a:pt x="3849" y="0"/>
                  </a:moveTo>
                  <a:cubicBezTo>
                    <a:pt x="2126" y="0"/>
                    <a:pt x="437" y="1152"/>
                    <a:pt x="90" y="3155"/>
                  </a:cubicBezTo>
                  <a:cubicBezTo>
                    <a:pt x="1" y="3713"/>
                    <a:pt x="449" y="4062"/>
                    <a:pt x="855" y="4062"/>
                  </a:cubicBezTo>
                  <a:cubicBezTo>
                    <a:pt x="1056" y="4062"/>
                    <a:pt x="1247" y="3977"/>
                    <a:pt x="1357" y="3789"/>
                  </a:cubicBezTo>
                  <a:cubicBezTo>
                    <a:pt x="1885" y="4111"/>
                    <a:pt x="2406" y="4248"/>
                    <a:pt x="2925" y="4248"/>
                  </a:cubicBezTo>
                  <a:cubicBezTo>
                    <a:pt x="4177" y="4248"/>
                    <a:pt x="5411" y="3451"/>
                    <a:pt x="6661" y="2555"/>
                  </a:cubicBezTo>
                  <a:cubicBezTo>
                    <a:pt x="7095" y="2288"/>
                    <a:pt x="7128" y="1821"/>
                    <a:pt x="6828" y="1454"/>
                  </a:cubicBezTo>
                  <a:cubicBezTo>
                    <a:pt x="6040" y="460"/>
                    <a:pt x="4938" y="0"/>
                    <a:pt x="3849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6" name="Google Shape;3047;p45">
              <a:extLst>
                <a:ext uri="{FF2B5EF4-FFF2-40B4-BE49-F238E27FC236}">
                  <a16:creationId xmlns:a16="http://schemas.microsoft.com/office/drawing/2014/main" id="{48FFBCF1-91C5-B240-A78F-79062D65B81C}"/>
                </a:ext>
              </a:extLst>
            </p:cNvPr>
            <p:cNvSpPr/>
            <p:nvPr/>
          </p:nvSpPr>
          <p:spPr>
            <a:xfrm>
              <a:off x="3485694" y="4249515"/>
              <a:ext cx="116025" cy="66349"/>
            </a:xfrm>
            <a:custGeom>
              <a:avLst/>
              <a:gdLst/>
              <a:ahLst/>
              <a:cxnLst/>
              <a:rect l="l" t="t" r="r" b="b"/>
              <a:pathLst>
                <a:path w="6806" h="3892" extrusionOk="0">
                  <a:moveTo>
                    <a:pt x="2854" y="1402"/>
                  </a:moveTo>
                  <a:cubicBezTo>
                    <a:pt x="3103" y="1402"/>
                    <a:pt x="3356" y="1474"/>
                    <a:pt x="3603" y="1591"/>
                  </a:cubicBezTo>
                  <a:cubicBezTo>
                    <a:pt x="3470" y="1791"/>
                    <a:pt x="3436" y="2091"/>
                    <a:pt x="3570" y="2358"/>
                  </a:cubicBezTo>
                  <a:cubicBezTo>
                    <a:pt x="3603" y="2391"/>
                    <a:pt x="3603" y="2425"/>
                    <a:pt x="3636" y="2525"/>
                  </a:cubicBezTo>
                  <a:cubicBezTo>
                    <a:pt x="3494" y="2538"/>
                    <a:pt x="3351" y="2546"/>
                    <a:pt x="3211" y="2546"/>
                  </a:cubicBezTo>
                  <a:cubicBezTo>
                    <a:pt x="2659" y="2546"/>
                    <a:pt x="2134" y="2423"/>
                    <a:pt x="1735" y="2024"/>
                  </a:cubicBezTo>
                  <a:cubicBezTo>
                    <a:pt x="2081" y="1577"/>
                    <a:pt x="2464" y="1402"/>
                    <a:pt x="2854" y="1402"/>
                  </a:cubicBezTo>
                  <a:close/>
                  <a:moveTo>
                    <a:pt x="2804" y="0"/>
                  </a:moveTo>
                  <a:cubicBezTo>
                    <a:pt x="1940" y="0"/>
                    <a:pt x="1098" y="412"/>
                    <a:pt x="401" y="1424"/>
                  </a:cubicBezTo>
                  <a:cubicBezTo>
                    <a:pt x="134" y="1624"/>
                    <a:pt x="0" y="1958"/>
                    <a:pt x="234" y="2291"/>
                  </a:cubicBezTo>
                  <a:cubicBezTo>
                    <a:pt x="892" y="3510"/>
                    <a:pt x="2013" y="3892"/>
                    <a:pt x="3220" y="3892"/>
                  </a:cubicBezTo>
                  <a:cubicBezTo>
                    <a:pt x="3665" y="3892"/>
                    <a:pt x="4121" y="3840"/>
                    <a:pt x="4570" y="3759"/>
                  </a:cubicBezTo>
                  <a:cubicBezTo>
                    <a:pt x="4637" y="3759"/>
                    <a:pt x="4771" y="3759"/>
                    <a:pt x="4837" y="3726"/>
                  </a:cubicBezTo>
                  <a:cubicBezTo>
                    <a:pt x="5304" y="3626"/>
                    <a:pt x="5771" y="3492"/>
                    <a:pt x="6172" y="3392"/>
                  </a:cubicBezTo>
                  <a:cubicBezTo>
                    <a:pt x="6739" y="3259"/>
                    <a:pt x="6805" y="2625"/>
                    <a:pt x="6505" y="2225"/>
                  </a:cubicBezTo>
                  <a:cubicBezTo>
                    <a:pt x="5515" y="972"/>
                    <a:pt x="4133" y="0"/>
                    <a:pt x="2804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7" name="Google Shape;3048;p45">
              <a:extLst>
                <a:ext uri="{FF2B5EF4-FFF2-40B4-BE49-F238E27FC236}">
                  <a16:creationId xmlns:a16="http://schemas.microsoft.com/office/drawing/2014/main" id="{2281A294-5966-A44A-A083-9DC3A5033F0C}"/>
                </a:ext>
              </a:extLst>
            </p:cNvPr>
            <p:cNvSpPr/>
            <p:nvPr/>
          </p:nvSpPr>
          <p:spPr>
            <a:xfrm>
              <a:off x="3224918" y="4065254"/>
              <a:ext cx="124293" cy="80959"/>
            </a:xfrm>
            <a:custGeom>
              <a:avLst/>
              <a:gdLst/>
              <a:ahLst/>
              <a:cxnLst/>
              <a:rect l="l" t="t" r="r" b="b"/>
              <a:pathLst>
                <a:path w="7291" h="4749" extrusionOk="0">
                  <a:moveTo>
                    <a:pt x="3572" y="1370"/>
                  </a:moveTo>
                  <a:cubicBezTo>
                    <a:pt x="3677" y="1370"/>
                    <a:pt x="3783" y="1377"/>
                    <a:pt x="3888" y="1391"/>
                  </a:cubicBezTo>
                  <a:cubicBezTo>
                    <a:pt x="3855" y="1491"/>
                    <a:pt x="3855" y="1558"/>
                    <a:pt x="3855" y="1658"/>
                  </a:cubicBezTo>
                  <a:lnTo>
                    <a:pt x="3855" y="2725"/>
                  </a:lnTo>
                  <a:cubicBezTo>
                    <a:pt x="3855" y="2925"/>
                    <a:pt x="3955" y="3159"/>
                    <a:pt x="4088" y="3259"/>
                  </a:cubicBezTo>
                  <a:cubicBezTo>
                    <a:pt x="3900" y="3290"/>
                    <a:pt x="3712" y="3309"/>
                    <a:pt x="3522" y="3309"/>
                  </a:cubicBezTo>
                  <a:cubicBezTo>
                    <a:pt x="3105" y="3309"/>
                    <a:pt x="2678" y="3221"/>
                    <a:pt x="2220" y="2992"/>
                  </a:cubicBezTo>
                  <a:cubicBezTo>
                    <a:pt x="2115" y="2929"/>
                    <a:pt x="1982" y="2905"/>
                    <a:pt x="1857" y="2905"/>
                  </a:cubicBezTo>
                  <a:cubicBezTo>
                    <a:pt x="1784" y="2905"/>
                    <a:pt x="1714" y="2913"/>
                    <a:pt x="1653" y="2925"/>
                  </a:cubicBezTo>
                  <a:cubicBezTo>
                    <a:pt x="1803" y="1880"/>
                    <a:pt x="2673" y="1370"/>
                    <a:pt x="3572" y="1370"/>
                  </a:cubicBezTo>
                  <a:close/>
                  <a:moveTo>
                    <a:pt x="3580" y="0"/>
                  </a:moveTo>
                  <a:cubicBezTo>
                    <a:pt x="1753" y="0"/>
                    <a:pt x="1" y="1220"/>
                    <a:pt x="252" y="3592"/>
                  </a:cubicBezTo>
                  <a:cubicBezTo>
                    <a:pt x="326" y="4056"/>
                    <a:pt x="719" y="4287"/>
                    <a:pt x="1069" y="4287"/>
                  </a:cubicBezTo>
                  <a:cubicBezTo>
                    <a:pt x="1198" y="4287"/>
                    <a:pt x="1321" y="4256"/>
                    <a:pt x="1420" y="4193"/>
                  </a:cubicBezTo>
                  <a:cubicBezTo>
                    <a:pt x="1453" y="4193"/>
                    <a:pt x="1453" y="4226"/>
                    <a:pt x="1520" y="4226"/>
                  </a:cubicBezTo>
                  <a:cubicBezTo>
                    <a:pt x="2216" y="4587"/>
                    <a:pt x="2908" y="4748"/>
                    <a:pt x="3588" y="4748"/>
                  </a:cubicBezTo>
                  <a:cubicBezTo>
                    <a:pt x="4733" y="4748"/>
                    <a:pt x="5844" y="4291"/>
                    <a:pt x="6890" y="3559"/>
                  </a:cubicBezTo>
                  <a:cubicBezTo>
                    <a:pt x="7124" y="3359"/>
                    <a:pt x="7291" y="3059"/>
                    <a:pt x="7224" y="2725"/>
                  </a:cubicBezTo>
                  <a:cubicBezTo>
                    <a:pt x="6762" y="894"/>
                    <a:pt x="5144" y="0"/>
                    <a:pt x="3580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8" name="Google Shape;3049;p45">
              <a:extLst>
                <a:ext uri="{FF2B5EF4-FFF2-40B4-BE49-F238E27FC236}">
                  <a16:creationId xmlns:a16="http://schemas.microsoft.com/office/drawing/2014/main" id="{56C951FC-3B41-8749-8B91-703764F08F56}"/>
                </a:ext>
              </a:extLst>
            </p:cNvPr>
            <p:cNvSpPr/>
            <p:nvPr/>
          </p:nvSpPr>
          <p:spPr>
            <a:xfrm>
              <a:off x="2821497" y="4560959"/>
              <a:ext cx="591224" cy="196097"/>
            </a:xfrm>
            <a:custGeom>
              <a:avLst/>
              <a:gdLst/>
              <a:ahLst/>
              <a:cxnLst/>
              <a:rect l="l" t="t" r="r" b="b"/>
              <a:pathLst>
                <a:path w="34681" h="11503" extrusionOk="0">
                  <a:moveTo>
                    <a:pt x="33747" y="0"/>
                  </a:moveTo>
                  <a:cubicBezTo>
                    <a:pt x="33676" y="0"/>
                    <a:pt x="33602" y="11"/>
                    <a:pt x="33522" y="35"/>
                  </a:cubicBezTo>
                  <a:cubicBezTo>
                    <a:pt x="22681" y="3604"/>
                    <a:pt x="11873" y="7273"/>
                    <a:pt x="832" y="10109"/>
                  </a:cubicBezTo>
                  <a:cubicBezTo>
                    <a:pt x="1" y="10293"/>
                    <a:pt x="221" y="11502"/>
                    <a:pt x="996" y="11502"/>
                  </a:cubicBezTo>
                  <a:cubicBezTo>
                    <a:pt x="1060" y="11502"/>
                    <a:pt x="1128" y="11494"/>
                    <a:pt x="1199" y="11476"/>
                  </a:cubicBezTo>
                  <a:cubicBezTo>
                    <a:pt x="12240" y="8641"/>
                    <a:pt x="23048" y="4972"/>
                    <a:pt x="33889" y="1436"/>
                  </a:cubicBezTo>
                  <a:cubicBezTo>
                    <a:pt x="34680" y="1162"/>
                    <a:pt x="34472" y="0"/>
                    <a:pt x="33747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9" name="Google Shape;3050;p45">
              <a:extLst>
                <a:ext uri="{FF2B5EF4-FFF2-40B4-BE49-F238E27FC236}">
                  <a16:creationId xmlns:a16="http://schemas.microsoft.com/office/drawing/2014/main" id="{4322FDE2-09B1-5841-9B08-1FFF692A50A1}"/>
                </a:ext>
              </a:extLst>
            </p:cNvPr>
            <p:cNvSpPr/>
            <p:nvPr/>
          </p:nvSpPr>
          <p:spPr>
            <a:xfrm>
              <a:off x="2821787" y="4733969"/>
              <a:ext cx="289688" cy="80226"/>
            </a:xfrm>
            <a:custGeom>
              <a:avLst/>
              <a:gdLst/>
              <a:ahLst/>
              <a:cxnLst/>
              <a:rect l="l" t="t" r="r" b="b"/>
              <a:pathLst>
                <a:path w="16993" h="4706" extrusionOk="0">
                  <a:moveTo>
                    <a:pt x="16026" y="1"/>
                  </a:moveTo>
                  <a:cubicBezTo>
                    <a:pt x="15963" y="1"/>
                    <a:pt x="15896" y="9"/>
                    <a:pt x="15826" y="27"/>
                  </a:cubicBezTo>
                  <a:cubicBezTo>
                    <a:pt x="10856" y="1395"/>
                    <a:pt x="5685" y="1662"/>
                    <a:pt x="815" y="3296"/>
                  </a:cubicBezTo>
                  <a:cubicBezTo>
                    <a:pt x="1" y="3538"/>
                    <a:pt x="250" y="4706"/>
                    <a:pt x="946" y="4706"/>
                  </a:cubicBezTo>
                  <a:cubicBezTo>
                    <a:pt x="1020" y="4706"/>
                    <a:pt x="1099" y="4693"/>
                    <a:pt x="1182" y="4664"/>
                  </a:cubicBezTo>
                  <a:cubicBezTo>
                    <a:pt x="6052" y="3029"/>
                    <a:pt x="11256" y="2829"/>
                    <a:pt x="16193" y="1395"/>
                  </a:cubicBezTo>
                  <a:cubicBezTo>
                    <a:pt x="16992" y="1180"/>
                    <a:pt x="16771" y="1"/>
                    <a:pt x="16026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0" name="Google Shape;3051;p45">
              <a:extLst>
                <a:ext uri="{FF2B5EF4-FFF2-40B4-BE49-F238E27FC236}">
                  <a16:creationId xmlns:a16="http://schemas.microsoft.com/office/drawing/2014/main" id="{BA715688-AFC6-484C-90F0-6F2AA1FD3E76}"/>
                </a:ext>
              </a:extLst>
            </p:cNvPr>
            <p:cNvSpPr/>
            <p:nvPr/>
          </p:nvSpPr>
          <p:spPr>
            <a:xfrm>
              <a:off x="3187411" y="4760343"/>
              <a:ext cx="266146" cy="87982"/>
            </a:xfrm>
            <a:custGeom>
              <a:avLst/>
              <a:gdLst/>
              <a:ahLst/>
              <a:cxnLst/>
              <a:rect l="l" t="t" r="r" b="b"/>
              <a:pathLst>
                <a:path w="15612" h="5161" extrusionOk="0">
                  <a:moveTo>
                    <a:pt x="14540" y="1"/>
                  </a:moveTo>
                  <a:cubicBezTo>
                    <a:pt x="14493" y="1"/>
                    <a:pt x="14445" y="5"/>
                    <a:pt x="14394" y="15"/>
                  </a:cubicBezTo>
                  <a:cubicBezTo>
                    <a:pt x="9724" y="782"/>
                    <a:pt x="5288" y="2350"/>
                    <a:pt x="785" y="3751"/>
                  </a:cubicBezTo>
                  <a:cubicBezTo>
                    <a:pt x="0" y="3992"/>
                    <a:pt x="225" y="5160"/>
                    <a:pt x="916" y="5160"/>
                  </a:cubicBezTo>
                  <a:cubicBezTo>
                    <a:pt x="990" y="5160"/>
                    <a:pt x="1068" y="5147"/>
                    <a:pt x="1151" y="5118"/>
                  </a:cubicBezTo>
                  <a:cubicBezTo>
                    <a:pt x="5655" y="3684"/>
                    <a:pt x="10091" y="2150"/>
                    <a:pt x="14761" y="1416"/>
                  </a:cubicBezTo>
                  <a:cubicBezTo>
                    <a:pt x="15611" y="1258"/>
                    <a:pt x="15332" y="1"/>
                    <a:pt x="14540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1" name="Google Shape;3052;p45">
              <a:extLst>
                <a:ext uri="{FF2B5EF4-FFF2-40B4-BE49-F238E27FC236}">
                  <a16:creationId xmlns:a16="http://schemas.microsoft.com/office/drawing/2014/main" id="{F2F244E6-D144-4343-8864-2BA66609DAF3}"/>
                </a:ext>
              </a:extLst>
            </p:cNvPr>
            <p:cNvSpPr/>
            <p:nvPr/>
          </p:nvSpPr>
          <p:spPr>
            <a:xfrm>
              <a:off x="3234619" y="4829731"/>
              <a:ext cx="238818" cy="71565"/>
            </a:xfrm>
            <a:custGeom>
              <a:avLst/>
              <a:gdLst/>
              <a:ahLst/>
              <a:cxnLst/>
              <a:rect l="l" t="t" r="r" b="b"/>
              <a:pathLst>
                <a:path w="14009" h="4198" extrusionOk="0">
                  <a:moveTo>
                    <a:pt x="12942" y="0"/>
                  </a:moveTo>
                  <a:cubicBezTo>
                    <a:pt x="12894" y="0"/>
                    <a:pt x="12844" y="5"/>
                    <a:pt x="12793" y="14"/>
                  </a:cubicBezTo>
                  <a:cubicBezTo>
                    <a:pt x="8790" y="748"/>
                    <a:pt x="4854" y="2049"/>
                    <a:pt x="851" y="2783"/>
                  </a:cubicBezTo>
                  <a:cubicBezTo>
                    <a:pt x="1" y="2940"/>
                    <a:pt x="280" y="4198"/>
                    <a:pt x="1072" y="4198"/>
                  </a:cubicBezTo>
                  <a:cubicBezTo>
                    <a:pt x="1119" y="4198"/>
                    <a:pt x="1167" y="4193"/>
                    <a:pt x="1218" y="4184"/>
                  </a:cubicBezTo>
                  <a:cubicBezTo>
                    <a:pt x="5221" y="3417"/>
                    <a:pt x="9157" y="2116"/>
                    <a:pt x="13160" y="1382"/>
                  </a:cubicBezTo>
                  <a:cubicBezTo>
                    <a:pt x="14009" y="1225"/>
                    <a:pt x="13731" y="0"/>
                    <a:pt x="12942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2" name="Google Shape;3053;p45">
              <a:extLst>
                <a:ext uri="{FF2B5EF4-FFF2-40B4-BE49-F238E27FC236}">
                  <a16:creationId xmlns:a16="http://schemas.microsoft.com/office/drawing/2014/main" id="{F18CF1C5-E3CC-0146-8D77-36933ADAF9E0}"/>
                </a:ext>
              </a:extLst>
            </p:cNvPr>
            <p:cNvSpPr/>
            <p:nvPr/>
          </p:nvSpPr>
          <p:spPr>
            <a:xfrm>
              <a:off x="3520081" y="4476551"/>
              <a:ext cx="221055" cy="91289"/>
            </a:xfrm>
            <a:custGeom>
              <a:avLst/>
              <a:gdLst/>
              <a:ahLst/>
              <a:cxnLst/>
              <a:rect l="l" t="t" r="r" b="b"/>
              <a:pathLst>
                <a:path w="12967" h="5355" extrusionOk="0">
                  <a:moveTo>
                    <a:pt x="11964" y="1"/>
                  </a:moveTo>
                  <a:cubicBezTo>
                    <a:pt x="11847" y="1"/>
                    <a:pt x="11721" y="36"/>
                    <a:pt x="11593" y="116"/>
                  </a:cubicBezTo>
                  <a:cubicBezTo>
                    <a:pt x="8257" y="2150"/>
                    <a:pt x="4088" y="2050"/>
                    <a:pt x="652" y="3985"/>
                  </a:cubicBezTo>
                  <a:cubicBezTo>
                    <a:pt x="1" y="4381"/>
                    <a:pt x="407" y="5354"/>
                    <a:pt x="1034" y="5354"/>
                  </a:cubicBezTo>
                  <a:cubicBezTo>
                    <a:pt x="1146" y="5354"/>
                    <a:pt x="1265" y="5323"/>
                    <a:pt x="1386" y="5253"/>
                  </a:cubicBezTo>
                  <a:cubicBezTo>
                    <a:pt x="4788" y="3318"/>
                    <a:pt x="8958" y="3418"/>
                    <a:pt x="12294" y="1383"/>
                  </a:cubicBezTo>
                  <a:cubicBezTo>
                    <a:pt x="12966" y="963"/>
                    <a:pt x="12579" y="1"/>
                    <a:pt x="11964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3" name="Google Shape;3054;p45">
              <a:extLst>
                <a:ext uri="{FF2B5EF4-FFF2-40B4-BE49-F238E27FC236}">
                  <a16:creationId xmlns:a16="http://schemas.microsoft.com/office/drawing/2014/main" id="{9B1DE755-25D0-8743-8FCD-25702B139660}"/>
                </a:ext>
              </a:extLst>
            </p:cNvPr>
            <p:cNvSpPr/>
            <p:nvPr/>
          </p:nvSpPr>
          <p:spPr>
            <a:xfrm>
              <a:off x="3545126" y="4540722"/>
              <a:ext cx="247717" cy="89789"/>
            </a:xfrm>
            <a:custGeom>
              <a:avLst/>
              <a:gdLst/>
              <a:ahLst/>
              <a:cxnLst/>
              <a:rect l="l" t="t" r="r" b="b"/>
              <a:pathLst>
                <a:path w="14531" h="5267" extrusionOk="0">
                  <a:moveTo>
                    <a:pt x="13469" y="1"/>
                  </a:moveTo>
                  <a:cubicBezTo>
                    <a:pt x="13413" y="1"/>
                    <a:pt x="13354" y="7"/>
                    <a:pt x="13293" y="21"/>
                  </a:cubicBezTo>
                  <a:cubicBezTo>
                    <a:pt x="9023" y="1055"/>
                    <a:pt x="4954" y="2623"/>
                    <a:pt x="784" y="3857"/>
                  </a:cubicBezTo>
                  <a:cubicBezTo>
                    <a:pt x="0" y="4098"/>
                    <a:pt x="225" y="5267"/>
                    <a:pt x="916" y="5267"/>
                  </a:cubicBezTo>
                  <a:cubicBezTo>
                    <a:pt x="989" y="5267"/>
                    <a:pt x="1068" y="5253"/>
                    <a:pt x="1151" y="5225"/>
                  </a:cubicBezTo>
                  <a:cubicBezTo>
                    <a:pt x="5321" y="3990"/>
                    <a:pt x="9457" y="2456"/>
                    <a:pt x="13660" y="1389"/>
                  </a:cubicBezTo>
                  <a:cubicBezTo>
                    <a:pt x="14531" y="1202"/>
                    <a:pt x="14242" y="1"/>
                    <a:pt x="13469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4" name="Google Shape;3055;p45">
              <a:extLst>
                <a:ext uri="{FF2B5EF4-FFF2-40B4-BE49-F238E27FC236}">
                  <a16:creationId xmlns:a16="http://schemas.microsoft.com/office/drawing/2014/main" id="{2A8216F6-21EF-AD45-A8EF-1C3BE24904D3}"/>
                </a:ext>
              </a:extLst>
            </p:cNvPr>
            <p:cNvSpPr/>
            <p:nvPr/>
          </p:nvSpPr>
          <p:spPr>
            <a:xfrm>
              <a:off x="3538374" y="4620340"/>
              <a:ext cx="265890" cy="84112"/>
            </a:xfrm>
            <a:custGeom>
              <a:avLst/>
              <a:gdLst/>
              <a:ahLst/>
              <a:cxnLst/>
              <a:rect l="l" t="t" r="r" b="b"/>
              <a:pathLst>
                <a:path w="15597" h="4934" extrusionOk="0">
                  <a:moveTo>
                    <a:pt x="14559" y="1"/>
                  </a:moveTo>
                  <a:cubicBezTo>
                    <a:pt x="14505" y="1"/>
                    <a:pt x="14448" y="7"/>
                    <a:pt x="14390" y="21"/>
                  </a:cubicBezTo>
                  <a:cubicBezTo>
                    <a:pt x="9820" y="1022"/>
                    <a:pt x="5250" y="2056"/>
                    <a:pt x="813" y="3523"/>
                  </a:cubicBezTo>
                  <a:cubicBezTo>
                    <a:pt x="1" y="3794"/>
                    <a:pt x="247" y="4934"/>
                    <a:pt x="940" y="4934"/>
                  </a:cubicBezTo>
                  <a:cubicBezTo>
                    <a:pt x="1015" y="4934"/>
                    <a:pt x="1095" y="4920"/>
                    <a:pt x="1180" y="4891"/>
                  </a:cubicBezTo>
                  <a:cubicBezTo>
                    <a:pt x="5650" y="3490"/>
                    <a:pt x="10220" y="2389"/>
                    <a:pt x="14757" y="1389"/>
                  </a:cubicBezTo>
                  <a:cubicBezTo>
                    <a:pt x="15596" y="1202"/>
                    <a:pt x="15305" y="1"/>
                    <a:pt x="14559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5" name="Google Shape;3056;p45">
              <a:extLst>
                <a:ext uri="{FF2B5EF4-FFF2-40B4-BE49-F238E27FC236}">
                  <a16:creationId xmlns:a16="http://schemas.microsoft.com/office/drawing/2014/main" id="{1A0A07E9-414D-E14D-855E-CBF228DDCBDD}"/>
                </a:ext>
              </a:extLst>
            </p:cNvPr>
            <p:cNvSpPr/>
            <p:nvPr/>
          </p:nvSpPr>
          <p:spPr>
            <a:xfrm>
              <a:off x="3545501" y="4720432"/>
              <a:ext cx="279272" cy="83396"/>
            </a:xfrm>
            <a:custGeom>
              <a:avLst/>
              <a:gdLst/>
              <a:ahLst/>
              <a:cxnLst/>
              <a:rect l="l" t="t" r="r" b="b"/>
              <a:pathLst>
                <a:path w="16382" h="4892" extrusionOk="0">
                  <a:moveTo>
                    <a:pt x="15348" y="1"/>
                  </a:moveTo>
                  <a:cubicBezTo>
                    <a:pt x="15292" y="1"/>
                    <a:pt x="15234" y="7"/>
                    <a:pt x="15172" y="21"/>
                  </a:cubicBezTo>
                  <a:cubicBezTo>
                    <a:pt x="10336" y="1255"/>
                    <a:pt x="5299" y="1488"/>
                    <a:pt x="729" y="3590"/>
                  </a:cubicBezTo>
                  <a:cubicBezTo>
                    <a:pt x="1" y="3910"/>
                    <a:pt x="442" y="4892"/>
                    <a:pt x="1121" y="4892"/>
                  </a:cubicBezTo>
                  <a:cubicBezTo>
                    <a:pt x="1220" y="4892"/>
                    <a:pt x="1323" y="4871"/>
                    <a:pt x="1429" y="4824"/>
                  </a:cubicBezTo>
                  <a:cubicBezTo>
                    <a:pt x="5899" y="2823"/>
                    <a:pt x="10836" y="2623"/>
                    <a:pt x="15573" y="1422"/>
                  </a:cubicBezTo>
                  <a:cubicBezTo>
                    <a:pt x="16381" y="1204"/>
                    <a:pt x="16117" y="1"/>
                    <a:pt x="15348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6" name="Google Shape;3057;p45">
              <a:extLst>
                <a:ext uri="{FF2B5EF4-FFF2-40B4-BE49-F238E27FC236}">
                  <a16:creationId xmlns:a16="http://schemas.microsoft.com/office/drawing/2014/main" id="{645345E5-838D-7B48-BBE1-06891EDB6DA4}"/>
                </a:ext>
              </a:extLst>
            </p:cNvPr>
            <p:cNvSpPr/>
            <p:nvPr/>
          </p:nvSpPr>
          <p:spPr>
            <a:xfrm>
              <a:off x="3566198" y="4805999"/>
              <a:ext cx="237421" cy="71412"/>
            </a:xfrm>
            <a:custGeom>
              <a:avLst/>
              <a:gdLst/>
              <a:ahLst/>
              <a:cxnLst/>
              <a:rect l="l" t="t" r="r" b="b"/>
              <a:pathLst>
                <a:path w="13927" h="4189" extrusionOk="0">
                  <a:moveTo>
                    <a:pt x="12754" y="0"/>
                  </a:moveTo>
                  <a:cubicBezTo>
                    <a:pt x="12723" y="0"/>
                    <a:pt x="12690" y="2"/>
                    <a:pt x="12658" y="5"/>
                  </a:cubicBezTo>
                  <a:cubicBezTo>
                    <a:pt x="8688" y="572"/>
                    <a:pt x="4885" y="2174"/>
                    <a:pt x="882" y="2807"/>
                  </a:cubicBezTo>
                  <a:cubicBezTo>
                    <a:pt x="1" y="2933"/>
                    <a:pt x="278" y="4189"/>
                    <a:pt x="1098" y="4189"/>
                  </a:cubicBezTo>
                  <a:cubicBezTo>
                    <a:pt x="1147" y="4189"/>
                    <a:pt x="1197" y="4184"/>
                    <a:pt x="1249" y="4175"/>
                  </a:cubicBezTo>
                  <a:cubicBezTo>
                    <a:pt x="5252" y="3575"/>
                    <a:pt x="9055" y="1940"/>
                    <a:pt x="13058" y="1406"/>
                  </a:cubicBezTo>
                  <a:cubicBezTo>
                    <a:pt x="13927" y="1278"/>
                    <a:pt x="13616" y="0"/>
                    <a:pt x="12754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7" name="Google Shape;3058;p45">
              <a:extLst>
                <a:ext uri="{FF2B5EF4-FFF2-40B4-BE49-F238E27FC236}">
                  <a16:creationId xmlns:a16="http://schemas.microsoft.com/office/drawing/2014/main" id="{38094B66-4B14-9343-8FC7-1A292B4FC8CD}"/>
                </a:ext>
              </a:extLst>
            </p:cNvPr>
            <p:cNvSpPr/>
            <p:nvPr/>
          </p:nvSpPr>
          <p:spPr>
            <a:xfrm>
              <a:off x="2238950" y="4441625"/>
              <a:ext cx="723600" cy="872800"/>
            </a:xfrm>
            <a:custGeom>
              <a:avLst/>
              <a:gdLst/>
              <a:ahLst/>
              <a:cxnLst/>
              <a:rect l="l" t="t" r="r" b="b"/>
              <a:pathLst>
                <a:path w="28944" h="34912" extrusionOk="0">
                  <a:moveTo>
                    <a:pt x="0" y="0"/>
                  </a:moveTo>
                  <a:lnTo>
                    <a:pt x="2984" y="26408"/>
                  </a:lnTo>
                  <a:lnTo>
                    <a:pt x="7013" y="33718"/>
                  </a:lnTo>
                  <a:lnTo>
                    <a:pt x="10295" y="34912"/>
                  </a:lnTo>
                  <a:lnTo>
                    <a:pt x="22380" y="31331"/>
                  </a:lnTo>
                  <a:lnTo>
                    <a:pt x="28944" y="28646"/>
                  </a:lnTo>
                  <a:close/>
                </a:path>
              </a:pathLst>
            </a:custGeom>
            <a:solidFill>
              <a:srgbClr val="5ED1C6"/>
            </a:solidFill>
            <a:ln>
              <a:noFill/>
            </a:ln>
          </p:spPr>
        </p:sp>
        <p:sp>
          <p:nvSpPr>
            <p:cNvPr id="138" name="Google Shape;3059;p45">
              <a:extLst>
                <a:ext uri="{FF2B5EF4-FFF2-40B4-BE49-F238E27FC236}">
                  <a16:creationId xmlns:a16="http://schemas.microsoft.com/office/drawing/2014/main" id="{ED4E534D-B249-3741-A692-8DCF8A21692C}"/>
                </a:ext>
              </a:extLst>
            </p:cNvPr>
            <p:cNvSpPr/>
            <p:nvPr/>
          </p:nvSpPr>
          <p:spPr>
            <a:xfrm>
              <a:off x="1960627" y="3357412"/>
              <a:ext cx="2363176" cy="1956235"/>
            </a:xfrm>
            <a:custGeom>
              <a:avLst/>
              <a:gdLst/>
              <a:ahLst/>
              <a:cxnLst/>
              <a:rect l="l" t="t" r="r" b="b"/>
              <a:pathLst>
                <a:path w="138623" h="114752" extrusionOk="0">
                  <a:moveTo>
                    <a:pt x="77413" y="4049"/>
                  </a:moveTo>
                  <a:cubicBezTo>
                    <a:pt x="75211" y="4549"/>
                    <a:pt x="73009" y="5049"/>
                    <a:pt x="70774" y="5583"/>
                  </a:cubicBezTo>
                  <a:cubicBezTo>
                    <a:pt x="66905" y="6551"/>
                    <a:pt x="63102" y="7585"/>
                    <a:pt x="59200" y="8385"/>
                  </a:cubicBezTo>
                  <a:cubicBezTo>
                    <a:pt x="59068" y="8412"/>
                    <a:pt x="58957" y="8417"/>
                    <a:pt x="58833" y="8451"/>
                  </a:cubicBezTo>
                  <a:lnTo>
                    <a:pt x="58833" y="8451"/>
                  </a:lnTo>
                  <a:cubicBezTo>
                    <a:pt x="61568" y="7529"/>
                    <a:pt x="64304" y="6641"/>
                    <a:pt x="67072" y="5883"/>
                  </a:cubicBezTo>
                  <a:cubicBezTo>
                    <a:pt x="70441" y="4983"/>
                    <a:pt x="73910" y="4182"/>
                    <a:pt x="77413" y="4049"/>
                  </a:cubicBezTo>
                  <a:close/>
                  <a:moveTo>
                    <a:pt x="128215" y="74399"/>
                  </a:moveTo>
                  <a:lnTo>
                    <a:pt x="128215" y="74399"/>
                  </a:lnTo>
                  <a:cubicBezTo>
                    <a:pt x="128516" y="77301"/>
                    <a:pt x="128082" y="80370"/>
                    <a:pt x="127215" y="83239"/>
                  </a:cubicBezTo>
                  <a:cubicBezTo>
                    <a:pt x="127415" y="82405"/>
                    <a:pt x="127582" y="81538"/>
                    <a:pt x="127682" y="80704"/>
                  </a:cubicBezTo>
                  <a:cubicBezTo>
                    <a:pt x="127815" y="80103"/>
                    <a:pt x="127882" y="79469"/>
                    <a:pt x="127915" y="78902"/>
                  </a:cubicBezTo>
                  <a:cubicBezTo>
                    <a:pt x="128049" y="77468"/>
                    <a:pt x="128082" y="76034"/>
                    <a:pt x="128049" y="74566"/>
                  </a:cubicBezTo>
                  <a:lnTo>
                    <a:pt x="128049" y="74466"/>
                  </a:lnTo>
                  <a:cubicBezTo>
                    <a:pt x="128082" y="74432"/>
                    <a:pt x="128149" y="74432"/>
                    <a:pt x="128215" y="74399"/>
                  </a:cubicBezTo>
                  <a:close/>
                  <a:moveTo>
                    <a:pt x="123646" y="76401"/>
                  </a:moveTo>
                  <a:cubicBezTo>
                    <a:pt x="124146" y="78469"/>
                    <a:pt x="124279" y="80604"/>
                    <a:pt x="124580" y="82738"/>
                  </a:cubicBezTo>
                  <a:lnTo>
                    <a:pt x="124580" y="83205"/>
                  </a:lnTo>
                  <a:cubicBezTo>
                    <a:pt x="124179" y="83372"/>
                    <a:pt x="123879" y="83572"/>
                    <a:pt x="123445" y="83639"/>
                  </a:cubicBezTo>
                  <a:cubicBezTo>
                    <a:pt x="123045" y="83739"/>
                    <a:pt x="122878" y="84139"/>
                    <a:pt x="122945" y="84506"/>
                  </a:cubicBezTo>
                  <a:cubicBezTo>
                    <a:pt x="123112" y="85474"/>
                    <a:pt x="123245" y="86408"/>
                    <a:pt x="123279" y="87342"/>
                  </a:cubicBezTo>
                  <a:lnTo>
                    <a:pt x="123279" y="87408"/>
                  </a:lnTo>
                  <a:cubicBezTo>
                    <a:pt x="120543" y="88876"/>
                    <a:pt x="117541" y="89977"/>
                    <a:pt x="114572" y="90911"/>
                  </a:cubicBezTo>
                  <a:cubicBezTo>
                    <a:pt x="115940" y="87108"/>
                    <a:pt x="115673" y="82939"/>
                    <a:pt x="115807" y="78969"/>
                  </a:cubicBezTo>
                  <a:cubicBezTo>
                    <a:pt x="118475" y="78269"/>
                    <a:pt x="121110" y="77435"/>
                    <a:pt x="123646" y="76401"/>
                  </a:cubicBezTo>
                  <a:close/>
                  <a:moveTo>
                    <a:pt x="108467" y="2539"/>
                  </a:moveTo>
                  <a:cubicBezTo>
                    <a:pt x="112381" y="2539"/>
                    <a:pt x="116284" y="2870"/>
                    <a:pt x="120076" y="3749"/>
                  </a:cubicBezTo>
                  <a:cubicBezTo>
                    <a:pt x="119743" y="14389"/>
                    <a:pt x="122378" y="24864"/>
                    <a:pt x="125280" y="35038"/>
                  </a:cubicBezTo>
                  <a:cubicBezTo>
                    <a:pt x="127982" y="44444"/>
                    <a:pt x="132885" y="53284"/>
                    <a:pt x="134720" y="62958"/>
                  </a:cubicBezTo>
                  <a:cubicBezTo>
                    <a:pt x="136088" y="70196"/>
                    <a:pt x="134954" y="77601"/>
                    <a:pt x="129583" y="82939"/>
                  </a:cubicBezTo>
                  <a:cubicBezTo>
                    <a:pt x="129183" y="83305"/>
                    <a:pt x="128816" y="83639"/>
                    <a:pt x="128449" y="83973"/>
                  </a:cubicBezTo>
                  <a:cubicBezTo>
                    <a:pt x="129583" y="80470"/>
                    <a:pt x="130083" y="76734"/>
                    <a:pt x="129450" y="73132"/>
                  </a:cubicBezTo>
                  <a:cubicBezTo>
                    <a:pt x="129402" y="72821"/>
                    <a:pt x="129080" y="72647"/>
                    <a:pt x="128767" y="72647"/>
                  </a:cubicBezTo>
                  <a:cubicBezTo>
                    <a:pt x="128643" y="72647"/>
                    <a:pt x="128520" y="72674"/>
                    <a:pt x="128416" y="72731"/>
                  </a:cubicBezTo>
                  <a:cubicBezTo>
                    <a:pt x="124146" y="74899"/>
                    <a:pt x="119609" y="76601"/>
                    <a:pt x="114973" y="77768"/>
                  </a:cubicBezTo>
                  <a:cubicBezTo>
                    <a:pt x="114606" y="77868"/>
                    <a:pt x="114439" y="78202"/>
                    <a:pt x="114472" y="78469"/>
                  </a:cubicBezTo>
                  <a:cubicBezTo>
                    <a:pt x="114472" y="78535"/>
                    <a:pt x="114472" y="78569"/>
                    <a:pt x="114439" y="78635"/>
                  </a:cubicBezTo>
                  <a:cubicBezTo>
                    <a:pt x="114272" y="82872"/>
                    <a:pt x="114739" y="87575"/>
                    <a:pt x="112871" y="91478"/>
                  </a:cubicBezTo>
                  <a:cubicBezTo>
                    <a:pt x="112804" y="91478"/>
                    <a:pt x="112738" y="91545"/>
                    <a:pt x="112704" y="91545"/>
                  </a:cubicBezTo>
                  <a:cubicBezTo>
                    <a:pt x="107100" y="93146"/>
                    <a:pt x="101396" y="94213"/>
                    <a:pt x="95726" y="95381"/>
                  </a:cubicBezTo>
                  <a:cubicBezTo>
                    <a:pt x="88520" y="96815"/>
                    <a:pt x="81449" y="98950"/>
                    <a:pt x="74377" y="100885"/>
                  </a:cubicBezTo>
                  <a:cubicBezTo>
                    <a:pt x="69674" y="102152"/>
                    <a:pt x="64904" y="103420"/>
                    <a:pt x="60167" y="104587"/>
                  </a:cubicBezTo>
                  <a:cubicBezTo>
                    <a:pt x="56031" y="105621"/>
                    <a:pt x="51894" y="106555"/>
                    <a:pt x="47858" y="107956"/>
                  </a:cubicBezTo>
                  <a:cubicBezTo>
                    <a:pt x="43688" y="109424"/>
                    <a:pt x="38885" y="111459"/>
                    <a:pt x="34182" y="112126"/>
                  </a:cubicBezTo>
                  <a:cubicBezTo>
                    <a:pt x="35649" y="111092"/>
                    <a:pt x="36850" y="109658"/>
                    <a:pt x="37684" y="108123"/>
                  </a:cubicBezTo>
                  <a:cubicBezTo>
                    <a:pt x="40586" y="102553"/>
                    <a:pt x="40720" y="95548"/>
                    <a:pt x="40653" y="89410"/>
                  </a:cubicBezTo>
                  <a:cubicBezTo>
                    <a:pt x="40553" y="82305"/>
                    <a:pt x="39752" y="75433"/>
                    <a:pt x="38051" y="68562"/>
                  </a:cubicBezTo>
                  <a:cubicBezTo>
                    <a:pt x="35516" y="58354"/>
                    <a:pt x="31546" y="48547"/>
                    <a:pt x="28211" y="38573"/>
                  </a:cubicBezTo>
                  <a:cubicBezTo>
                    <a:pt x="26409" y="33203"/>
                    <a:pt x="24875" y="27766"/>
                    <a:pt x="23841" y="22228"/>
                  </a:cubicBezTo>
                  <a:cubicBezTo>
                    <a:pt x="23841" y="22162"/>
                    <a:pt x="23808" y="22095"/>
                    <a:pt x="23808" y="22062"/>
                  </a:cubicBezTo>
                  <a:cubicBezTo>
                    <a:pt x="30646" y="17158"/>
                    <a:pt x="38918" y="15023"/>
                    <a:pt x="47058" y="13289"/>
                  </a:cubicBezTo>
                  <a:cubicBezTo>
                    <a:pt x="51160" y="12455"/>
                    <a:pt x="55230" y="11754"/>
                    <a:pt x="59366" y="10920"/>
                  </a:cubicBezTo>
                  <a:cubicBezTo>
                    <a:pt x="63269" y="10186"/>
                    <a:pt x="67105" y="9119"/>
                    <a:pt x="71041" y="8185"/>
                  </a:cubicBezTo>
                  <a:cubicBezTo>
                    <a:pt x="79347" y="6084"/>
                    <a:pt x="87753" y="4382"/>
                    <a:pt x="96226" y="3382"/>
                  </a:cubicBezTo>
                  <a:cubicBezTo>
                    <a:pt x="100240" y="2903"/>
                    <a:pt x="104360" y="2539"/>
                    <a:pt x="108467" y="2539"/>
                  </a:cubicBezTo>
                  <a:close/>
                  <a:moveTo>
                    <a:pt x="108540" y="1"/>
                  </a:moveTo>
                  <a:cubicBezTo>
                    <a:pt x="104590" y="1"/>
                    <a:pt x="100630" y="322"/>
                    <a:pt x="96760" y="746"/>
                  </a:cubicBezTo>
                  <a:cubicBezTo>
                    <a:pt x="93224" y="1147"/>
                    <a:pt x="89721" y="1680"/>
                    <a:pt x="86219" y="2314"/>
                  </a:cubicBezTo>
                  <a:cubicBezTo>
                    <a:pt x="82916" y="2714"/>
                    <a:pt x="79581" y="2514"/>
                    <a:pt x="76278" y="2681"/>
                  </a:cubicBezTo>
                  <a:cubicBezTo>
                    <a:pt x="73076" y="2848"/>
                    <a:pt x="69807" y="3682"/>
                    <a:pt x="66738" y="4516"/>
                  </a:cubicBezTo>
                  <a:cubicBezTo>
                    <a:pt x="59867" y="6350"/>
                    <a:pt x="53262" y="8986"/>
                    <a:pt x="46357" y="10653"/>
                  </a:cubicBezTo>
                  <a:cubicBezTo>
                    <a:pt x="34882" y="13422"/>
                    <a:pt x="22040" y="13656"/>
                    <a:pt x="12233" y="20994"/>
                  </a:cubicBezTo>
                  <a:cubicBezTo>
                    <a:pt x="11999" y="21161"/>
                    <a:pt x="11766" y="21495"/>
                    <a:pt x="11899" y="21761"/>
                  </a:cubicBezTo>
                  <a:cubicBezTo>
                    <a:pt x="12233" y="22662"/>
                    <a:pt x="12566" y="23563"/>
                    <a:pt x="12933" y="24430"/>
                  </a:cubicBezTo>
                  <a:lnTo>
                    <a:pt x="12833" y="24430"/>
                  </a:lnTo>
                  <a:cubicBezTo>
                    <a:pt x="11666" y="24530"/>
                    <a:pt x="10698" y="24897"/>
                    <a:pt x="9931" y="25831"/>
                  </a:cubicBezTo>
                  <a:cubicBezTo>
                    <a:pt x="9597" y="26198"/>
                    <a:pt x="9698" y="26665"/>
                    <a:pt x="10064" y="26932"/>
                  </a:cubicBezTo>
                  <a:cubicBezTo>
                    <a:pt x="15602" y="31235"/>
                    <a:pt x="16936" y="38874"/>
                    <a:pt x="19938" y="44845"/>
                  </a:cubicBezTo>
                  <a:cubicBezTo>
                    <a:pt x="20073" y="45104"/>
                    <a:pt x="20286" y="45212"/>
                    <a:pt x="20502" y="45212"/>
                  </a:cubicBezTo>
                  <a:cubicBezTo>
                    <a:pt x="20982" y="45212"/>
                    <a:pt x="21481" y="44685"/>
                    <a:pt x="21206" y="44111"/>
                  </a:cubicBezTo>
                  <a:cubicBezTo>
                    <a:pt x="18204" y="38106"/>
                    <a:pt x="16736" y="30868"/>
                    <a:pt x="11532" y="26265"/>
                  </a:cubicBezTo>
                  <a:cubicBezTo>
                    <a:pt x="11899" y="26031"/>
                    <a:pt x="12333" y="25864"/>
                    <a:pt x="12833" y="25864"/>
                  </a:cubicBezTo>
                  <a:cubicBezTo>
                    <a:pt x="13100" y="25831"/>
                    <a:pt x="13267" y="25698"/>
                    <a:pt x="13400" y="25497"/>
                  </a:cubicBezTo>
                  <a:cubicBezTo>
                    <a:pt x="18003" y="36339"/>
                    <a:pt x="24675" y="46879"/>
                    <a:pt x="24074" y="59021"/>
                  </a:cubicBezTo>
                  <a:cubicBezTo>
                    <a:pt x="24058" y="59472"/>
                    <a:pt x="24400" y="59697"/>
                    <a:pt x="24754" y="59697"/>
                  </a:cubicBezTo>
                  <a:cubicBezTo>
                    <a:pt x="25109" y="59697"/>
                    <a:pt x="25475" y="59472"/>
                    <a:pt x="25509" y="59021"/>
                  </a:cubicBezTo>
                  <a:cubicBezTo>
                    <a:pt x="26176" y="45445"/>
                    <a:pt x="18037" y="34004"/>
                    <a:pt x="13500" y="21761"/>
                  </a:cubicBezTo>
                  <a:cubicBezTo>
                    <a:pt x="19004" y="17859"/>
                    <a:pt x="25409" y="16057"/>
                    <a:pt x="32047" y="14723"/>
                  </a:cubicBezTo>
                  <a:lnTo>
                    <a:pt x="32047" y="14723"/>
                  </a:lnTo>
                  <a:cubicBezTo>
                    <a:pt x="28711" y="16024"/>
                    <a:pt x="25509" y="17658"/>
                    <a:pt x="22573" y="19727"/>
                  </a:cubicBezTo>
                  <a:lnTo>
                    <a:pt x="22340" y="19993"/>
                  </a:lnTo>
                  <a:cubicBezTo>
                    <a:pt x="20439" y="20761"/>
                    <a:pt x="18571" y="21661"/>
                    <a:pt x="16903" y="22829"/>
                  </a:cubicBezTo>
                  <a:cubicBezTo>
                    <a:pt x="16569" y="23062"/>
                    <a:pt x="16436" y="23396"/>
                    <a:pt x="16669" y="23763"/>
                  </a:cubicBezTo>
                  <a:cubicBezTo>
                    <a:pt x="20872" y="32769"/>
                    <a:pt x="24441" y="42043"/>
                    <a:pt x="27010" y="51616"/>
                  </a:cubicBezTo>
                  <a:cubicBezTo>
                    <a:pt x="28845" y="58688"/>
                    <a:pt x="29912" y="65860"/>
                    <a:pt x="31213" y="72965"/>
                  </a:cubicBezTo>
                  <a:cubicBezTo>
                    <a:pt x="32347" y="79303"/>
                    <a:pt x="33381" y="85707"/>
                    <a:pt x="33281" y="92145"/>
                  </a:cubicBezTo>
                  <a:cubicBezTo>
                    <a:pt x="33214" y="96882"/>
                    <a:pt x="32514" y="102819"/>
                    <a:pt x="28411" y="105722"/>
                  </a:cubicBezTo>
                  <a:cubicBezTo>
                    <a:pt x="28411" y="105722"/>
                    <a:pt x="28411" y="105655"/>
                    <a:pt x="28378" y="105655"/>
                  </a:cubicBezTo>
                  <a:cubicBezTo>
                    <a:pt x="28444" y="105588"/>
                    <a:pt x="28544" y="105488"/>
                    <a:pt x="28578" y="105321"/>
                  </a:cubicBezTo>
                  <a:cubicBezTo>
                    <a:pt x="30713" y="98483"/>
                    <a:pt x="31180" y="91144"/>
                    <a:pt x="31046" y="84039"/>
                  </a:cubicBezTo>
                  <a:cubicBezTo>
                    <a:pt x="30913" y="77068"/>
                    <a:pt x="30179" y="69863"/>
                    <a:pt x="27911" y="63258"/>
                  </a:cubicBezTo>
                  <a:cubicBezTo>
                    <a:pt x="27791" y="62912"/>
                    <a:pt x="27502" y="62762"/>
                    <a:pt x="27216" y="62762"/>
                  </a:cubicBezTo>
                  <a:cubicBezTo>
                    <a:pt x="26785" y="62762"/>
                    <a:pt x="26362" y="63103"/>
                    <a:pt x="26543" y="63625"/>
                  </a:cubicBezTo>
                  <a:cubicBezTo>
                    <a:pt x="28778" y="70129"/>
                    <a:pt x="29445" y="77201"/>
                    <a:pt x="29612" y="84039"/>
                  </a:cubicBezTo>
                  <a:cubicBezTo>
                    <a:pt x="29745" y="89743"/>
                    <a:pt x="29445" y="95614"/>
                    <a:pt x="28211" y="101252"/>
                  </a:cubicBezTo>
                  <a:cubicBezTo>
                    <a:pt x="28211" y="100985"/>
                    <a:pt x="28211" y="100718"/>
                    <a:pt x="28177" y="100451"/>
                  </a:cubicBezTo>
                  <a:cubicBezTo>
                    <a:pt x="28077" y="98717"/>
                    <a:pt x="28077" y="96982"/>
                    <a:pt x="28044" y="95247"/>
                  </a:cubicBezTo>
                  <a:cubicBezTo>
                    <a:pt x="28044" y="91978"/>
                    <a:pt x="28077" y="88709"/>
                    <a:pt x="28011" y="85440"/>
                  </a:cubicBezTo>
                  <a:cubicBezTo>
                    <a:pt x="27877" y="79536"/>
                    <a:pt x="26843" y="73865"/>
                    <a:pt x="25709" y="68061"/>
                  </a:cubicBezTo>
                  <a:cubicBezTo>
                    <a:pt x="23908" y="58688"/>
                    <a:pt x="22407" y="47947"/>
                    <a:pt x="15902" y="40508"/>
                  </a:cubicBezTo>
                  <a:cubicBezTo>
                    <a:pt x="15759" y="40333"/>
                    <a:pt x="15591" y="40261"/>
                    <a:pt x="15427" y="40261"/>
                  </a:cubicBezTo>
                  <a:cubicBezTo>
                    <a:pt x="14903" y="40261"/>
                    <a:pt x="14419" y="41001"/>
                    <a:pt x="14901" y="41509"/>
                  </a:cubicBezTo>
                  <a:cubicBezTo>
                    <a:pt x="21406" y="48948"/>
                    <a:pt x="22707" y="60022"/>
                    <a:pt x="24541" y="69362"/>
                  </a:cubicBezTo>
                  <a:cubicBezTo>
                    <a:pt x="25709" y="75400"/>
                    <a:pt x="26543" y="81237"/>
                    <a:pt x="26610" y="87408"/>
                  </a:cubicBezTo>
                  <a:cubicBezTo>
                    <a:pt x="26676" y="90444"/>
                    <a:pt x="26610" y="93479"/>
                    <a:pt x="26610" y="96548"/>
                  </a:cubicBezTo>
                  <a:cubicBezTo>
                    <a:pt x="26610" y="98049"/>
                    <a:pt x="26676" y="99584"/>
                    <a:pt x="26743" y="101085"/>
                  </a:cubicBezTo>
                  <a:cubicBezTo>
                    <a:pt x="26776" y="101752"/>
                    <a:pt x="26776" y="102486"/>
                    <a:pt x="26843" y="103220"/>
                  </a:cubicBezTo>
                  <a:cubicBezTo>
                    <a:pt x="24742" y="99050"/>
                    <a:pt x="24508" y="93946"/>
                    <a:pt x="24441" y="89376"/>
                  </a:cubicBezTo>
                  <a:cubicBezTo>
                    <a:pt x="24375" y="82939"/>
                    <a:pt x="24708" y="76734"/>
                    <a:pt x="23507" y="70363"/>
                  </a:cubicBezTo>
                  <a:cubicBezTo>
                    <a:pt x="22073" y="62591"/>
                    <a:pt x="19371" y="55085"/>
                    <a:pt x="16502" y="47780"/>
                  </a:cubicBezTo>
                  <a:cubicBezTo>
                    <a:pt x="15235" y="44678"/>
                    <a:pt x="14001" y="41542"/>
                    <a:pt x="12333" y="38607"/>
                  </a:cubicBezTo>
                  <a:cubicBezTo>
                    <a:pt x="11566" y="37273"/>
                    <a:pt x="10632" y="36038"/>
                    <a:pt x="9564" y="34904"/>
                  </a:cubicBezTo>
                  <a:cubicBezTo>
                    <a:pt x="9331" y="34671"/>
                    <a:pt x="9064" y="34404"/>
                    <a:pt x="8764" y="34170"/>
                  </a:cubicBezTo>
                  <a:cubicBezTo>
                    <a:pt x="9264" y="33703"/>
                    <a:pt x="9698" y="33203"/>
                    <a:pt x="10165" y="32703"/>
                  </a:cubicBezTo>
                  <a:cubicBezTo>
                    <a:pt x="10732" y="33603"/>
                    <a:pt x="11165" y="34604"/>
                    <a:pt x="11399" y="35671"/>
                  </a:cubicBezTo>
                  <a:cubicBezTo>
                    <a:pt x="11479" y="36031"/>
                    <a:pt x="11750" y="36189"/>
                    <a:pt x="12032" y="36189"/>
                  </a:cubicBezTo>
                  <a:cubicBezTo>
                    <a:pt x="12457" y="36189"/>
                    <a:pt x="12907" y="35832"/>
                    <a:pt x="12766" y="35271"/>
                  </a:cubicBezTo>
                  <a:cubicBezTo>
                    <a:pt x="12166" y="32603"/>
                    <a:pt x="10498" y="30201"/>
                    <a:pt x="8196" y="28666"/>
                  </a:cubicBezTo>
                  <a:cubicBezTo>
                    <a:pt x="8096" y="28600"/>
                    <a:pt x="7971" y="28566"/>
                    <a:pt x="7846" y="28566"/>
                  </a:cubicBezTo>
                  <a:cubicBezTo>
                    <a:pt x="7721" y="28566"/>
                    <a:pt x="7596" y="28600"/>
                    <a:pt x="7496" y="28666"/>
                  </a:cubicBezTo>
                  <a:cubicBezTo>
                    <a:pt x="6062" y="29534"/>
                    <a:pt x="4761" y="30568"/>
                    <a:pt x="3526" y="31602"/>
                  </a:cubicBezTo>
                  <a:cubicBezTo>
                    <a:pt x="2978" y="32072"/>
                    <a:pt x="3473" y="32788"/>
                    <a:pt x="4049" y="32788"/>
                  </a:cubicBezTo>
                  <a:cubicBezTo>
                    <a:pt x="4209" y="32788"/>
                    <a:pt x="4375" y="32733"/>
                    <a:pt x="4527" y="32603"/>
                  </a:cubicBezTo>
                  <a:cubicBezTo>
                    <a:pt x="5595" y="31735"/>
                    <a:pt x="6695" y="30901"/>
                    <a:pt x="7830" y="30167"/>
                  </a:cubicBezTo>
                  <a:cubicBezTo>
                    <a:pt x="8363" y="30568"/>
                    <a:pt x="8864" y="31035"/>
                    <a:pt x="9331" y="31568"/>
                  </a:cubicBezTo>
                  <a:cubicBezTo>
                    <a:pt x="9264" y="31602"/>
                    <a:pt x="9231" y="31602"/>
                    <a:pt x="9231" y="31669"/>
                  </a:cubicBezTo>
                  <a:cubicBezTo>
                    <a:pt x="8830" y="32069"/>
                    <a:pt x="8430" y="32536"/>
                    <a:pt x="8030" y="32936"/>
                  </a:cubicBezTo>
                  <a:cubicBezTo>
                    <a:pt x="7729" y="33270"/>
                    <a:pt x="7096" y="33537"/>
                    <a:pt x="7096" y="34037"/>
                  </a:cubicBezTo>
                  <a:cubicBezTo>
                    <a:pt x="7096" y="35104"/>
                    <a:pt x="8663" y="36005"/>
                    <a:pt x="9331" y="36739"/>
                  </a:cubicBezTo>
                  <a:cubicBezTo>
                    <a:pt x="11832" y="39608"/>
                    <a:pt x="13267" y="43544"/>
                    <a:pt x="14668" y="47046"/>
                  </a:cubicBezTo>
                  <a:cubicBezTo>
                    <a:pt x="17737" y="54718"/>
                    <a:pt x="20539" y="62591"/>
                    <a:pt x="22106" y="70730"/>
                  </a:cubicBezTo>
                  <a:cubicBezTo>
                    <a:pt x="23407" y="77435"/>
                    <a:pt x="22874" y="84106"/>
                    <a:pt x="23040" y="90911"/>
                  </a:cubicBezTo>
                  <a:cubicBezTo>
                    <a:pt x="23174" y="96281"/>
                    <a:pt x="23841" y="102052"/>
                    <a:pt x="27177" y="106422"/>
                  </a:cubicBezTo>
                  <a:cubicBezTo>
                    <a:pt x="26457" y="106768"/>
                    <a:pt x="26905" y="107735"/>
                    <a:pt x="27557" y="107735"/>
                  </a:cubicBezTo>
                  <a:cubicBezTo>
                    <a:pt x="27660" y="107735"/>
                    <a:pt x="27768" y="107711"/>
                    <a:pt x="27877" y="107656"/>
                  </a:cubicBezTo>
                  <a:cubicBezTo>
                    <a:pt x="27944" y="107623"/>
                    <a:pt x="28011" y="107590"/>
                    <a:pt x="28077" y="107556"/>
                  </a:cubicBezTo>
                  <a:cubicBezTo>
                    <a:pt x="28219" y="107707"/>
                    <a:pt x="28383" y="107771"/>
                    <a:pt x="28542" y="107771"/>
                  </a:cubicBezTo>
                  <a:cubicBezTo>
                    <a:pt x="28982" y="107771"/>
                    <a:pt x="29392" y="107287"/>
                    <a:pt x="29245" y="106822"/>
                  </a:cubicBezTo>
                  <a:cubicBezTo>
                    <a:pt x="33181" y="104054"/>
                    <a:pt x="34282" y="98750"/>
                    <a:pt x="34582" y="94113"/>
                  </a:cubicBezTo>
                  <a:cubicBezTo>
                    <a:pt x="35049" y="87408"/>
                    <a:pt x="33948" y="80604"/>
                    <a:pt x="32781" y="74066"/>
                  </a:cubicBezTo>
                  <a:cubicBezTo>
                    <a:pt x="31513" y="66627"/>
                    <a:pt x="30346" y="59121"/>
                    <a:pt x="28511" y="51850"/>
                  </a:cubicBezTo>
                  <a:cubicBezTo>
                    <a:pt x="26043" y="42109"/>
                    <a:pt x="22373" y="32736"/>
                    <a:pt x="18170" y="23663"/>
                  </a:cubicBezTo>
                  <a:cubicBezTo>
                    <a:pt x="19238" y="22929"/>
                    <a:pt x="20405" y="22328"/>
                    <a:pt x="21606" y="21761"/>
                  </a:cubicBezTo>
                  <a:lnTo>
                    <a:pt x="21606" y="21761"/>
                  </a:lnTo>
                  <a:cubicBezTo>
                    <a:pt x="21439" y="22028"/>
                    <a:pt x="21373" y="22362"/>
                    <a:pt x="21439" y="22729"/>
                  </a:cubicBezTo>
                  <a:cubicBezTo>
                    <a:pt x="23407" y="33036"/>
                    <a:pt x="27177" y="42877"/>
                    <a:pt x="30612" y="52784"/>
                  </a:cubicBezTo>
                  <a:cubicBezTo>
                    <a:pt x="33781" y="61857"/>
                    <a:pt x="37117" y="71297"/>
                    <a:pt x="37784" y="80937"/>
                  </a:cubicBezTo>
                  <a:cubicBezTo>
                    <a:pt x="38251" y="87041"/>
                    <a:pt x="38518" y="93246"/>
                    <a:pt x="37617" y="99317"/>
                  </a:cubicBezTo>
                  <a:cubicBezTo>
                    <a:pt x="36966" y="103875"/>
                    <a:pt x="35203" y="111072"/>
                    <a:pt x="29504" y="111072"/>
                  </a:cubicBezTo>
                  <a:cubicBezTo>
                    <a:pt x="29364" y="111072"/>
                    <a:pt x="29222" y="111067"/>
                    <a:pt x="29078" y="111059"/>
                  </a:cubicBezTo>
                  <a:cubicBezTo>
                    <a:pt x="24375" y="110758"/>
                    <a:pt x="22840" y="103620"/>
                    <a:pt x="22073" y="100084"/>
                  </a:cubicBezTo>
                  <a:cubicBezTo>
                    <a:pt x="20906" y="94614"/>
                    <a:pt x="20705" y="88976"/>
                    <a:pt x="20505" y="83439"/>
                  </a:cubicBezTo>
                  <a:cubicBezTo>
                    <a:pt x="19871" y="66127"/>
                    <a:pt x="15201" y="48781"/>
                    <a:pt x="4894" y="34671"/>
                  </a:cubicBezTo>
                  <a:cubicBezTo>
                    <a:pt x="4160" y="33603"/>
                    <a:pt x="3360" y="32669"/>
                    <a:pt x="2559" y="31669"/>
                  </a:cubicBezTo>
                  <a:cubicBezTo>
                    <a:pt x="2315" y="31360"/>
                    <a:pt x="2024" y="31231"/>
                    <a:pt x="1737" y="31231"/>
                  </a:cubicBezTo>
                  <a:cubicBezTo>
                    <a:pt x="847" y="31231"/>
                    <a:pt x="1" y="32470"/>
                    <a:pt x="758" y="33403"/>
                  </a:cubicBezTo>
                  <a:cubicBezTo>
                    <a:pt x="12166" y="47346"/>
                    <a:pt x="17336" y="65393"/>
                    <a:pt x="17937" y="83139"/>
                  </a:cubicBezTo>
                  <a:cubicBezTo>
                    <a:pt x="18170" y="88709"/>
                    <a:pt x="18437" y="94247"/>
                    <a:pt x="19438" y="99717"/>
                  </a:cubicBezTo>
                  <a:cubicBezTo>
                    <a:pt x="20205" y="103820"/>
                    <a:pt x="21439" y="108924"/>
                    <a:pt x="24842" y="111793"/>
                  </a:cubicBezTo>
                  <a:cubicBezTo>
                    <a:pt x="24508" y="112426"/>
                    <a:pt x="24608" y="113394"/>
                    <a:pt x="25509" y="113727"/>
                  </a:cubicBezTo>
                  <a:cubicBezTo>
                    <a:pt x="27398" y="114453"/>
                    <a:pt x="29357" y="114751"/>
                    <a:pt x="31347" y="114751"/>
                  </a:cubicBezTo>
                  <a:cubicBezTo>
                    <a:pt x="37687" y="114751"/>
                    <a:pt x="44340" y="111721"/>
                    <a:pt x="50026" y="109791"/>
                  </a:cubicBezTo>
                  <a:cubicBezTo>
                    <a:pt x="54863" y="108123"/>
                    <a:pt x="59933" y="107156"/>
                    <a:pt x="64904" y="105888"/>
                  </a:cubicBezTo>
                  <a:cubicBezTo>
                    <a:pt x="70574" y="104421"/>
                    <a:pt x="76212" y="102886"/>
                    <a:pt x="81816" y="101318"/>
                  </a:cubicBezTo>
                  <a:cubicBezTo>
                    <a:pt x="88887" y="99384"/>
                    <a:pt x="95892" y="97816"/>
                    <a:pt x="103064" y="96315"/>
                  </a:cubicBezTo>
                  <a:cubicBezTo>
                    <a:pt x="109602" y="94947"/>
                    <a:pt x="116207" y="93413"/>
                    <a:pt x="122311" y="90644"/>
                  </a:cubicBezTo>
                  <a:cubicBezTo>
                    <a:pt x="127348" y="88409"/>
                    <a:pt x="131985" y="85073"/>
                    <a:pt x="134920" y="80303"/>
                  </a:cubicBezTo>
                  <a:cubicBezTo>
                    <a:pt x="138623" y="74066"/>
                    <a:pt x="138223" y="66260"/>
                    <a:pt x="136488" y="59422"/>
                  </a:cubicBezTo>
                  <a:cubicBezTo>
                    <a:pt x="135421" y="55052"/>
                    <a:pt x="133653" y="50882"/>
                    <a:pt x="131985" y="46713"/>
                  </a:cubicBezTo>
                  <a:cubicBezTo>
                    <a:pt x="130284" y="42443"/>
                    <a:pt x="128783" y="38173"/>
                    <a:pt x="127482" y="33703"/>
                  </a:cubicBezTo>
                  <a:cubicBezTo>
                    <a:pt x="124580" y="23663"/>
                    <a:pt x="122078" y="13255"/>
                    <a:pt x="122578" y="2714"/>
                  </a:cubicBezTo>
                  <a:cubicBezTo>
                    <a:pt x="122611" y="2181"/>
                    <a:pt x="122178" y="1647"/>
                    <a:pt x="121644" y="1514"/>
                  </a:cubicBezTo>
                  <a:cubicBezTo>
                    <a:pt x="117379" y="403"/>
                    <a:pt x="112965" y="1"/>
                    <a:pt x="108540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9" name="Google Shape;3060;p45">
              <a:extLst>
                <a:ext uri="{FF2B5EF4-FFF2-40B4-BE49-F238E27FC236}">
                  <a16:creationId xmlns:a16="http://schemas.microsoft.com/office/drawing/2014/main" id="{6EEB5A9F-36BB-F245-A909-63F0BB8231C8}"/>
                </a:ext>
              </a:extLst>
            </p:cNvPr>
            <p:cNvSpPr/>
            <p:nvPr/>
          </p:nvSpPr>
          <p:spPr>
            <a:xfrm>
              <a:off x="2829817" y="4843591"/>
              <a:ext cx="252508" cy="96455"/>
            </a:xfrm>
            <a:custGeom>
              <a:avLst/>
              <a:gdLst/>
              <a:ahLst/>
              <a:cxnLst/>
              <a:rect l="l" t="t" r="r" b="b"/>
              <a:pathLst>
                <a:path w="14812" h="5658" extrusionOk="0">
                  <a:moveTo>
                    <a:pt x="13853" y="1"/>
                  </a:moveTo>
                  <a:cubicBezTo>
                    <a:pt x="13780" y="1"/>
                    <a:pt x="13703" y="12"/>
                    <a:pt x="13620" y="35"/>
                  </a:cubicBezTo>
                  <a:cubicBezTo>
                    <a:pt x="9284" y="1269"/>
                    <a:pt x="4948" y="2637"/>
                    <a:pt x="745" y="4238"/>
                  </a:cubicBezTo>
                  <a:cubicBezTo>
                    <a:pt x="0" y="4536"/>
                    <a:pt x="186" y="5658"/>
                    <a:pt x="852" y="5658"/>
                  </a:cubicBezTo>
                  <a:cubicBezTo>
                    <a:pt x="931" y="5658"/>
                    <a:pt x="1018" y="5642"/>
                    <a:pt x="1111" y="5606"/>
                  </a:cubicBezTo>
                  <a:cubicBezTo>
                    <a:pt x="5348" y="4038"/>
                    <a:pt x="9684" y="2637"/>
                    <a:pt x="14021" y="1403"/>
                  </a:cubicBezTo>
                  <a:cubicBezTo>
                    <a:pt x="14812" y="1160"/>
                    <a:pt x="14604" y="1"/>
                    <a:pt x="13853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0" name="Google Shape;3061;p45">
              <a:extLst>
                <a:ext uri="{FF2B5EF4-FFF2-40B4-BE49-F238E27FC236}">
                  <a16:creationId xmlns:a16="http://schemas.microsoft.com/office/drawing/2014/main" id="{19530AE9-7891-5C47-8B3A-466F188C73F9}"/>
                </a:ext>
              </a:extLst>
            </p:cNvPr>
            <p:cNvSpPr/>
            <p:nvPr/>
          </p:nvSpPr>
          <p:spPr>
            <a:xfrm>
              <a:off x="2831436" y="4948952"/>
              <a:ext cx="239023" cy="75759"/>
            </a:xfrm>
            <a:custGeom>
              <a:avLst/>
              <a:gdLst/>
              <a:ahLst/>
              <a:cxnLst/>
              <a:rect l="l" t="t" r="r" b="b"/>
              <a:pathLst>
                <a:path w="14021" h="4444" extrusionOk="0">
                  <a:moveTo>
                    <a:pt x="12989" y="0"/>
                  </a:moveTo>
                  <a:cubicBezTo>
                    <a:pt x="12926" y="0"/>
                    <a:pt x="12860" y="8"/>
                    <a:pt x="12792" y="26"/>
                  </a:cubicBezTo>
                  <a:cubicBezTo>
                    <a:pt x="8789" y="960"/>
                    <a:pt x="4886" y="2295"/>
                    <a:pt x="850" y="3062"/>
                  </a:cubicBezTo>
                  <a:cubicBezTo>
                    <a:pt x="1" y="3219"/>
                    <a:pt x="278" y="4444"/>
                    <a:pt x="1095" y="4444"/>
                  </a:cubicBezTo>
                  <a:cubicBezTo>
                    <a:pt x="1145" y="4444"/>
                    <a:pt x="1196" y="4439"/>
                    <a:pt x="1250" y="4430"/>
                  </a:cubicBezTo>
                  <a:cubicBezTo>
                    <a:pt x="5286" y="3729"/>
                    <a:pt x="9156" y="2361"/>
                    <a:pt x="13158" y="1394"/>
                  </a:cubicBezTo>
                  <a:cubicBezTo>
                    <a:pt x="14021" y="1209"/>
                    <a:pt x="13746" y="0"/>
                    <a:pt x="12989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1" name="Google Shape;3062;p45">
              <a:extLst>
                <a:ext uri="{FF2B5EF4-FFF2-40B4-BE49-F238E27FC236}">
                  <a16:creationId xmlns:a16="http://schemas.microsoft.com/office/drawing/2014/main" id="{02D992D8-49B4-014F-9507-1C4317F89BE5}"/>
                </a:ext>
              </a:extLst>
            </p:cNvPr>
            <p:cNvSpPr/>
            <p:nvPr/>
          </p:nvSpPr>
          <p:spPr>
            <a:xfrm>
              <a:off x="3232062" y="4881115"/>
              <a:ext cx="251314" cy="72315"/>
            </a:xfrm>
            <a:custGeom>
              <a:avLst/>
              <a:gdLst/>
              <a:ahLst/>
              <a:cxnLst/>
              <a:rect l="l" t="t" r="r" b="b"/>
              <a:pathLst>
                <a:path w="14742" h="4242" extrusionOk="0">
                  <a:moveTo>
                    <a:pt x="13905" y="0"/>
                  </a:moveTo>
                  <a:cubicBezTo>
                    <a:pt x="13885" y="0"/>
                    <a:pt x="13864" y="1"/>
                    <a:pt x="13843" y="2"/>
                  </a:cubicBezTo>
                  <a:cubicBezTo>
                    <a:pt x="9440" y="269"/>
                    <a:pt x="5337" y="2438"/>
                    <a:pt x="934" y="2838"/>
                  </a:cubicBezTo>
                  <a:cubicBezTo>
                    <a:pt x="22" y="2903"/>
                    <a:pt x="1" y="4241"/>
                    <a:pt x="871" y="4241"/>
                  </a:cubicBezTo>
                  <a:cubicBezTo>
                    <a:pt x="891" y="4241"/>
                    <a:pt x="912" y="4240"/>
                    <a:pt x="934" y="4239"/>
                  </a:cubicBezTo>
                  <a:cubicBezTo>
                    <a:pt x="5137" y="3872"/>
                    <a:pt x="9007" y="1904"/>
                    <a:pt x="13176" y="1437"/>
                  </a:cubicBezTo>
                  <a:lnTo>
                    <a:pt x="13343" y="1437"/>
                  </a:lnTo>
                  <a:cubicBezTo>
                    <a:pt x="13510" y="1437"/>
                    <a:pt x="13677" y="1403"/>
                    <a:pt x="13843" y="1403"/>
                  </a:cubicBezTo>
                  <a:cubicBezTo>
                    <a:pt x="14691" y="1338"/>
                    <a:pt x="14742" y="0"/>
                    <a:pt x="13905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2" name="Google Shape;3063;p45">
              <a:extLst>
                <a:ext uri="{FF2B5EF4-FFF2-40B4-BE49-F238E27FC236}">
                  <a16:creationId xmlns:a16="http://schemas.microsoft.com/office/drawing/2014/main" id="{6649C28D-E3ED-754D-A59D-81883CB2C3DB}"/>
                </a:ext>
              </a:extLst>
            </p:cNvPr>
            <p:cNvSpPr/>
            <p:nvPr/>
          </p:nvSpPr>
          <p:spPr>
            <a:xfrm>
              <a:off x="3226674" y="4951015"/>
              <a:ext cx="243643" cy="71906"/>
            </a:xfrm>
            <a:custGeom>
              <a:avLst/>
              <a:gdLst/>
              <a:ahLst/>
              <a:cxnLst/>
              <a:rect l="l" t="t" r="r" b="b"/>
              <a:pathLst>
                <a:path w="14292" h="4218" extrusionOk="0">
                  <a:moveTo>
                    <a:pt x="13450" y="0"/>
                  </a:moveTo>
                  <a:cubicBezTo>
                    <a:pt x="13421" y="0"/>
                    <a:pt x="13390" y="2"/>
                    <a:pt x="13359" y="5"/>
                  </a:cubicBezTo>
                  <a:cubicBezTo>
                    <a:pt x="9056" y="506"/>
                    <a:pt x="4853" y="1440"/>
                    <a:pt x="783" y="2807"/>
                  </a:cubicBezTo>
                  <a:cubicBezTo>
                    <a:pt x="1" y="3078"/>
                    <a:pt x="223" y="4218"/>
                    <a:pt x="911" y="4218"/>
                  </a:cubicBezTo>
                  <a:cubicBezTo>
                    <a:pt x="985" y="4218"/>
                    <a:pt x="1065" y="4204"/>
                    <a:pt x="1150" y="4175"/>
                  </a:cubicBezTo>
                  <a:cubicBezTo>
                    <a:pt x="5120" y="2841"/>
                    <a:pt x="9189" y="1940"/>
                    <a:pt x="13359" y="1440"/>
                  </a:cubicBezTo>
                  <a:cubicBezTo>
                    <a:pt x="14261" y="1343"/>
                    <a:pt x="14292" y="0"/>
                    <a:pt x="13450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3" name="Google Shape;3064;p45">
              <a:extLst>
                <a:ext uri="{FF2B5EF4-FFF2-40B4-BE49-F238E27FC236}">
                  <a16:creationId xmlns:a16="http://schemas.microsoft.com/office/drawing/2014/main" id="{E5AC95AE-1653-8A4E-AF71-A8BB1294EDF9}"/>
                </a:ext>
              </a:extLst>
            </p:cNvPr>
            <p:cNvSpPr/>
            <p:nvPr/>
          </p:nvSpPr>
          <p:spPr>
            <a:xfrm>
              <a:off x="3574927" y="4870340"/>
              <a:ext cx="238870" cy="74856"/>
            </a:xfrm>
            <a:custGeom>
              <a:avLst/>
              <a:gdLst/>
              <a:ahLst/>
              <a:cxnLst/>
              <a:rect l="l" t="t" r="r" b="b"/>
              <a:pathLst>
                <a:path w="14012" h="4391" extrusionOk="0">
                  <a:moveTo>
                    <a:pt x="13080" y="0"/>
                  </a:moveTo>
                  <a:cubicBezTo>
                    <a:pt x="13069" y="0"/>
                    <a:pt x="13058" y="0"/>
                    <a:pt x="13046" y="1"/>
                  </a:cubicBezTo>
                  <a:cubicBezTo>
                    <a:pt x="8776" y="67"/>
                    <a:pt x="4940" y="2035"/>
                    <a:pt x="871" y="3003"/>
                  </a:cubicBezTo>
                  <a:cubicBezTo>
                    <a:pt x="0" y="3189"/>
                    <a:pt x="289" y="4390"/>
                    <a:pt x="1062" y="4390"/>
                  </a:cubicBezTo>
                  <a:cubicBezTo>
                    <a:pt x="1118" y="4390"/>
                    <a:pt x="1177" y="4384"/>
                    <a:pt x="1238" y="4370"/>
                  </a:cubicBezTo>
                  <a:cubicBezTo>
                    <a:pt x="5174" y="3470"/>
                    <a:pt x="8943" y="1502"/>
                    <a:pt x="13046" y="1402"/>
                  </a:cubicBezTo>
                  <a:cubicBezTo>
                    <a:pt x="13936" y="1369"/>
                    <a:pt x="14012" y="0"/>
                    <a:pt x="13080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4" name="Google Shape;3065;p45">
              <a:extLst>
                <a:ext uri="{FF2B5EF4-FFF2-40B4-BE49-F238E27FC236}">
                  <a16:creationId xmlns:a16="http://schemas.microsoft.com/office/drawing/2014/main" id="{541356F4-1261-8349-9F08-6EC874CF476D}"/>
                </a:ext>
              </a:extLst>
            </p:cNvPr>
            <p:cNvSpPr/>
            <p:nvPr/>
          </p:nvSpPr>
          <p:spPr>
            <a:xfrm>
              <a:off x="3846034" y="4409090"/>
              <a:ext cx="253275" cy="90505"/>
            </a:xfrm>
            <a:custGeom>
              <a:avLst/>
              <a:gdLst/>
              <a:ahLst/>
              <a:cxnLst/>
              <a:rect l="l" t="t" r="r" b="b"/>
              <a:pathLst>
                <a:path w="14857" h="5309" extrusionOk="0">
                  <a:moveTo>
                    <a:pt x="14015" y="1"/>
                  </a:moveTo>
                  <a:cubicBezTo>
                    <a:pt x="13996" y="1"/>
                    <a:pt x="13976" y="2"/>
                    <a:pt x="13956" y="3"/>
                  </a:cubicBezTo>
                  <a:cubicBezTo>
                    <a:pt x="11788" y="36"/>
                    <a:pt x="9553" y="704"/>
                    <a:pt x="7518" y="1271"/>
                  </a:cubicBezTo>
                  <a:cubicBezTo>
                    <a:pt x="5183" y="1938"/>
                    <a:pt x="2815" y="2705"/>
                    <a:pt x="680" y="3939"/>
                  </a:cubicBezTo>
                  <a:cubicBezTo>
                    <a:pt x="1" y="4335"/>
                    <a:pt x="426" y="5308"/>
                    <a:pt x="1040" y="5308"/>
                  </a:cubicBezTo>
                  <a:cubicBezTo>
                    <a:pt x="1149" y="5308"/>
                    <a:pt x="1264" y="5277"/>
                    <a:pt x="1381" y="5207"/>
                  </a:cubicBezTo>
                  <a:cubicBezTo>
                    <a:pt x="3382" y="4039"/>
                    <a:pt x="5650" y="3339"/>
                    <a:pt x="7852" y="2672"/>
                  </a:cubicBezTo>
                  <a:cubicBezTo>
                    <a:pt x="9753" y="2071"/>
                    <a:pt x="11855" y="1437"/>
                    <a:pt x="13889" y="1404"/>
                  </a:cubicBezTo>
                  <a:cubicBezTo>
                    <a:pt x="14835" y="1404"/>
                    <a:pt x="14856" y="1"/>
                    <a:pt x="14015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5" name="Google Shape;3066;p45">
              <a:extLst>
                <a:ext uri="{FF2B5EF4-FFF2-40B4-BE49-F238E27FC236}">
                  <a16:creationId xmlns:a16="http://schemas.microsoft.com/office/drawing/2014/main" id="{858AE463-D08E-0549-AF7D-36A4A15D7B16}"/>
                </a:ext>
              </a:extLst>
            </p:cNvPr>
            <p:cNvSpPr/>
            <p:nvPr/>
          </p:nvSpPr>
          <p:spPr>
            <a:xfrm>
              <a:off x="3870072" y="4484428"/>
              <a:ext cx="160536" cy="56990"/>
            </a:xfrm>
            <a:custGeom>
              <a:avLst/>
              <a:gdLst/>
              <a:ahLst/>
              <a:cxnLst/>
              <a:rect l="l" t="t" r="r" b="b"/>
              <a:pathLst>
                <a:path w="9417" h="3343" extrusionOk="0">
                  <a:moveTo>
                    <a:pt x="8358" y="1"/>
                  </a:moveTo>
                  <a:cubicBezTo>
                    <a:pt x="8300" y="1"/>
                    <a:pt x="8240" y="7"/>
                    <a:pt x="8176" y="21"/>
                  </a:cubicBezTo>
                  <a:cubicBezTo>
                    <a:pt x="5741" y="588"/>
                    <a:pt x="3306" y="1355"/>
                    <a:pt x="871" y="1955"/>
                  </a:cubicBezTo>
                  <a:cubicBezTo>
                    <a:pt x="1" y="2142"/>
                    <a:pt x="260" y="3343"/>
                    <a:pt x="1056" y="3343"/>
                  </a:cubicBezTo>
                  <a:cubicBezTo>
                    <a:pt x="1114" y="3343"/>
                    <a:pt x="1175" y="3336"/>
                    <a:pt x="1238" y="3323"/>
                  </a:cubicBezTo>
                  <a:cubicBezTo>
                    <a:pt x="3707" y="2756"/>
                    <a:pt x="6108" y="1955"/>
                    <a:pt x="8577" y="1422"/>
                  </a:cubicBezTo>
                  <a:cubicBezTo>
                    <a:pt x="9416" y="1204"/>
                    <a:pt x="9154" y="1"/>
                    <a:pt x="8358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6" name="Google Shape;3067;p45">
              <a:extLst>
                <a:ext uri="{FF2B5EF4-FFF2-40B4-BE49-F238E27FC236}">
                  <a16:creationId xmlns:a16="http://schemas.microsoft.com/office/drawing/2014/main" id="{6A6D25B5-2A5B-F149-99AB-561AAC41ADA1}"/>
                </a:ext>
              </a:extLst>
            </p:cNvPr>
            <p:cNvSpPr/>
            <p:nvPr/>
          </p:nvSpPr>
          <p:spPr>
            <a:xfrm>
              <a:off x="3920741" y="4591118"/>
              <a:ext cx="31299" cy="23901"/>
            </a:xfrm>
            <a:custGeom>
              <a:avLst/>
              <a:gdLst/>
              <a:ahLst/>
              <a:cxnLst/>
              <a:rect l="l" t="t" r="r" b="b"/>
              <a:pathLst>
                <a:path w="1836" h="1402" extrusionOk="0">
                  <a:moveTo>
                    <a:pt x="935" y="0"/>
                  </a:moveTo>
                  <a:cubicBezTo>
                    <a:pt x="1" y="0"/>
                    <a:pt x="1" y="1401"/>
                    <a:pt x="935" y="1401"/>
                  </a:cubicBezTo>
                  <a:cubicBezTo>
                    <a:pt x="1835" y="1401"/>
                    <a:pt x="1835" y="0"/>
                    <a:pt x="935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7" name="Google Shape;3068;p45">
              <a:extLst>
                <a:ext uri="{FF2B5EF4-FFF2-40B4-BE49-F238E27FC236}">
                  <a16:creationId xmlns:a16="http://schemas.microsoft.com/office/drawing/2014/main" id="{9472720B-0662-8D44-8512-4FEBD9A1C6DF}"/>
                </a:ext>
              </a:extLst>
            </p:cNvPr>
            <p:cNvSpPr/>
            <p:nvPr/>
          </p:nvSpPr>
          <p:spPr>
            <a:xfrm>
              <a:off x="4005472" y="4722444"/>
              <a:ext cx="32441" cy="25878"/>
            </a:xfrm>
            <a:custGeom>
              <a:avLst/>
              <a:gdLst/>
              <a:ahLst/>
              <a:cxnLst/>
              <a:rect l="l" t="t" r="r" b="b"/>
              <a:pathLst>
                <a:path w="1903" h="1518" extrusionOk="0">
                  <a:moveTo>
                    <a:pt x="655" y="1"/>
                  </a:moveTo>
                  <a:cubicBezTo>
                    <a:pt x="307" y="1"/>
                    <a:pt x="1" y="352"/>
                    <a:pt x="1" y="703"/>
                  </a:cubicBezTo>
                  <a:cubicBezTo>
                    <a:pt x="1" y="1070"/>
                    <a:pt x="301" y="1370"/>
                    <a:pt x="635" y="1404"/>
                  </a:cubicBezTo>
                  <a:lnTo>
                    <a:pt x="668" y="1404"/>
                  </a:lnTo>
                  <a:cubicBezTo>
                    <a:pt x="701" y="1404"/>
                    <a:pt x="768" y="1404"/>
                    <a:pt x="801" y="1471"/>
                  </a:cubicBezTo>
                  <a:cubicBezTo>
                    <a:pt x="919" y="1494"/>
                    <a:pt x="1021" y="1518"/>
                    <a:pt x="1129" y="1518"/>
                  </a:cubicBezTo>
                  <a:cubicBezTo>
                    <a:pt x="1174" y="1518"/>
                    <a:pt x="1220" y="1514"/>
                    <a:pt x="1268" y="1504"/>
                  </a:cubicBezTo>
                  <a:cubicBezTo>
                    <a:pt x="1836" y="1304"/>
                    <a:pt x="1902" y="503"/>
                    <a:pt x="1435" y="170"/>
                  </a:cubicBezTo>
                  <a:cubicBezTo>
                    <a:pt x="1369" y="136"/>
                    <a:pt x="1335" y="136"/>
                    <a:pt x="1268" y="70"/>
                  </a:cubicBezTo>
                  <a:cubicBezTo>
                    <a:pt x="1135" y="3"/>
                    <a:pt x="968" y="3"/>
                    <a:pt x="801" y="3"/>
                  </a:cubicBezTo>
                  <a:lnTo>
                    <a:pt x="701" y="3"/>
                  </a:lnTo>
                  <a:cubicBezTo>
                    <a:pt x="686" y="1"/>
                    <a:pt x="670" y="1"/>
                    <a:pt x="655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8" name="Google Shape;3069;p45">
              <a:extLst>
                <a:ext uri="{FF2B5EF4-FFF2-40B4-BE49-F238E27FC236}">
                  <a16:creationId xmlns:a16="http://schemas.microsoft.com/office/drawing/2014/main" id="{B30639D8-70B6-7346-B63B-863ECE235DF0}"/>
                </a:ext>
              </a:extLst>
            </p:cNvPr>
            <p:cNvSpPr/>
            <p:nvPr/>
          </p:nvSpPr>
          <p:spPr>
            <a:xfrm>
              <a:off x="2788695" y="3530029"/>
              <a:ext cx="916815" cy="346593"/>
            </a:xfrm>
            <a:custGeom>
              <a:avLst/>
              <a:gdLst/>
              <a:ahLst/>
              <a:cxnLst/>
              <a:rect l="l" t="t" r="r" b="b"/>
              <a:pathLst>
                <a:path w="53780" h="20331" extrusionOk="0">
                  <a:moveTo>
                    <a:pt x="48689" y="7400"/>
                  </a:moveTo>
                  <a:cubicBezTo>
                    <a:pt x="49189" y="7867"/>
                    <a:pt x="49656" y="8401"/>
                    <a:pt x="49990" y="8968"/>
                  </a:cubicBezTo>
                  <a:cubicBezTo>
                    <a:pt x="50557" y="10069"/>
                    <a:pt x="49623" y="10802"/>
                    <a:pt x="48789" y="11269"/>
                  </a:cubicBezTo>
                  <a:cubicBezTo>
                    <a:pt x="48524" y="11402"/>
                    <a:pt x="48216" y="11695"/>
                    <a:pt x="48028" y="11695"/>
                  </a:cubicBezTo>
                  <a:cubicBezTo>
                    <a:pt x="47931" y="11695"/>
                    <a:pt x="47866" y="11618"/>
                    <a:pt x="47855" y="11403"/>
                  </a:cubicBezTo>
                  <a:cubicBezTo>
                    <a:pt x="47822" y="10802"/>
                    <a:pt x="47955" y="10169"/>
                    <a:pt x="48055" y="9602"/>
                  </a:cubicBezTo>
                  <a:cubicBezTo>
                    <a:pt x="48222" y="8868"/>
                    <a:pt x="48456" y="8101"/>
                    <a:pt x="48689" y="7400"/>
                  </a:cubicBezTo>
                  <a:close/>
                  <a:moveTo>
                    <a:pt x="40905" y="0"/>
                  </a:moveTo>
                  <a:cubicBezTo>
                    <a:pt x="40593" y="0"/>
                    <a:pt x="40277" y="190"/>
                    <a:pt x="40183" y="528"/>
                  </a:cubicBezTo>
                  <a:cubicBezTo>
                    <a:pt x="39849" y="1929"/>
                    <a:pt x="39182" y="3130"/>
                    <a:pt x="38315" y="4264"/>
                  </a:cubicBezTo>
                  <a:cubicBezTo>
                    <a:pt x="37881" y="3864"/>
                    <a:pt x="37381" y="3531"/>
                    <a:pt x="36714" y="3230"/>
                  </a:cubicBezTo>
                  <a:cubicBezTo>
                    <a:pt x="36636" y="3194"/>
                    <a:pt x="36559" y="3177"/>
                    <a:pt x="36485" y="3177"/>
                  </a:cubicBezTo>
                  <a:cubicBezTo>
                    <a:pt x="36016" y="3177"/>
                    <a:pt x="35650" y="3833"/>
                    <a:pt x="35880" y="4264"/>
                  </a:cubicBezTo>
                  <a:cubicBezTo>
                    <a:pt x="36314" y="4932"/>
                    <a:pt x="36881" y="5432"/>
                    <a:pt x="37314" y="6066"/>
                  </a:cubicBezTo>
                  <a:cubicBezTo>
                    <a:pt x="37464" y="6275"/>
                    <a:pt x="37721" y="6404"/>
                    <a:pt x="37966" y="6404"/>
                  </a:cubicBezTo>
                  <a:cubicBezTo>
                    <a:pt x="37993" y="6404"/>
                    <a:pt x="38021" y="6403"/>
                    <a:pt x="38048" y="6399"/>
                  </a:cubicBezTo>
                  <a:lnTo>
                    <a:pt x="38048" y="6399"/>
                  </a:lnTo>
                  <a:cubicBezTo>
                    <a:pt x="38815" y="8367"/>
                    <a:pt x="37981" y="11203"/>
                    <a:pt x="37147" y="13037"/>
                  </a:cubicBezTo>
                  <a:cubicBezTo>
                    <a:pt x="34646" y="11636"/>
                    <a:pt x="34112" y="7200"/>
                    <a:pt x="33545" y="4731"/>
                  </a:cubicBezTo>
                  <a:cubicBezTo>
                    <a:pt x="33494" y="4394"/>
                    <a:pt x="33179" y="4219"/>
                    <a:pt x="32862" y="4219"/>
                  </a:cubicBezTo>
                  <a:cubicBezTo>
                    <a:pt x="32553" y="4219"/>
                    <a:pt x="32243" y="4385"/>
                    <a:pt x="32177" y="4731"/>
                  </a:cubicBezTo>
                  <a:cubicBezTo>
                    <a:pt x="31543" y="8134"/>
                    <a:pt x="32144" y="12203"/>
                    <a:pt x="30476" y="15372"/>
                  </a:cubicBezTo>
                  <a:cubicBezTo>
                    <a:pt x="27974" y="13071"/>
                    <a:pt x="27841" y="9201"/>
                    <a:pt x="27841" y="5966"/>
                  </a:cubicBezTo>
                  <a:cubicBezTo>
                    <a:pt x="27841" y="5530"/>
                    <a:pt x="27454" y="5267"/>
                    <a:pt x="27083" y="5267"/>
                  </a:cubicBezTo>
                  <a:cubicBezTo>
                    <a:pt x="26800" y="5267"/>
                    <a:pt x="26526" y="5419"/>
                    <a:pt x="26440" y="5766"/>
                  </a:cubicBezTo>
                  <a:cubicBezTo>
                    <a:pt x="25472" y="9235"/>
                    <a:pt x="25472" y="13871"/>
                    <a:pt x="22971" y="16607"/>
                  </a:cubicBezTo>
                  <a:cubicBezTo>
                    <a:pt x="22576" y="17036"/>
                    <a:pt x="22210" y="17215"/>
                    <a:pt x="21876" y="17215"/>
                  </a:cubicBezTo>
                  <a:cubicBezTo>
                    <a:pt x="20627" y="17215"/>
                    <a:pt x="19826" y="14729"/>
                    <a:pt x="19668" y="13571"/>
                  </a:cubicBezTo>
                  <a:cubicBezTo>
                    <a:pt x="19702" y="13371"/>
                    <a:pt x="19802" y="13137"/>
                    <a:pt x="19835" y="12971"/>
                  </a:cubicBezTo>
                  <a:cubicBezTo>
                    <a:pt x="20436" y="10969"/>
                    <a:pt x="20969" y="8568"/>
                    <a:pt x="20636" y="6466"/>
                  </a:cubicBezTo>
                  <a:cubicBezTo>
                    <a:pt x="20582" y="6109"/>
                    <a:pt x="20299" y="5943"/>
                    <a:pt x="19996" y="5943"/>
                  </a:cubicBezTo>
                  <a:cubicBezTo>
                    <a:pt x="19733" y="5943"/>
                    <a:pt x="19456" y="6067"/>
                    <a:pt x="19301" y="6299"/>
                  </a:cubicBezTo>
                  <a:cubicBezTo>
                    <a:pt x="18034" y="8301"/>
                    <a:pt x="17867" y="11236"/>
                    <a:pt x="18201" y="13571"/>
                  </a:cubicBezTo>
                  <a:cubicBezTo>
                    <a:pt x="17800" y="15039"/>
                    <a:pt x="17100" y="16607"/>
                    <a:pt x="15832" y="17107"/>
                  </a:cubicBezTo>
                  <a:cubicBezTo>
                    <a:pt x="15708" y="17156"/>
                    <a:pt x="15590" y="17178"/>
                    <a:pt x="15478" y="17178"/>
                  </a:cubicBezTo>
                  <a:cubicBezTo>
                    <a:pt x="14055" y="17178"/>
                    <a:pt x="13580" y="13498"/>
                    <a:pt x="13364" y="12570"/>
                  </a:cubicBezTo>
                  <a:cubicBezTo>
                    <a:pt x="12964" y="10769"/>
                    <a:pt x="12663" y="8568"/>
                    <a:pt x="11596" y="7033"/>
                  </a:cubicBezTo>
                  <a:cubicBezTo>
                    <a:pt x="11429" y="6800"/>
                    <a:pt x="11196" y="6683"/>
                    <a:pt x="10962" y="6683"/>
                  </a:cubicBezTo>
                  <a:cubicBezTo>
                    <a:pt x="10729" y="6683"/>
                    <a:pt x="10495" y="6800"/>
                    <a:pt x="10328" y="7033"/>
                  </a:cubicBezTo>
                  <a:cubicBezTo>
                    <a:pt x="8861" y="9035"/>
                    <a:pt x="8427" y="11403"/>
                    <a:pt x="8327" y="13805"/>
                  </a:cubicBezTo>
                  <a:cubicBezTo>
                    <a:pt x="7660" y="11136"/>
                    <a:pt x="6826" y="8534"/>
                    <a:pt x="5125" y="6266"/>
                  </a:cubicBezTo>
                  <a:cubicBezTo>
                    <a:pt x="4957" y="6038"/>
                    <a:pt x="4714" y="5921"/>
                    <a:pt x="4476" y="5921"/>
                  </a:cubicBezTo>
                  <a:cubicBezTo>
                    <a:pt x="4193" y="5921"/>
                    <a:pt x="3917" y="6088"/>
                    <a:pt x="3790" y="6433"/>
                  </a:cubicBezTo>
                  <a:cubicBezTo>
                    <a:pt x="2589" y="9602"/>
                    <a:pt x="922" y="12804"/>
                    <a:pt x="121" y="16140"/>
                  </a:cubicBezTo>
                  <a:cubicBezTo>
                    <a:pt x="1" y="16701"/>
                    <a:pt x="446" y="17057"/>
                    <a:pt x="865" y="17057"/>
                  </a:cubicBezTo>
                  <a:cubicBezTo>
                    <a:pt x="1143" y="17057"/>
                    <a:pt x="1409" y="16900"/>
                    <a:pt x="1489" y="16540"/>
                  </a:cubicBezTo>
                  <a:cubicBezTo>
                    <a:pt x="2156" y="13638"/>
                    <a:pt x="3490" y="10903"/>
                    <a:pt x="4624" y="8201"/>
                  </a:cubicBezTo>
                  <a:cubicBezTo>
                    <a:pt x="6692" y="11736"/>
                    <a:pt x="7159" y="15940"/>
                    <a:pt x="8360" y="19809"/>
                  </a:cubicBezTo>
                  <a:cubicBezTo>
                    <a:pt x="8483" y="20161"/>
                    <a:pt x="8794" y="20330"/>
                    <a:pt x="9096" y="20330"/>
                  </a:cubicBezTo>
                  <a:cubicBezTo>
                    <a:pt x="9452" y="20330"/>
                    <a:pt x="9795" y="20094"/>
                    <a:pt x="9795" y="19642"/>
                  </a:cubicBezTo>
                  <a:cubicBezTo>
                    <a:pt x="9795" y="16140"/>
                    <a:pt x="9261" y="12203"/>
                    <a:pt x="10829" y="8968"/>
                  </a:cubicBezTo>
                  <a:cubicBezTo>
                    <a:pt x="11827" y="12115"/>
                    <a:pt x="12249" y="18692"/>
                    <a:pt x="15381" y="18692"/>
                  </a:cubicBezTo>
                  <a:cubicBezTo>
                    <a:pt x="15702" y="18692"/>
                    <a:pt x="16051" y="18623"/>
                    <a:pt x="16433" y="18475"/>
                  </a:cubicBezTo>
                  <a:cubicBezTo>
                    <a:pt x="17500" y="18074"/>
                    <a:pt x="18267" y="17107"/>
                    <a:pt x="18801" y="16040"/>
                  </a:cubicBezTo>
                  <a:cubicBezTo>
                    <a:pt x="19326" y="17461"/>
                    <a:pt x="20309" y="18767"/>
                    <a:pt x="21829" y="18767"/>
                  </a:cubicBezTo>
                  <a:cubicBezTo>
                    <a:pt x="21950" y="18767"/>
                    <a:pt x="22075" y="18759"/>
                    <a:pt x="22203" y="18742"/>
                  </a:cubicBezTo>
                  <a:cubicBezTo>
                    <a:pt x="24472" y="18408"/>
                    <a:pt x="25472" y="15639"/>
                    <a:pt x="26040" y="13771"/>
                  </a:cubicBezTo>
                  <a:cubicBezTo>
                    <a:pt x="26340" y="12871"/>
                    <a:pt x="26540" y="11970"/>
                    <a:pt x="26773" y="11069"/>
                  </a:cubicBezTo>
                  <a:cubicBezTo>
                    <a:pt x="27207" y="13471"/>
                    <a:pt x="28174" y="15706"/>
                    <a:pt x="30276" y="17240"/>
                  </a:cubicBezTo>
                  <a:cubicBezTo>
                    <a:pt x="30378" y="17312"/>
                    <a:pt x="30489" y="17343"/>
                    <a:pt x="30601" y="17343"/>
                  </a:cubicBezTo>
                  <a:cubicBezTo>
                    <a:pt x="30855" y="17343"/>
                    <a:pt x="31114" y="17182"/>
                    <a:pt x="31277" y="16974"/>
                  </a:cubicBezTo>
                  <a:cubicBezTo>
                    <a:pt x="32811" y="14772"/>
                    <a:pt x="33011" y="12137"/>
                    <a:pt x="33145" y="9468"/>
                  </a:cubicBezTo>
                  <a:cubicBezTo>
                    <a:pt x="33845" y="11870"/>
                    <a:pt x="35013" y="14071"/>
                    <a:pt x="37281" y="14805"/>
                  </a:cubicBezTo>
                  <a:cubicBezTo>
                    <a:pt x="37340" y="14827"/>
                    <a:pt x="37406" y="14838"/>
                    <a:pt x="37474" y="14838"/>
                  </a:cubicBezTo>
                  <a:cubicBezTo>
                    <a:pt x="37713" y="14838"/>
                    <a:pt x="37985" y="14706"/>
                    <a:pt x="38115" y="14472"/>
                  </a:cubicBezTo>
                  <a:cubicBezTo>
                    <a:pt x="39349" y="11937"/>
                    <a:pt x="40450" y="8134"/>
                    <a:pt x="39116" y="5565"/>
                  </a:cubicBezTo>
                  <a:cubicBezTo>
                    <a:pt x="39949" y="4598"/>
                    <a:pt x="40617" y="3531"/>
                    <a:pt x="41050" y="2363"/>
                  </a:cubicBezTo>
                  <a:cubicBezTo>
                    <a:pt x="42018" y="3264"/>
                    <a:pt x="43385" y="3964"/>
                    <a:pt x="44386" y="4631"/>
                  </a:cubicBezTo>
                  <a:cubicBezTo>
                    <a:pt x="45353" y="5265"/>
                    <a:pt x="46454" y="5899"/>
                    <a:pt x="47388" y="6633"/>
                  </a:cubicBezTo>
                  <a:cubicBezTo>
                    <a:pt x="46888" y="7900"/>
                    <a:pt x="46487" y="9201"/>
                    <a:pt x="46354" y="10536"/>
                  </a:cubicBezTo>
                  <a:cubicBezTo>
                    <a:pt x="46221" y="11436"/>
                    <a:pt x="46187" y="12871"/>
                    <a:pt x="47221" y="13238"/>
                  </a:cubicBezTo>
                  <a:cubicBezTo>
                    <a:pt x="47409" y="13309"/>
                    <a:pt x="47602" y="13340"/>
                    <a:pt x="47797" y="13340"/>
                  </a:cubicBezTo>
                  <a:cubicBezTo>
                    <a:pt x="48886" y="13340"/>
                    <a:pt x="50045" y="12354"/>
                    <a:pt x="50724" y="11703"/>
                  </a:cubicBezTo>
                  <a:cubicBezTo>
                    <a:pt x="52525" y="9835"/>
                    <a:pt x="51358" y="8034"/>
                    <a:pt x="49289" y="6299"/>
                  </a:cubicBezTo>
                  <a:cubicBezTo>
                    <a:pt x="49723" y="5899"/>
                    <a:pt x="50390" y="5465"/>
                    <a:pt x="50757" y="5165"/>
                  </a:cubicBezTo>
                  <a:cubicBezTo>
                    <a:pt x="51725" y="4398"/>
                    <a:pt x="52525" y="3797"/>
                    <a:pt x="53259" y="3097"/>
                  </a:cubicBezTo>
                  <a:cubicBezTo>
                    <a:pt x="53779" y="2603"/>
                    <a:pt x="53285" y="1865"/>
                    <a:pt x="52726" y="1865"/>
                  </a:cubicBezTo>
                  <a:cubicBezTo>
                    <a:pt x="52568" y="1865"/>
                    <a:pt x="52405" y="1923"/>
                    <a:pt x="52258" y="2063"/>
                  </a:cubicBezTo>
                  <a:cubicBezTo>
                    <a:pt x="51157" y="3097"/>
                    <a:pt x="49323" y="4031"/>
                    <a:pt x="48222" y="5265"/>
                  </a:cubicBezTo>
                  <a:cubicBezTo>
                    <a:pt x="45520" y="3364"/>
                    <a:pt x="42184" y="1629"/>
                    <a:pt x="41517" y="362"/>
                  </a:cubicBezTo>
                  <a:cubicBezTo>
                    <a:pt x="41386" y="114"/>
                    <a:pt x="41147" y="0"/>
                    <a:pt x="40905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53" name="Google Shape;3074;p45">
            <a:extLst>
              <a:ext uri="{FF2B5EF4-FFF2-40B4-BE49-F238E27FC236}">
                <a16:creationId xmlns:a16="http://schemas.microsoft.com/office/drawing/2014/main" id="{B4EE0F88-5CE1-884C-883A-7E735027E93C}"/>
              </a:ext>
            </a:extLst>
          </p:cNvPr>
          <p:cNvSpPr txBox="1"/>
          <p:nvPr/>
        </p:nvSpPr>
        <p:spPr>
          <a:xfrm>
            <a:off x="8340535" y="4180536"/>
            <a:ext cx="3134680" cy="10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 defTabSz="914400">
              <a:spcAft>
                <a:spcPts val="1600"/>
              </a:spcAft>
              <a:buClr>
                <a:srgbClr val="000000"/>
              </a:buClr>
              <a:buFont typeface="Arial"/>
              <a:buNone/>
            </a:pP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Ses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tellerinin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gerilimi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ve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yeterli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gırtlak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altı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hava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basıncı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ses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üretim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için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gereklidir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. </a:t>
            </a:r>
            <a:endParaRPr sz="2400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154" name="Google Shape;3075;p45">
            <a:extLst>
              <a:ext uri="{FF2B5EF4-FFF2-40B4-BE49-F238E27FC236}">
                <a16:creationId xmlns:a16="http://schemas.microsoft.com/office/drawing/2014/main" id="{79D03971-B69B-A74A-8706-05A73FBF8246}"/>
              </a:ext>
            </a:extLst>
          </p:cNvPr>
          <p:cNvSpPr txBox="1"/>
          <p:nvPr/>
        </p:nvSpPr>
        <p:spPr>
          <a:xfrm>
            <a:off x="303261" y="4192406"/>
            <a:ext cx="4315341" cy="10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 defTabSz="914400">
              <a:spcAft>
                <a:spcPts val="1600"/>
              </a:spcAft>
              <a:buClr>
                <a:srgbClr val="000000"/>
              </a:buClr>
              <a:buFont typeface="Arial"/>
              <a:buNone/>
            </a:pP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Ses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,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havanın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soluk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borusunu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geçerek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ses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tellerini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titretmesiyle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ortaya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çıkar</a:t>
            </a:r>
            <a:endParaRPr sz="2400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420876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12E1284-BF29-D345-A147-4CA4EB67E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Rezonans</a:t>
            </a:r>
          </a:p>
        </p:txBody>
      </p:sp>
      <p:cxnSp>
        <p:nvCxnSpPr>
          <p:cNvPr id="7" name="Google Shape;2530;p42">
            <a:extLst>
              <a:ext uri="{FF2B5EF4-FFF2-40B4-BE49-F238E27FC236}">
                <a16:creationId xmlns:a16="http://schemas.microsoft.com/office/drawing/2014/main" id="{FB96DEAC-7F5F-434A-8F16-09114856071B}"/>
              </a:ext>
            </a:extLst>
          </p:cNvPr>
          <p:cNvCxnSpPr>
            <a:cxnSpLocks/>
          </p:cNvCxnSpPr>
          <p:nvPr/>
        </p:nvCxnSpPr>
        <p:spPr>
          <a:xfrm flipV="1">
            <a:off x="2891046" y="3787075"/>
            <a:ext cx="1436485" cy="28347"/>
          </a:xfrm>
          <a:prstGeom prst="straightConnector1">
            <a:avLst/>
          </a:prstGeom>
          <a:noFill/>
          <a:ln w="38100" cap="flat" cmpd="sng">
            <a:solidFill>
              <a:schemeClr val="accent3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8" name="Google Shape;2531;p42">
            <a:extLst>
              <a:ext uri="{FF2B5EF4-FFF2-40B4-BE49-F238E27FC236}">
                <a16:creationId xmlns:a16="http://schemas.microsoft.com/office/drawing/2014/main" id="{51A08D56-127D-144F-BED8-CFA1D5AB6B29}"/>
              </a:ext>
            </a:extLst>
          </p:cNvPr>
          <p:cNvCxnSpPr>
            <a:cxnSpLocks/>
          </p:cNvCxnSpPr>
          <p:nvPr/>
        </p:nvCxnSpPr>
        <p:spPr>
          <a:xfrm flipH="1">
            <a:off x="6980018" y="4053759"/>
            <a:ext cx="1278157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11" name="Google Shape;2534;p42">
            <a:extLst>
              <a:ext uri="{FF2B5EF4-FFF2-40B4-BE49-F238E27FC236}">
                <a16:creationId xmlns:a16="http://schemas.microsoft.com/office/drawing/2014/main" id="{94341567-E678-3940-BE56-1984D1A916C5}"/>
              </a:ext>
            </a:extLst>
          </p:cNvPr>
          <p:cNvSpPr txBox="1"/>
          <p:nvPr/>
        </p:nvSpPr>
        <p:spPr>
          <a:xfrm>
            <a:off x="8205446" y="2201850"/>
            <a:ext cx="3860786" cy="1368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M, ve n sesleri için havanın burundan direkt olarak gelmesi gerekir.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Diğer tüm sesler ise yumuşak damağın yukarı ve aşağı hareket edip nazal boşluğu kapatması ve böylece havanın ağıza yönelmesi ile meydana gelir. </a:t>
            </a:r>
            <a:endParaRPr sz="1600" dirty="0">
              <a:solidFill>
                <a:schemeClr val="dk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12" name="Google Shape;2535;p42">
            <a:extLst>
              <a:ext uri="{FF2B5EF4-FFF2-40B4-BE49-F238E27FC236}">
                <a16:creationId xmlns:a16="http://schemas.microsoft.com/office/drawing/2014/main" id="{ECA091FF-9D97-CE45-9332-7C7B1E831BE8}"/>
              </a:ext>
            </a:extLst>
          </p:cNvPr>
          <p:cNvSpPr txBox="1"/>
          <p:nvPr/>
        </p:nvSpPr>
        <p:spPr>
          <a:xfrm>
            <a:off x="125768" y="2897031"/>
            <a:ext cx="3017035" cy="1368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spcAft>
                <a:spcPts val="1600"/>
              </a:spcAft>
            </a:pP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Rezonans konuşma sırasında ağız ve burundan geçen havanın şekillenmesi durumudur.</a:t>
            </a:r>
            <a:endParaRPr sz="1600" dirty="0">
              <a:solidFill>
                <a:schemeClr val="dk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grpSp>
        <p:nvGrpSpPr>
          <p:cNvPr id="13" name="Google Shape;2536;p42">
            <a:extLst>
              <a:ext uri="{FF2B5EF4-FFF2-40B4-BE49-F238E27FC236}">
                <a16:creationId xmlns:a16="http://schemas.microsoft.com/office/drawing/2014/main" id="{9A1C66C9-D078-A746-9F92-C797142EAEA8}"/>
              </a:ext>
            </a:extLst>
          </p:cNvPr>
          <p:cNvGrpSpPr/>
          <p:nvPr/>
        </p:nvGrpSpPr>
        <p:grpSpPr>
          <a:xfrm>
            <a:off x="3400426" y="2271713"/>
            <a:ext cx="4521016" cy="4015449"/>
            <a:chOff x="2772470" y="1325800"/>
            <a:chExt cx="3791155" cy="3301726"/>
          </a:xfrm>
        </p:grpSpPr>
        <p:sp>
          <p:nvSpPr>
            <p:cNvPr id="14" name="Google Shape;2537;p42">
              <a:extLst>
                <a:ext uri="{FF2B5EF4-FFF2-40B4-BE49-F238E27FC236}">
                  <a16:creationId xmlns:a16="http://schemas.microsoft.com/office/drawing/2014/main" id="{6F7CC20F-94AA-5E41-8444-41061905A19F}"/>
                </a:ext>
              </a:extLst>
            </p:cNvPr>
            <p:cNvSpPr/>
            <p:nvPr/>
          </p:nvSpPr>
          <p:spPr>
            <a:xfrm>
              <a:off x="5387951" y="2458436"/>
              <a:ext cx="155370" cy="562379"/>
            </a:xfrm>
            <a:custGeom>
              <a:avLst/>
              <a:gdLst/>
              <a:ahLst/>
              <a:cxnLst/>
              <a:rect l="l" t="t" r="r" b="b"/>
              <a:pathLst>
                <a:path w="9041" h="32725" fill="none" extrusionOk="0">
                  <a:moveTo>
                    <a:pt x="9041" y="1"/>
                  </a:moveTo>
                  <a:cubicBezTo>
                    <a:pt x="1" y="9041"/>
                    <a:pt x="1" y="23685"/>
                    <a:pt x="9041" y="32724"/>
                  </a:cubicBezTo>
                </a:path>
              </a:pathLst>
            </a:custGeom>
            <a:noFill/>
            <a:ln w="57550" cap="rnd" cmpd="sng">
              <a:solidFill>
                <a:srgbClr val="282E5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2538;p42">
              <a:extLst>
                <a:ext uri="{FF2B5EF4-FFF2-40B4-BE49-F238E27FC236}">
                  <a16:creationId xmlns:a16="http://schemas.microsoft.com/office/drawing/2014/main" id="{BCF6BBA3-EAD2-C24E-80B6-D27A5E5CAD73}"/>
                </a:ext>
              </a:extLst>
            </p:cNvPr>
            <p:cNvSpPr/>
            <p:nvPr/>
          </p:nvSpPr>
          <p:spPr>
            <a:xfrm>
              <a:off x="3661787" y="1383692"/>
              <a:ext cx="1921524" cy="3022154"/>
            </a:xfrm>
            <a:custGeom>
              <a:avLst/>
              <a:gdLst/>
              <a:ahLst/>
              <a:cxnLst/>
              <a:rect l="l" t="t" r="r" b="b"/>
              <a:pathLst>
                <a:path w="111814" h="175860" extrusionOk="0">
                  <a:moveTo>
                    <a:pt x="8140" y="0"/>
                  </a:moveTo>
                  <a:cubicBezTo>
                    <a:pt x="3636" y="0"/>
                    <a:pt x="0" y="3636"/>
                    <a:pt x="0" y="8139"/>
                  </a:cubicBezTo>
                  <a:lnTo>
                    <a:pt x="0" y="167754"/>
                  </a:lnTo>
                  <a:cubicBezTo>
                    <a:pt x="0" y="172257"/>
                    <a:pt x="3636" y="175859"/>
                    <a:pt x="8140" y="175859"/>
                  </a:cubicBezTo>
                  <a:lnTo>
                    <a:pt x="103708" y="175859"/>
                  </a:lnTo>
                  <a:cubicBezTo>
                    <a:pt x="108144" y="175859"/>
                    <a:pt x="111814" y="172223"/>
                    <a:pt x="111814" y="167754"/>
                  </a:cubicBezTo>
                  <a:lnTo>
                    <a:pt x="111814" y="8139"/>
                  </a:lnTo>
                  <a:cubicBezTo>
                    <a:pt x="111814" y="3636"/>
                    <a:pt x="108211" y="0"/>
                    <a:pt x="1037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2539;p42">
              <a:extLst>
                <a:ext uri="{FF2B5EF4-FFF2-40B4-BE49-F238E27FC236}">
                  <a16:creationId xmlns:a16="http://schemas.microsoft.com/office/drawing/2014/main" id="{0636873F-9192-3D4F-88C2-A5BDDDC4A0E7}"/>
                </a:ext>
              </a:extLst>
            </p:cNvPr>
            <p:cNvSpPr/>
            <p:nvPr/>
          </p:nvSpPr>
          <p:spPr>
            <a:xfrm>
              <a:off x="3691583" y="1516678"/>
              <a:ext cx="1861342" cy="2769346"/>
            </a:xfrm>
            <a:custGeom>
              <a:avLst/>
              <a:gdLst/>
              <a:ahLst/>
              <a:cxnLst/>
              <a:rect l="l" t="t" r="r" b="b"/>
              <a:pathLst>
                <a:path w="108312" h="161149" extrusionOk="0">
                  <a:moveTo>
                    <a:pt x="7606" y="0"/>
                  </a:moveTo>
                  <a:cubicBezTo>
                    <a:pt x="3403" y="0"/>
                    <a:pt x="1" y="3436"/>
                    <a:pt x="1" y="7606"/>
                  </a:cubicBezTo>
                  <a:lnTo>
                    <a:pt x="1" y="153543"/>
                  </a:lnTo>
                  <a:cubicBezTo>
                    <a:pt x="1" y="157746"/>
                    <a:pt x="3437" y="161149"/>
                    <a:pt x="7606" y="161149"/>
                  </a:cubicBezTo>
                  <a:lnTo>
                    <a:pt x="100706" y="161149"/>
                  </a:lnTo>
                  <a:cubicBezTo>
                    <a:pt x="104909" y="161149"/>
                    <a:pt x="108312" y="157713"/>
                    <a:pt x="108312" y="153543"/>
                  </a:cubicBezTo>
                  <a:lnTo>
                    <a:pt x="108312" y="7606"/>
                  </a:lnTo>
                  <a:cubicBezTo>
                    <a:pt x="108312" y="3402"/>
                    <a:pt x="104876" y="0"/>
                    <a:pt x="1007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2540;p42">
              <a:extLst>
                <a:ext uri="{FF2B5EF4-FFF2-40B4-BE49-F238E27FC236}">
                  <a16:creationId xmlns:a16="http://schemas.microsoft.com/office/drawing/2014/main" id="{8B74B3CB-8E5A-954D-BBA4-2AA35DDA1DF2}"/>
                </a:ext>
              </a:extLst>
            </p:cNvPr>
            <p:cNvSpPr/>
            <p:nvPr/>
          </p:nvSpPr>
          <p:spPr>
            <a:xfrm>
              <a:off x="3692046" y="1494875"/>
              <a:ext cx="1861688" cy="223010"/>
            </a:xfrm>
            <a:custGeom>
              <a:avLst/>
              <a:gdLst/>
              <a:ahLst/>
              <a:cxnLst/>
              <a:rect l="l" t="t" r="r" b="b"/>
              <a:pathLst>
                <a:path w="126991" h="12977" extrusionOk="0">
                  <a:moveTo>
                    <a:pt x="0" y="0"/>
                  </a:moveTo>
                  <a:lnTo>
                    <a:pt x="0" y="12976"/>
                  </a:lnTo>
                  <a:lnTo>
                    <a:pt x="126991" y="12976"/>
                  </a:lnTo>
                  <a:lnTo>
                    <a:pt x="12699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541;p42">
              <a:extLst>
                <a:ext uri="{FF2B5EF4-FFF2-40B4-BE49-F238E27FC236}">
                  <a16:creationId xmlns:a16="http://schemas.microsoft.com/office/drawing/2014/main" id="{96D17204-4524-C24A-80B8-5EB0A037A179}"/>
                </a:ext>
              </a:extLst>
            </p:cNvPr>
            <p:cNvSpPr/>
            <p:nvPr/>
          </p:nvSpPr>
          <p:spPr>
            <a:xfrm>
              <a:off x="4580889" y="1403722"/>
              <a:ext cx="67657" cy="67090"/>
            </a:xfrm>
            <a:custGeom>
              <a:avLst/>
              <a:gdLst/>
              <a:ahLst/>
              <a:cxnLst/>
              <a:rect l="l" t="t" r="r" b="b"/>
              <a:pathLst>
                <a:path w="3937" h="3904" extrusionOk="0">
                  <a:moveTo>
                    <a:pt x="1969" y="1"/>
                  </a:moveTo>
                  <a:cubicBezTo>
                    <a:pt x="902" y="1"/>
                    <a:pt x="1" y="868"/>
                    <a:pt x="1" y="1969"/>
                  </a:cubicBezTo>
                  <a:cubicBezTo>
                    <a:pt x="1" y="3036"/>
                    <a:pt x="902" y="3903"/>
                    <a:pt x="1969" y="3903"/>
                  </a:cubicBezTo>
                  <a:cubicBezTo>
                    <a:pt x="3070" y="3870"/>
                    <a:pt x="3937" y="3003"/>
                    <a:pt x="3937" y="1969"/>
                  </a:cubicBezTo>
                  <a:cubicBezTo>
                    <a:pt x="3937" y="868"/>
                    <a:pt x="3070" y="1"/>
                    <a:pt x="19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542;p42">
              <a:extLst>
                <a:ext uri="{FF2B5EF4-FFF2-40B4-BE49-F238E27FC236}">
                  <a16:creationId xmlns:a16="http://schemas.microsoft.com/office/drawing/2014/main" id="{16C76885-5278-6946-B8ED-FDC59034A9A0}"/>
                </a:ext>
              </a:extLst>
            </p:cNvPr>
            <p:cNvSpPr/>
            <p:nvPr/>
          </p:nvSpPr>
          <p:spPr>
            <a:xfrm>
              <a:off x="3878166" y="2032672"/>
              <a:ext cx="1472669" cy="758426"/>
            </a:xfrm>
            <a:custGeom>
              <a:avLst/>
              <a:gdLst/>
              <a:ahLst/>
              <a:cxnLst/>
              <a:rect l="l" t="t" r="r" b="b"/>
              <a:pathLst>
                <a:path w="85695" h="44133" extrusionOk="0">
                  <a:moveTo>
                    <a:pt x="4036" y="1"/>
                  </a:moveTo>
                  <a:cubicBezTo>
                    <a:pt x="1801" y="1"/>
                    <a:pt x="0" y="1835"/>
                    <a:pt x="0" y="4070"/>
                  </a:cubicBezTo>
                  <a:lnTo>
                    <a:pt x="0" y="40096"/>
                  </a:lnTo>
                  <a:cubicBezTo>
                    <a:pt x="0" y="42331"/>
                    <a:pt x="1835" y="44132"/>
                    <a:pt x="4036" y="44132"/>
                  </a:cubicBezTo>
                  <a:lnTo>
                    <a:pt x="81658" y="44132"/>
                  </a:lnTo>
                  <a:cubicBezTo>
                    <a:pt x="83893" y="44132"/>
                    <a:pt x="85695" y="42298"/>
                    <a:pt x="85695" y="40096"/>
                  </a:cubicBezTo>
                  <a:lnTo>
                    <a:pt x="85695" y="4070"/>
                  </a:lnTo>
                  <a:cubicBezTo>
                    <a:pt x="85695" y="1802"/>
                    <a:pt x="83860" y="1"/>
                    <a:pt x="816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543;p42">
              <a:extLst>
                <a:ext uri="{FF2B5EF4-FFF2-40B4-BE49-F238E27FC236}">
                  <a16:creationId xmlns:a16="http://schemas.microsoft.com/office/drawing/2014/main" id="{CDF05292-B17F-8547-9AC6-53F570D8A9DC}"/>
                </a:ext>
              </a:extLst>
            </p:cNvPr>
            <p:cNvSpPr/>
            <p:nvPr/>
          </p:nvSpPr>
          <p:spPr>
            <a:xfrm>
              <a:off x="4385443" y="2201881"/>
              <a:ext cx="457448" cy="415619"/>
            </a:xfrm>
            <a:custGeom>
              <a:avLst/>
              <a:gdLst/>
              <a:ahLst/>
              <a:cxnLst/>
              <a:rect l="l" t="t" r="r" b="b"/>
              <a:pathLst>
                <a:path w="26619" h="24185" extrusionOk="0">
                  <a:moveTo>
                    <a:pt x="13297" y="0"/>
                  </a:moveTo>
                  <a:cubicBezTo>
                    <a:pt x="12376" y="0"/>
                    <a:pt x="11441" y="106"/>
                    <a:pt x="10508" y="328"/>
                  </a:cubicBezTo>
                  <a:cubicBezTo>
                    <a:pt x="4003" y="1895"/>
                    <a:pt x="0" y="8400"/>
                    <a:pt x="1535" y="14905"/>
                  </a:cubicBezTo>
                  <a:cubicBezTo>
                    <a:pt x="2844" y="20455"/>
                    <a:pt x="7797" y="24184"/>
                    <a:pt x="13264" y="24184"/>
                  </a:cubicBezTo>
                  <a:cubicBezTo>
                    <a:pt x="14203" y="24184"/>
                    <a:pt x="15158" y="24074"/>
                    <a:pt x="16112" y="23844"/>
                  </a:cubicBezTo>
                  <a:cubicBezTo>
                    <a:pt x="22583" y="22310"/>
                    <a:pt x="26619" y="15772"/>
                    <a:pt x="25051" y="9301"/>
                  </a:cubicBezTo>
                  <a:cubicBezTo>
                    <a:pt x="23738" y="3734"/>
                    <a:pt x="18761" y="0"/>
                    <a:pt x="13297" y="0"/>
                  </a:cubicBezTo>
                  <a:close/>
                </a:path>
              </a:pathLst>
            </a:custGeom>
            <a:solidFill>
              <a:srgbClr val="C442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544;p42">
              <a:extLst>
                <a:ext uri="{FF2B5EF4-FFF2-40B4-BE49-F238E27FC236}">
                  <a16:creationId xmlns:a16="http://schemas.microsoft.com/office/drawing/2014/main" id="{3C99DD11-D3E6-FD40-9A4B-AF64DA3AFBB2}"/>
                </a:ext>
              </a:extLst>
            </p:cNvPr>
            <p:cNvSpPr/>
            <p:nvPr/>
          </p:nvSpPr>
          <p:spPr>
            <a:xfrm>
              <a:off x="4560836" y="2340846"/>
              <a:ext cx="135865" cy="162673"/>
            </a:xfrm>
            <a:custGeom>
              <a:avLst/>
              <a:gdLst/>
              <a:ahLst/>
              <a:cxnLst/>
              <a:rect l="l" t="t" r="r" b="b"/>
              <a:pathLst>
                <a:path w="7906" h="9466" extrusionOk="0">
                  <a:moveTo>
                    <a:pt x="475" y="1"/>
                  </a:moveTo>
                  <a:cubicBezTo>
                    <a:pt x="233" y="1"/>
                    <a:pt x="0" y="187"/>
                    <a:pt x="0" y="480"/>
                  </a:cubicBezTo>
                  <a:lnTo>
                    <a:pt x="0" y="9019"/>
                  </a:lnTo>
                  <a:cubicBezTo>
                    <a:pt x="0" y="9287"/>
                    <a:pt x="231" y="9465"/>
                    <a:pt x="472" y="9465"/>
                  </a:cubicBezTo>
                  <a:cubicBezTo>
                    <a:pt x="561" y="9465"/>
                    <a:pt x="653" y="9441"/>
                    <a:pt x="734" y="9386"/>
                  </a:cubicBezTo>
                  <a:lnTo>
                    <a:pt x="7606" y="5150"/>
                  </a:lnTo>
                  <a:cubicBezTo>
                    <a:pt x="7906" y="4983"/>
                    <a:pt x="7906" y="4516"/>
                    <a:pt x="7606" y="4349"/>
                  </a:cubicBezTo>
                  <a:lnTo>
                    <a:pt x="734" y="80"/>
                  </a:lnTo>
                  <a:cubicBezTo>
                    <a:pt x="654" y="26"/>
                    <a:pt x="564" y="1"/>
                    <a:pt x="4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2" name="Google Shape;2545;p42">
              <a:extLst>
                <a:ext uri="{FF2B5EF4-FFF2-40B4-BE49-F238E27FC236}">
                  <a16:creationId xmlns:a16="http://schemas.microsoft.com/office/drawing/2014/main" id="{F7A27741-2BA0-4C46-93D2-340458177807}"/>
                </a:ext>
              </a:extLst>
            </p:cNvPr>
            <p:cNvGrpSpPr/>
            <p:nvPr/>
          </p:nvGrpSpPr>
          <p:grpSpPr>
            <a:xfrm>
              <a:off x="3938343" y="1799609"/>
              <a:ext cx="1396333" cy="151348"/>
              <a:chOff x="3938343" y="1799609"/>
              <a:chExt cx="1396333" cy="151348"/>
            </a:xfrm>
          </p:grpSpPr>
          <p:sp>
            <p:nvSpPr>
              <p:cNvPr id="101" name="Google Shape;2546;p42">
                <a:extLst>
                  <a:ext uri="{FF2B5EF4-FFF2-40B4-BE49-F238E27FC236}">
                    <a16:creationId xmlns:a16="http://schemas.microsoft.com/office/drawing/2014/main" id="{802D21E0-ECF5-BF43-81DA-AFBFDEF4268C}"/>
                  </a:ext>
                </a:extLst>
              </p:cNvPr>
              <p:cNvSpPr/>
              <p:nvPr/>
            </p:nvSpPr>
            <p:spPr>
              <a:xfrm>
                <a:off x="3938343" y="1802479"/>
                <a:ext cx="171249" cy="145041"/>
              </a:xfrm>
              <a:custGeom>
                <a:avLst/>
                <a:gdLst/>
                <a:ahLst/>
                <a:cxnLst/>
                <a:rect l="l" t="t" r="r" b="b"/>
                <a:pathLst>
                  <a:path w="9965" h="8440" extrusionOk="0">
                    <a:moveTo>
                      <a:pt x="2035" y="0"/>
                    </a:moveTo>
                    <a:cubicBezTo>
                      <a:pt x="1802" y="0"/>
                      <a:pt x="1602" y="134"/>
                      <a:pt x="1535" y="400"/>
                    </a:cubicBezTo>
                    <a:lnTo>
                      <a:pt x="34" y="7806"/>
                    </a:lnTo>
                    <a:cubicBezTo>
                      <a:pt x="1" y="8106"/>
                      <a:pt x="267" y="8406"/>
                      <a:pt x="534" y="8406"/>
                    </a:cubicBezTo>
                    <a:lnTo>
                      <a:pt x="2302" y="8406"/>
                    </a:lnTo>
                    <a:cubicBezTo>
                      <a:pt x="2536" y="8406"/>
                      <a:pt x="2769" y="8273"/>
                      <a:pt x="2803" y="8006"/>
                    </a:cubicBezTo>
                    <a:lnTo>
                      <a:pt x="3270" y="5738"/>
                    </a:lnTo>
                    <a:cubicBezTo>
                      <a:pt x="3308" y="5469"/>
                      <a:pt x="3524" y="5321"/>
                      <a:pt x="3744" y="5321"/>
                    </a:cubicBezTo>
                    <a:cubicBezTo>
                      <a:pt x="3906" y="5321"/>
                      <a:pt x="4071" y="5401"/>
                      <a:pt x="4170" y="5571"/>
                    </a:cubicBezTo>
                    <a:lnTo>
                      <a:pt x="5805" y="8173"/>
                    </a:lnTo>
                    <a:cubicBezTo>
                      <a:pt x="5871" y="8339"/>
                      <a:pt x="6038" y="8440"/>
                      <a:pt x="6205" y="8440"/>
                    </a:cubicBezTo>
                    <a:lnTo>
                      <a:pt x="7873" y="8440"/>
                    </a:lnTo>
                    <a:cubicBezTo>
                      <a:pt x="8140" y="8440"/>
                      <a:pt x="8340" y="8306"/>
                      <a:pt x="8373" y="8073"/>
                    </a:cubicBezTo>
                    <a:lnTo>
                      <a:pt x="9874" y="634"/>
                    </a:lnTo>
                    <a:cubicBezTo>
                      <a:pt x="9965" y="332"/>
                      <a:pt x="9755" y="58"/>
                      <a:pt x="9467" y="58"/>
                    </a:cubicBezTo>
                    <a:cubicBezTo>
                      <a:pt x="9437" y="58"/>
                      <a:pt x="9406" y="61"/>
                      <a:pt x="9374" y="67"/>
                    </a:cubicBezTo>
                    <a:lnTo>
                      <a:pt x="7639" y="67"/>
                    </a:lnTo>
                    <a:cubicBezTo>
                      <a:pt x="7372" y="67"/>
                      <a:pt x="7172" y="167"/>
                      <a:pt x="7139" y="434"/>
                    </a:cubicBezTo>
                    <a:lnTo>
                      <a:pt x="6672" y="2735"/>
                    </a:lnTo>
                    <a:cubicBezTo>
                      <a:pt x="6633" y="2988"/>
                      <a:pt x="6413" y="3127"/>
                      <a:pt x="6190" y="3127"/>
                    </a:cubicBezTo>
                    <a:cubicBezTo>
                      <a:pt x="6031" y="3127"/>
                      <a:pt x="5869" y="3056"/>
                      <a:pt x="5771" y="2902"/>
                    </a:cubicBezTo>
                    <a:lnTo>
                      <a:pt x="4137" y="267"/>
                    </a:lnTo>
                    <a:cubicBezTo>
                      <a:pt x="4037" y="100"/>
                      <a:pt x="3870" y="0"/>
                      <a:pt x="370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2547;p42">
                <a:extLst>
                  <a:ext uri="{FF2B5EF4-FFF2-40B4-BE49-F238E27FC236}">
                    <a16:creationId xmlns:a16="http://schemas.microsoft.com/office/drawing/2014/main" id="{282B4CE7-918A-934D-8802-500EDEE2FF66}"/>
                  </a:ext>
                </a:extLst>
              </p:cNvPr>
              <p:cNvSpPr/>
              <p:nvPr/>
            </p:nvSpPr>
            <p:spPr>
              <a:xfrm>
                <a:off x="4105144" y="1802479"/>
                <a:ext cx="145041" cy="143890"/>
              </a:xfrm>
              <a:custGeom>
                <a:avLst/>
                <a:gdLst/>
                <a:ahLst/>
                <a:cxnLst/>
                <a:rect l="l" t="t" r="r" b="b"/>
                <a:pathLst>
                  <a:path w="8440" h="8373" extrusionOk="0">
                    <a:moveTo>
                      <a:pt x="2035" y="0"/>
                    </a:moveTo>
                    <a:cubicBezTo>
                      <a:pt x="1802" y="0"/>
                      <a:pt x="1602" y="134"/>
                      <a:pt x="1568" y="367"/>
                    </a:cubicBezTo>
                    <a:lnTo>
                      <a:pt x="34" y="7806"/>
                    </a:lnTo>
                    <a:cubicBezTo>
                      <a:pt x="0" y="8106"/>
                      <a:pt x="267" y="8373"/>
                      <a:pt x="534" y="8373"/>
                    </a:cubicBezTo>
                    <a:lnTo>
                      <a:pt x="6505" y="8373"/>
                    </a:lnTo>
                    <a:cubicBezTo>
                      <a:pt x="6772" y="8373"/>
                      <a:pt x="6972" y="8206"/>
                      <a:pt x="7006" y="8006"/>
                    </a:cubicBezTo>
                    <a:lnTo>
                      <a:pt x="7272" y="6838"/>
                    </a:lnTo>
                    <a:cubicBezTo>
                      <a:pt x="7306" y="6572"/>
                      <a:pt x="7039" y="6271"/>
                      <a:pt x="6772" y="6271"/>
                    </a:cubicBezTo>
                    <a:lnTo>
                      <a:pt x="3770" y="6271"/>
                    </a:lnTo>
                    <a:cubicBezTo>
                      <a:pt x="3436" y="6271"/>
                      <a:pt x="3236" y="5971"/>
                      <a:pt x="3269" y="5671"/>
                    </a:cubicBezTo>
                    <a:lnTo>
                      <a:pt x="3303" y="5571"/>
                    </a:lnTo>
                    <a:cubicBezTo>
                      <a:pt x="3403" y="5304"/>
                      <a:pt x="3570" y="5137"/>
                      <a:pt x="3803" y="5137"/>
                    </a:cubicBezTo>
                    <a:lnTo>
                      <a:pt x="6572" y="5137"/>
                    </a:lnTo>
                    <a:cubicBezTo>
                      <a:pt x="6805" y="5137"/>
                      <a:pt x="7006" y="5004"/>
                      <a:pt x="7072" y="4770"/>
                    </a:cubicBezTo>
                    <a:lnTo>
                      <a:pt x="7272" y="3736"/>
                    </a:lnTo>
                    <a:cubicBezTo>
                      <a:pt x="7306" y="3436"/>
                      <a:pt x="7072" y="3136"/>
                      <a:pt x="6772" y="3136"/>
                    </a:cubicBezTo>
                    <a:lnTo>
                      <a:pt x="4437" y="3136"/>
                    </a:lnTo>
                    <a:cubicBezTo>
                      <a:pt x="4103" y="3136"/>
                      <a:pt x="3903" y="2836"/>
                      <a:pt x="3937" y="2569"/>
                    </a:cubicBezTo>
                    <a:cubicBezTo>
                      <a:pt x="3970" y="2335"/>
                      <a:pt x="4170" y="2168"/>
                      <a:pt x="4370" y="2135"/>
                    </a:cubicBezTo>
                    <a:lnTo>
                      <a:pt x="7639" y="2135"/>
                    </a:lnTo>
                    <a:cubicBezTo>
                      <a:pt x="7873" y="2135"/>
                      <a:pt x="8106" y="1968"/>
                      <a:pt x="8140" y="1768"/>
                    </a:cubicBezTo>
                    <a:lnTo>
                      <a:pt x="8373" y="601"/>
                    </a:lnTo>
                    <a:cubicBezTo>
                      <a:pt x="8440" y="300"/>
                      <a:pt x="8173" y="0"/>
                      <a:pt x="787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2548;p42">
                <a:extLst>
                  <a:ext uri="{FF2B5EF4-FFF2-40B4-BE49-F238E27FC236}">
                    <a16:creationId xmlns:a16="http://schemas.microsoft.com/office/drawing/2014/main" id="{A6B5248A-41B0-2D42-9C0C-20C6AC5BB30A}"/>
                  </a:ext>
                </a:extLst>
              </p:cNvPr>
              <p:cNvSpPr/>
              <p:nvPr/>
            </p:nvSpPr>
            <p:spPr>
              <a:xfrm>
                <a:off x="4262202" y="1802479"/>
                <a:ext cx="239628" cy="145041"/>
              </a:xfrm>
              <a:custGeom>
                <a:avLst/>
                <a:gdLst/>
                <a:ahLst/>
                <a:cxnLst/>
                <a:rect l="l" t="t" r="r" b="b"/>
                <a:pathLst>
                  <a:path w="13944" h="8440" extrusionOk="0">
                    <a:moveTo>
                      <a:pt x="534" y="0"/>
                    </a:moveTo>
                    <a:cubicBezTo>
                      <a:pt x="267" y="0"/>
                      <a:pt x="0" y="267"/>
                      <a:pt x="34" y="567"/>
                    </a:cubicBezTo>
                    <a:lnTo>
                      <a:pt x="934" y="7973"/>
                    </a:lnTo>
                    <a:cubicBezTo>
                      <a:pt x="968" y="8239"/>
                      <a:pt x="1168" y="8406"/>
                      <a:pt x="1435" y="8406"/>
                    </a:cubicBezTo>
                    <a:lnTo>
                      <a:pt x="3703" y="8406"/>
                    </a:lnTo>
                    <a:cubicBezTo>
                      <a:pt x="3870" y="8406"/>
                      <a:pt x="4037" y="8306"/>
                      <a:pt x="4137" y="8139"/>
                    </a:cubicBezTo>
                    <a:lnTo>
                      <a:pt x="5538" y="5437"/>
                    </a:lnTo>
                    <a:cubicBezTo>
                      <a:pt x="5637" y="5239"/>
                      <a:pt x="5813" y="5149"/>
                      <a:pt x="5987" y="5149"/>
                    </a:cubicBezTo>
                    <a:cubicBezTo>
                      <a:pt x="6223" y="5149"/>
                      <a:pt x="6452" y="5316"/>
                      <a:pt x="6472" y="5604"/>
                    </a:cubicBezTo>
                    <a:lnTo>
                      <a:pt x="6705" y="7973"/>
                    </a:lnTo>
                    <a:cubicBezTo>
                      <a:pt x="6772" y="8239"/>
                      <a:pt x="6972" y="8440"/>
                      <a:pt x="7206" y="8440"/>
                    </a:cubicBezTo>
                    <a:lnTo>
                      <a:pt x="9507" y="8440"/>
                    </a:lnTo>
                    <a:cubicBezTo>
                      <a:pt x="9674" y="8440"/>
                      <a:pt x="9841" y="8339"/>
                      <a:pt x="9941" y="8173"/>
                    </a:cubicBezTo>
                    <a:lnTo>
                      <a:pt x="13777" y="767"/>
                    </a:lnTo>
                    <a:cubicBezTo>
                      <a:pt x="13944" y="434"/>
                      <a:pt x="13677" y="0"/>
                      <a:pt x="13377" y="0"/>
                    </a:cubicBezTo>
                    <a:lnTo>
                      <a:pt x="11709" y="0"/>
                    </a:lnTo>
                    <a:cubicBezTo>
                      <a:pt x="11542" y="0"/>
                      <a:pt x="11375" y="100"/>
                      <a:pt x="11308" y="267"/>
                    </a:cubicBezTo>
                    <a:lnTo>
                      <a:pt x="9674" y="3403"/>
                    </a:lnTo>
                    <a:cubicBezTo>
                      <a:pt x="9588" y="3589"/>
                      <a:pt x="9416" y="3677"/>
                      <a:pt x="9242" y="3677"/>
                    </a:cubicBezTo>
                    <a:cubicBezTo>
                      <a:pt x="9012" y="3677"/>
                      <a:pt x="8778" y="3521"/>
                      <a:pt x="8740" y="3236"/>
                    </a:cubicBezTo>
                    <a:lnTo>
                      <a:pt x="8473" y="467"/>
                    </a:lnTo>
                    <a:cubicBezTo>
                      <a:pt x="8440" y="234"/>
                      <a:pt x="8206" y="0"/>
                      <a:pt x="7973" y="0"/>
                    </a:cubicBezTo>
                    <a:lnTo>
                      <a:pt x="6105" y="0"/>
                    </a:lnTo>
                    <a:cubicBezTo>
                      <a:pt x="5938" y="0"/>
                      <a:pt x="5771" y="100"/>
                      <a:pt x="5671" y="267"/>
                    </a:cubicBezTo>
                    <a:lnTo>
                      <a:pt x="4037" y="3336"/>
                    </a:lnTo>
                    <a:cubicBezTo>
                      <a:pt x="3951" y="3522"/>
                      <a:pt x="3779" y="3610"/>
                      <a:pt x="3608" y="3610"/>
                    </a:cubicBezTo>
                    <a:cubicBezTo>
                      <a:pt x="3380" y="3610"/>
                      <a:pt x="3155" y="3455"/>
                      <a:pt x="3136" y="3169"/>
                    </a:cubicBezTo>
                    <a:lnTo>
                      <a:pt x="2836" y="434"/>
                    </a:lnTo>
                    <a:cubicBezTo>
                      <a:pt x="2802" y="234"/>
                      <a:pt x="2602" y="0"/>
                      <a:pt x="233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04" name="Google Shape;2549;p42">
                <a:extLst>
                  <a:ext uri="{FF2B5EF4-FFF2-40B4-BE49-F238E27FC236}">
                    <a16:creationId xmlns:a16="http://schemas.microsoft.com/office/drawing/2014/main" id="{02B9C3A0-DC80-E54B-A831-DCAE1D98AFEE}"/>
                  </a:ext>
                </a:extLst>
              </p:cNvPr>
              <p:cNvSpPr/>
              <p:nvPr/>
            </p:nvSpPr>
            <p:spPr>
              <a:xfrm>
                <a:off x="4483458" y="1799609"/>
                <a:ext cx="142172" cy="151348"/>
              </a:xfrm>
              <a:custGeom>
                <a:avLst/>
                <a:gdLst/>
                <a:ahLst/>
                <a:cxnLst/>
                <a:rect l="l" t="t" r="r" b="b"/>
                <a:pathLst>
                  <a:path w="8273" h="8807" extrusionOk="0">
                    <a:moveTo>
                      <a:pt x="5237" y="0"/>
                    </a:moveTo>
                    <a:cubicBezTo>
                      <a:pt x="2569" y="0"/>
                      <a:pt x="968" y="1268"/>
                      <a:pt x="968" y="3169"/>
                    </a:cubicBezTo>
                    <a:cubicBezTo>
                      <a:pt x="968" y="5771"/>
                      <a:pt x="4970" y="5271"/>
                      <a:pt x="4970" y="6138"/>
                    </a:cubicBezTo>
                    <a:cubicBezTo>
                      <a:pt x="4970" y="6438"/>
                      <a:pt x="4604" y="6638"/>
                      <a:pt x="3836" y="6638"/>
                    </a:cubicBezTo>
                    <a:cubicBezTo>
                      <a:pt x="3069" y="6638"/>
                      <a:pt x="2235" y="6472"/>
                      <a:pt x="1435" y="6105"/>
                    </a:cubicBezTo>
                    <a:cubicBezTo>
                      <a:pt x="1353" y="6064"/>
                      <a:pt x="1271" y="6045"/>
                      <a:pt x="1194" y="6045"/>
                    </a:cubicBezTo>
                    <a:cubicBezTo>
                      <a:pt x="1017" y="6045"/>
                      <a:pt x="860" y="6143"/>
                      <a:pt x="767" y="6305"/>
                    </a:cubicBezTo>
                    <a:lnTo>
                      <a:pt x="134" y="7506"/>
                    </a:lnTo>
                    <a:cubicBezTo>
                      <a:pt x="0" y="7773"/>
                      <a:pt x="100" y="8073"/>
                      <a:pt x="334" y="8173"/>
                    </a:cubicBezTo>
                    <a:cubicBezTo>
                      <a:pt x="1134" y="8573"/>
                      <a:pt x="2269" y="8807"/>
                      <a:pt x="3503" y="8807"/>
                    </a:cubicBezTo>
                    <a:cubicBezTo>
                      <a:pt x="6138" y="8807"/>
                      <a:pt x="7772" y="7572"/>
                      <a:pt x="7772" y="5671"/>
                    </a:cubicBezTo>
                    <a:cubicBezTo>
                      <a:pt x="7772" y="3103"/>
                      <a:pt x="3770" y="3670"/>
                      <a:pt x="3770" y="2769"/>
                    </a:cubicBezTo>
                    <a:cubicBezTo>
                      <a:pt x="3770" y="2469"/>
                      <a:pt x="4170" y="2169"/>
                      <a:pt x="5004" y="2169"/>
                    </a:cubicBezTo>
                    <a:cubicBezTo>
                      <a:pt x="5671" y="2169"/>
                      <a:pt x="6305" y="2302"/>
                      <a:pt x="6905" y="2569"/>
                    </a:cubicBezTo>
                    <a:cubicBezTo>
                      <a:pt x="6973" y="2598"/>
                      <a:pt x="7047" y="2613"/>
                      <a:pt x="7121" y="2613"/>
                    </a:cubicBezTo>
                    <a:cubicBezTo>
                      <a:pt x="7300" y="2613"/>
                      <a:pt x="7478" y="2524"/>
                      <a:pt x="7572" y="2335"/>
                    </a:cubicBezTo>
                    <a:lnTo>
                      <a:pt x="8139" y="1168"/>
                    </a:lnTo>
                    <a:cubicBezTo>
                      <a:pt x="8273" y="934"/>
                      <a:pt x="8139" y="634"/>
                      <a:pt x="7906" y="501"/>
                    </a:cubicBezTo>
                    <a:cubicBezTo>
                      <a:pt x="7172" y="167"/>
                      <a:pt x="6238" y="0"/>
                      <a:pt x="523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2550;p42">
                <a:extLst>
                  <a:ext uri="{FF2B5EF4-FFF2-40B4-BE49-F238E27FC236}">
                    <a16:creationId xmlns:a16="http://schemas.microsoft.com/office/drawing/2014/main" id="{33C5224E-CF1F-FF44-B1B5-F4A8397731FF}"/>
                  </a:ext>
                </a:extLst>
              </p:cNvPr>
              <p:cNvSpPr/>
              <p:nvPr/>
            </p:nvSpPr>
            <p:spPr>
              <a:xfrm>
                <a:off x="4647956" y="1802479"/>
                <a:ext cx="170217" cy="145041"/>
              </a:xfrm>
              <a:custGeom>
                <a:avLst/>
                <a:gdLst/>
                <a:ahLst/>
                <a:cxnLst/>
                <a:rect l="l" t="t" r="r" b="b"/>
                <a:pathLst>
                  <a:path w="9905" h="8440" extrusionOk="0">
                    <a:moveTo>
                      <a:pt x="2036" y="0"/>
                    </a:moveTo>
                    <a:cubicBezTo>
                      <a:pt x="1769" y="0"/>
                      <a:pt x="1569" y="134"/>
                      <a:pt x="1535" y="400"/>
                    </a:cubicBezTo>
                    <a:lnTo>
                      <a:pt x="34" y="7806"/>
                    </a:lnTo>
                    <a:cubicBezTo>
                      <a:pt x="1" y="8106"/>
                      <a:pt x="234" y="8406"/>
                      <a:pt x="534" y="8406"/>
                    </a:cubicBezTo>
                    <a:lnTo>
                      <a:pt x="2269" y="8406"/>
                    </a:lnTo>
                    <a:cubicBezTo>
                      <a:pt x="2536" y="8406"/>
                      <a:pt x="2736" y="8273"/>
                      <a:pt x="2769" y="8006"/>
                    </a:cubicBezTo>
                    <a:lnTo>
                      <a:pt x="3236" y="5738"/>
                    </a:lnTo>
                    <a:cubicBezTo>
                      <a:pt x="3294" y="5469"/>
                      <a:pt x="3507" y="5321"/>
                      <a:pt x="3728" y="5321"/>
                    </a:cubicBezTo>
                    <a:cubicBezTo>
                      <a:pt x="3890" y="5321"/>
                      <a:pt x="4057" y="5401"/>
                      <a:pt x="4170" y="5571"/>
                    </a:cubicBezTo>
                    <a:lnTo>
                      <a:pt x="5772" y="8173"/>
                    </a:lnTo>
                    <a:cubicBezTo>
                      <a:pt x="5872" y="8339"/>
                      <a:pt x="6038" y="8440"/>
                      <a:pt x="6205" y="8440"/>
                    </a:cubicBezTo>
                    <a:lnTo>
                      <a:pt x="7873" y="8440"/>
                    </a:lnTo>
                    <a:cubicBezTo>
                      <a:pt x="8107" y="8440"/>
                      <a:pt x="8340" y="8306"/>
                      <a:pt x="8373" y="8073"/>
                    </a:cubicBezTo>
                    <a:lnTo>
                      <a:pt x="9874" y="634"/>
                    </a:lnTo>
                    <a:cubicBezTo>
                      <a:pt x="9905" y="332"/>
                      <a:pt x="9744" y="58"/>
                      <a:pt x="9465" y="58"/>
                    </a:cubicBezTo>
                    <a:cubicBezTo>
                      <a:pt x="9436" y="58"/>
                      <a:pt x="9406" y="61"/>
                      <a:pt x="9374" y="67"/>
                    </a:cubicBezTo>
                    <a:lnTo>
                      <a:pt x="7606" y="67"/>
                    </a:lnTo>
                    <a:cubicBezTo>
                      <a:pt x="7373" y="67"/>
                      <a:pt x="7173" y="167"/>
                      <a:pt x="7106" y="434"/>
                    </a:cubicBezTo>
                    <a:lnTo>
                      <a:pt x="6672" y="2735"/>
                    </a:lnTo>
                    <a:cubicBezTo>
                      <a:pt x="6614" y="2988"/>
                      <a:pt x="6397" y="3127"/>
                      <a:pt x="6174" y="3127"/>
                    </a:cubicBezTo>
                    <a:cubicBezTo>
                      <a:pt x="6014" y="3127"/>
                      <a:pt x="5850" y="3056"/>
                      <a:pt x="5738" y="2902"/>
                    </a:cubicBezTo>
                    <a:lnTo>
                      <a:pt x="4104" y="267"/>
                    </a:lnTo>
                    <a:cubicBezTo>
                      <a:pt x="4037" y="100"/>
                      <a:pt x="3870" y="0"/>
                      <a:pt x="370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2551;p42">
                <a:extLst>
                  <a:ext uri="{FF2B5EF4-FFF2-40B4-BE49-F238E27FC236}">
                    <a16:creationId xmlns:a16="http://schemas.microsoft.com/office/drawing/2014/main" id="{6C2A51BF-9649-AC44-8215-021602596216}"/>
                  </a:ext>
                </a:extLst>
              </p:cNvPr>
              <p:cNvSpPr/>
              <p:nvPr/>
            </p:nvSpPr>
            <p:spPr>
              <a:xfrm>
                <a:off x="4814758" y="1802479"/>
                <a:ext cx="144474" cy="143890"/>
              </a:xfrm>
              <a:custGeom>
                <a:avLst/>
                <a:gdLst/>
                <a:ahLst/>
                <a:cxnLst/>
                <a:rect l="l" t="t" r="r" b="b"/>
                <a:pathLst>
                  <a:path w="8407" h="8373" extrusionOk="0">
                    <a:moveTo>
                      <a:pt x="2035" y="0"/>
                    </a:moveTo>
                    <a:cubicBezTo>
                      <a:pt x="1802" y="0"/>
                      <a:pt x="1568" y="134"/>
                      <a:pt x="1535" y="367"/>
                    </a:cubicBezTo>
                    <a:lnTo>
                      <a:pt x="34" y="7806"/>
                    </a:lnTo>
                    <a:cubicBezTo>
                      <a:pt x="1" y="8106"/>
                      <a:pt x="234" y="8373"/>
                      <a:pt x="534" y="8373"/>
                    </a:cubicBezTo>
                    <a:lnTo>
                      <a:pt x="6505" y="8373"/>
                    </a:lnTo>
                    <a:cubicBezTo>
                      <a:pt x="6739" y="8373"/>
                      <a:pt x="6939" y="8206"/>
                      <a:pt x="7006" y="8006"/>
                    </a:cubicBezTo>
                    <a:lnTo>
                      <a:pt x="7239" y="6838"/>
                    </a:lnTo>
                    <a:cubicBezTo>
                      <a:pt x="7306" y="6572"/>
                      <a:pt x="7039" y="6271"/>
                      <a:pt x="6739" y="6271"/>
                    </a:cubicBezTo>
                    <a:lnTo>
                      <a:pt x="3737" y="6271"/>
                    </a:lnTo>
                    <a:cubicBezTo>
                      <a:pt x="3403" y="6271"/>
                      <a:pt x="3203" y="5971"/>
                      <a:pt x="3236" y="5671"/>
                    </a:cubicBezTo>
                    <a:lnTo>
                      <a:pt x="3303" y="5571"/>
                    </a:lnTo>
                    <a:cubicBezTo>
                      <a:pt x="3370" y="5304"/>
                      <a:pt x="3537" y="5137"/>
                      <a:pt x="3803" y="5137"/>
                    </a:cubicBezTo>
                    <a:lnTo>
                      <a:pt x="6539" y="5137"/>
                    </a:lnTo>
                    <a:cubicBezTo>
                      <a:pt x="6806" y="5137"/>
                      <a:pt x="7006" y="5004"/>
                      <a:pt x="7039" y="4770"/>
                    </a:cubicBezTo>
                    <a:lnTo>
                      <a:pt x="7239" y="3736"/>
                    </a:lnTo>
                    <a:cubicBezTo>
                      <a:pt x="7306" y="3436"/>
                      <a:pt x="7039" y="3136"/>
                      <a:pt x="6739" y="3136"/>
                    </a:cubicBezTo>
                    <a:lnTo>
                      <a:pt x="4404" y="3136"/>
                    </a:lnTo>
                    <a:cubicBezTo>
                      <a:pt x="4070" y="3136"/>
                      <a:pt x="3870" y="2836"/>
                      <a:pt x="3903" y="2569"/>
                    </a:cubicBezTo>
                    <a:cubicBezTo>
                      <a:pt x="3970" y="2335"/>
                      <a:pt x="4170" y="2168"/>
                      <a:pt x="4370" y="2135"/>
                    </a:cubicBezTo>
                    <a:lnTo>
                      <a:pt x="7606" y="2135"/>
                    </a:lnTo>
                    <a:cubicBezTo>
                      <a:pt x="7873" y="2135"/>
                      <a:pt x="8073" y="1968"/>
                      <a:pt x="8106" y="1768"/>
                    </a:cubicBezTo>
                    <a:lnTo>
                      <a:pt x="8373" y="601"/>
                    </a:lnTo>
                    <a:cubicBezTo>
                      <a:pt x="8407" y="300"/>
                      <a:pt x="8173" y="0"/>
                      <a:pt x="787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2552;p42">
                <a:extLst>
                  <a:ext uri="{FF2B5EF4-FFF2-40B4-BE49-F238E27FC236}">
                    <a16:creationId xmlns:a16="http://schemas.microsoft.com/office/drawing/2014/main" id="{61F5668E-A2AA-7742-AAF0-A080F5D75DAB}"/>
                  </a:ext>
                </a:extLst>
              </p:cNvPr>
              <p:cNvSpPr/>
              <p:nvPr/>
            </p:nvSpPr>
            <p:spPr>
              <a:xfrm>
                <a:off x="4971816" y="1802479"/>
                <a:ext cx="239061" cy="145041"/>
              </a:xfrm>
              <a:custGeom>
                <a:avLst/>
                <a:gdLst/>
                <a:ahLst/>
                <a:cxnLst/>
                <a:rect l="l" t="t" r="r" b="b"/>
                <a:pathLst>
                  <a:path w="13911" h="8440" extrusionOk="0">
                    <a:moveTo>
                      <a:pt x="534" y="0"/>
                    </a:moveTo>
                    <a:cubicBezTo>
                      <a:pt x="234" y="0"/>
                      <a:pt x="1" y="267"/>
                      <a:pt x="34" y="567"/>
                    </a:cubicBezTo>
                    <a:lnTo>
                      <a:pt x="901" y="7973"/>
                    </a:lnTo>
                    <a:cubicBezTo>
                      <a:pt x="935" y="8239"/>
                      <a:pt x="1168" y="8406"/>
                      <a:pt x="1402" y="8406"/>
                    </a:cubicBezTo>
                    <a:lnTo>
                      <a:pt x="3703" y="8406"/>
                    </a:lnTo>
                    <a:cubicBezTo>
                      <a:pt x="3870" y="8406"/>
                      <a:pt x="4037" y="8306"/>
                      <a:pt x="4103" y="8139"/>
                    </a:cubicBezTo>
                    <a:lnTo>
                      <a:pt x="5538" y="5437"/>
                    </a:lnTo>
                    <a:cubicBezTo>
                      <a:pt x="5623" y="5239"/>
                      <a:pt x="5791" y="5149"/>
                      <a:pt x="5960" y="5149"/>
                    </a:cubicBezTo>
                    <a:cubicBezTo>
                      <a:pt x="6190" y="5149"/>
                      <a:pt x="6419" y="5316"/>
                      <a:pt x="6438" y="5604"/>
                    </a:cubicBezTo>
                    <a:lnTo>
                      <a:pt x="6705" y="7973"/>
                    </a:lnTo>
                    <a:cubicBezTo>
                      <a:pt x="6739" y="8239"/>
                      <a:pt x="6939" y="8440"/>
                      <a:pt x="7206" y="8440"/>
                    </a:cubicBezTo>
                    <a:lnTo>
                      <a:pt x="9507" y="8440"/>
                    </a:lnTo>
                    <a:cubicBezTo>
                      <a:pt x="9674" y="8440"/>
                      <a:pt x="9841" y="8339"/>
                      <a:pt x="9908" y="8173"/>
                    </a:cubicBezTo>
                    <a:lnTo>
                      <a:pt x="13744" y="767"/>
                    </a:lnTo>
                    <a:cubicBezTo>
                      <a:pt x="13910" y="434"/>
                      <a:pt x="13677" y="0"/>
                      <a:pt x="13377" y="0"/>
                    </a:cubicBezTo>
                    <a:lnTo>
                      <a:pt x="11709" y="0"/>
                    </a:lnTo>
                    <a:cubicBezTo>
                      <a:pt x="11542" y="0"/>
                      <a:pt x="11375" y="100"/>
                      <a:pt x="11275" y="267"/>
                    </a:cubicBezTo>
                    <a:lnTo>
                      <a:pt x="9641" y="3403"/>
                    </a:lnTo>
                    <a:cubicBezTo>
                      <a:pt x="9555" y="3589"/>
                      <a:pt x="9383" y="3677"/>
                      <a:pt x="9212" y="3677"/>
                    </a:cubicBezTo>
                    <a:cubicBezTo>
                      <a:pt x="8985" y="3677"/>
                      <a:pt x="8759" y="3521"/>
                      <a:pt x="8740" y="3236"/>
                    </a:cubicBezTo>
                    <a:lnTo>
                      <a:pt x="8440" y="467"/>
                    </a:lnTo>
                    <a:cubicBezTo>
                      <a:pt x="8407" y="234"/>
                      <a:pt x="8206" y="0"/>
                      <a:pt x="7940" y="0"/>
                    </a:cubicBezTo>
                    <a:lnTo>
                      <a:pt x="6072" y="0"/>
                    </a:lnTo>
                    <a:cubicBezTo>
                      <a:pt x="5905" y="0"/>
                      <a:pt x="5738" y="100"/>
                      <a:pt x="5671" y="267"/>
                    </a:cubicBezTo>
                    <a:lnTo>
                      <a:pt x="4037" y="3336"/>
                    </a:lnTo>
                    <a:cubicBezTo>
                      <a:pt x="3951" y="3522"/>
                      <a:pt x="3779" y="3610"/>
                      <a:pt x="3605" y="3610"/>
                    </a:cubicBezTo>
                    <a:cubicBezTo>
                      <a:pt x="3374" y="3610"/>
                      <a:pt x="3141" y="3455"/>
                      <a:pt x="3103" y="3169"/>
                    </a:cubicBezTo>
                    <a:lnTo>
                      <a:pt x="2836" y="434"/>
                    </a:lnTo>
                    <a:cubicBezTo>
                      <a:pt x="2769" y="234"/>
                      <a:pt x="2569" y="0"/>
                      <a:pt x="233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2553;p42">
                <a:extLst>
                  <a:ext uri="{FF2B5EF4-FFF2-40B4-BE49-F238E27FC236}">
                    <a16:creationId xmlns:a16="http://schemas.microsoft.com/office/drawing/2014/main" id="{F3DE8A21-9BD8-5C47-8A93-CA431BAAE9C2}"/>
                  </a:ext>
                </a:extLst>
              </p:cNvPr>
              <p:cNvSpPr/>
              <p:nvPr/>
            </p:nvSpPr>
            <p:spPr>
              <a:xfrm>
                <a:off x="5193072" y="1799609"/>
                <a:ext cx="141604" cy="151348"/>
              </a:xfrm>
              <a:custGeom>
                <a:avLst/>
                <a:gdLst/>
                <a:ahLst/>
                <a:cxnLst/>
                <a:rect l="l" t="t" r="r" b="b"/>
                <a:pathLst>
                  <a:path w="8240" h="8807" extrusionOk="0">
                    <a:moveTo>
                      <a:pt x="5204" y="0"/>
                    </a:moveTo>
                    <a:cubicBezTo>
                      <a:pt x="2536" y="0"/>
                      <a:pt x="968" y="1268"/>
                      <a:pt x="968" y="3169"/>
                    </a:cubicBezTo>
                    <a:cubicBezTo>
                      <a:pt x="968" y="5771"/>
                      <a:pt x="4971" y="5271"/>
                      <a:pt x="4971" y="6138"/>
                    </a:cubicBezTo>
                    <a:cubicBezTo>
                      <a:pt x="4971" y="6438"/>
                      <a:pt x="4570" y="6638"/>
                      <a:pt x="3836" y="6638"/>
                    </a:cubicBezTo>
                    <a:cubicBezTo>
                      <a:pt x="3036" y="6638"/>
                      <a:pt x="2202" y="6472"/>
                      <a:pt x="1401" y="6105"/>
                    </a:cubicBezTo>
                    <a:cubicBezTo>
                      <a:pt x="1330" y="6064"/>
                      <a:pt x="1252" y="6045"/>
                      <a:pt x="1175" y="6045"/>
                    </a:cubicBezTo>
                    <a:cubicBezTo>
                      <a:pt x="1000" y="6045"/>
                      <a:pt x="827" y="6143"/>
                      <a:pt x="734" y="6305"/>
                    </a:cubicBezTo>
                    <a:lnTo>
                      <a:pt x="134" y="7506"/>
                    </a:lnTo>
                    <a:cubicBezTo>
                      <a:pt x="0" y="7773"/>
                      <a:pt x="67" y="8073"/>
                      <a:pt x="334" y="8173"/>
                    </a:cubicBezTo>
                    <a:cubicBezTo>
                      <a:pt x="1135" y="8573"/>
                      <a:pt x="2235" y="8807"/>
                      <a:pt x="3503" y="8807"/>
                    </a:cubicBezTo>
                    <a:cubicBezTo>
                      <a:pt x="6138" y="8807"/>
                      <a:pt x="7739" y="7572"/>
                      <a:pt x="7739" y="5671"/>
                    </a:cubicBezTo>
                    <a:cubicBezTo>
                      <a:pt x="7739" y="3103"/>
                      <a:pt x="3736" y="3670"/>
                      <a:pt x="3736" y="2769"/>
                    </a:cubicBezTo>
                    <a:cubicBezTo>
                      <a:pt x="3736" y="2469"/>
                      <a:pt x="4170" y="2169"/>
                      <a:pt x="5004" y="2169"/>
                    </a:cubicBezTo>
                    <a:cubicBezTo>
                      <a:pt x="5671" y="2169"/>
                      <a:pt x="6305" y="2302"/>
                      <a:pt x="6872" y="2569"/>
                    </a:cubicBezTo>
                    <a:cubicBezTo>
                      <a:pt x="6950" y="2598"/>
                      <a:pt x="7028" y="2613"/>
                      <a:pt x="7102" y="2613"/>
                    </a:cubicBezTo>
                    <a:cubicBezTo>
                      <a:pt x="7283" y="2613"/>
                      <a:pt x="7445" y="2524"/>
                      <a:pt x="7539" y="2335"/>
                    </a:cubicBezTo>
                    <a:lnTo>
                      <a:pt x="8140" y="1168"/>
                    </a:lnTo>
                    <a:cubicBezTo>
                      <a:pt x="8240" y="934"/>
                      <a:pt x="8140" y="634"/>
                      <a:pt x="7873" y="501"/>
                    </a:cubicBezTo>
                    <a:cubicBezTo>
                      <a:pt x="7172" y="167"/>
                      <a:pt x="6205" y="0"/>
                      <a:pt x="520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3" name="Google Shape;2554;p42">
              <a:extLst>
                <a:ext uri="{FF2B5EF4-FFF2-40B4-BE49-F238E27FC236}">
                  <a16:creationId xmlns:a16="http://schemas.microsoft.com/office/drawing/2014/main" id="{DCCEA490-49F3-1C4C-ADDD-C444834A9CAE}"/>
                </a:ext>
              </a:extLst>
            </p:cNvPr>
            <p:cNvSpPr/>
            <p:nvPr/>
          </p:nvSpPr>
          <p:spPr>
            <a:xfrm>
              <a:off x="3958980" y="1602081"/>
              <a:ext cx="62502" cy="17"/>
            </a:xfrm>
            <a:custGeom>
              <a:avLst/>
              <a:gdLst/>
              <a:ahLst/>
              <a:cxnLst/>
              <a:rect l="l" t="t" r="r" b="b"/>
              <a:pathLst>
                <a:path w="3637" h="1" fill="none" extrusionOk="0">
                  <a:moveTo>
                    <a:pt x="0" y="0"/>
                  </a:moveTo>
                  <a:lnTo>
                    <a:pt x="3636" y="0"/>
                  </a:lnTo>
                </a:path>
              </a:pathLst>
            </a:custGeom>
            <a:noFill/>
            <a:ln w="35025" cap="rnd" cmpd="sng">
              <a:solidFill>
                <a:srgbClr val="FEFEF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555;p42">
              <a:extLst>
                <a:ext uri="{FF2B5EF4-FFF2-40B4-BE49-F238E27FC236}">
                  <a16:creationId xmlns:a16="http://schemas.microsoft.com/office/drawing/2014/main" id="{924B32A7-E591-E34A-BC86-3BB6C87E9DA0}"/>
                </a:ext>
              </a:extLst>
            </p:cNvPr>
            <p:cNvSpPr/>
            <p:nvPr/>
          </p:nvSpPr>
          <p:spPr>
            <a:xfrm>
              <a:off x="4250156" y="1602081"/>
              <a:ext cx="178294" cy="17"/>
            </a:xfrm>
            <a:custGeom>
              <a:avLst/>
              <a:gdLst/>
              <a:ahLst/>
              <a:cxnLst/>
              <a:rect l="l" t="t" r="r" b="b"/>
              <a:pathLst>
                <a:path w="10375" h="1" fill="none" extrusionOk="0">
                  <a:moveTo>
                    <a:pt x="1" y="0"/>
                  </a:moveTo>
                  <a:lnTo>
                    <a:pt x="10375" y="0"/>
                  </a:lnTo>
                </a:path>
              </a:pathLst>
            </a:custGeom>
            <a:noFill/>
            <a:ln w="35025" cap="rnd" cmpd="sng">
              <a:solidFill>
                <a:srgbClr val="FEFEF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56;p42">
              <a:extLst>
                <a:ext uri="{FF2B5EF4-FFF2-40B4-BE49-F238E27FC236}">
                  <a16:creationId xmlns:a16="http://schemas.microsoft.com/office/drawing/2014/main" id="{F5B2464D-91B8-364A-AB50-3BC6C6BBC3AB}"/>
                </a:ext>
              </a:extLst>
            </p:cNvPr>
            <p:cNvSpPr/>
            <p:nvPr/>
          </p:nvSpPr>
          <p:spPr>
            <a:xfrm>
              <a:off x="4541349" y="1602081"/>
              <a:ext cx="178861" cy="17"/>
            </a:xfrm>
            <a:custGeom>
              <a:avLst/>
              <a:gdLst/>
              <a:ahLst/>
              <a:cxnLst/>
              <a:rect l="l" t="t" r="r" b="b"/>
              <a:pathLst>
                <a:path w="10408" h="1" fill="none" extrusionOk="0">
                  <a:moveTo>
                    <a:pt x="0" y="0"/>
                  </a:moveTo>
                  <a:lnTo>
                    <a:pt x="10408" y="0"/>
                  </a:lnTo>
                </a:path>
              </a:pathLst>
            </a:custGeom>
            <a:noFill/>
            <a:ln w="35025" cap="rnd" cmpd="sng">
              <a:solidFill>
                <a:srgbClr val="FEFEF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557;p42">
              <a:extLst>
                <a:ext uri="{FF2B5EF4-FFF2-40B4-BE49-F238E27FC236}">
                  <a16:creationId xmlns:a16="http://schemas.microsoft.com/office/drawing/2014/main" id="{C736018C-87EC-F948-B5E1-A63F6C9ACE5C}"/>
                </a:ext>
              </a:extLst>
            </p:cNvPr>
            <p:cNvSpPr/>
            <p:nvPr/>
          </p:nvSpPr>
          <p:spPr>
            <a:xfrm>
              <a:off x="4833110" y="1602081"/>
              <a:ext cx="178277" cy="17"/>
            </a:xfrm>
            <a:custGeom>
              <a:avLst/>
              <a:gdLst/>
              <a:ahLst/>
              <a:cxnLst/>
              <a:rect l="l" t="t" r="r" b="b"/>
              <a:pathLst>
                <a:path w="10374" h="1" fill="none" extrusionOk="0">
                  <a:moveTo>
                    <a:pt x="0" y="0"/>
                  </a:moveTo>
                  <a:lnTo>
                    <a:pt x="10374" y="0"/>
                  </a:lnTo>
                </a:path>
              </a:pathLst>
            </a:custGeom>
            <a:noFill/>
            <a:ln w="35025" cap="rnd" cmpd="sng">
              <a:solidFill>
                <a:srgbClr val="FEFEF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7" name="Google Shape;2558;p42">
              <a:extLst>
                <a:ext uri="{FF2B5EF4-FFF2-40B4-BE49-F238E27FC236}">
                  <a16:creationId xmlns:a16="http://schemas.microsoft.com/office/drawing/2014/main" id="{0DB32A79-1CA3-4642-ACF1-EA90D6352BA9}"/>
                </a:ext>
              </a:extLst>
            </p:cNvPr>
            <p:cNvGrpSpPr/>
            <p:nvPr/>
          </p:nvGrpSpPr>
          <p:grpSpPr>
            <a:xfrm>
              <a:off x="4487453" y="2932442"/>
              <a:ext cx="863323" cy="1222507"/>
              <a:chOff x="4487453" y="2932442"/>
              <a:chExt cx="863323" cy="1222507"/>
            </a:xfrm>
          </p:grpSpPr>
          <p:sp>
            <p:nvSpPr>
              <p:cNvPr id="86" name="Google Shape;2559;p42">
                <a:extLst>
                  <a:ext uri="{FF2B5EF4-FFF2-40B4-BE49-F238E27FC236}">
                    <a16:creationId xmlns:a16="http://schemas.microsoft.com/office/drawing/2014/main" id="{D574C43A-3911-8C46-B8B5-DF043AC8053E}"/>
                  </a:ext>
                </a:extLst>
              </p:cNvPr>
              <p:cNvSpPr/>
              <p:nvPr/>
            </p:nvSpPr>
            <p:spPr>
              <a:xfrm>
                <a:off x="4993595" y="3416966"/>
                <a:ext cx="357139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1" fill="none" extrusionOk="0">
                    <a:moveTo>
                      <a:pt x="0" y="0"/>
                    </a:moveTo>
                    <a:lnTo>
                      <a:pt x="20782" y="0"/>
                    </a:lnTo>
                  </a:path>
                </a:pathLst>
              </a:custGeom>
              <a:solidFill>
                <a:schemeClr val="accent4"/>
              </a:solidFill>
              <a:ln w="35025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2560;p42">
                <a:extLst>
                  <a:ext uri="{FF2B5EF4-FFF2-40B4-BE49-F238E27FC236}">
                    <a16:creationId xmlns:a16="http://schemas.microsoft.com/office/drawing/2014/main" id="{BB13F999-7CCA-5B4E-8845-A0A5BF4EE6A2}"/>
                  </a:ext>
                </a:extLst>
              </p:cNvPr>
              <p:cNvSpPr/>
              <p:nvPr/>
            </p:nvSpPr>
            <p:spPr>
              <a:xfrm>
                <a:off x="4993595" y="3523807"/>
                <a:ext cx="357139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1" fill="none" extrusionOk="0">
                    <a:moveTo>
                      <a:pt x="0" y="0"/>
                    </a:moveTo>
                    <a:lnTo>
                      <a:pt x="20782" y="0"/>
                    </a:lnTo>
                  </a:path>
                </a:pathLst>
              </a:custGeom>
              <a:solidFill>
                <a:schemeClr val="accent4"/>
              </a:solidFill>
              <a:ln w="35025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2561;p42">
                <a:extLst>
                  <a:ext uri="{FF2B5EF4-FFF2-40B4-BE49-F238E27FC236}">
                    <a16:creationId xmlns:a16="http://schemas.microsoft.com/office/drawing/2014/main" id="{7C1FDDE7-88BA-BE4A-92FF-E060E8126F06}"/>
                  </a:ext>
                </a:extLst>
              </p:cNvPr>
              <p:cNvSpPr/>
              <p:nvPr/>
            </p:nvSpPr>
            <p:spPr>
              <a:xfrm>
                <a:off x="4993595" y="3630649"/>
                <a:ext cx="357139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1" fill="none" extrusionOk="0">
                    <a:moveTo>
                      <a:pt x="0" y="0"/>
                    </a:moveTo>
                    <a:lnTo>
                      <a:pt x="20782" y="0"/>
                    </a:lnTo>
                  </a:path>
                </a:pathLst>
              </a:custGeom>
              <a:solidFill>
                <a:schemeClr val="accent4"/>
              </a:solidFill>
              <a:ln w="35025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2562;p42">
                <a:extLst>
                  <a:ext uri="{FF2B5EF4-FFF2-40B4-BE49-F238E27FC236}">
                    <a16:creationId xmlns:a16="http://schemas.microsoft.com/office/drawing/2014/main" id="{54667E16-7C0B-CF48-A089-DAB6CDC46113}"/>
                  </a:ext>
                </a:extLst>
              </p:cNvPr>
              <p:cNvSpPr/>
              <p:nvPr/>
            </p:nvSpPr>
            <p:spPr>
              <a:xfrm>
                <a:off x="4993595" y="3736671"/>
                <a:ext cx="357139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1" fill="none" extrusionOk="0">
                    <a:moveTo>
                      <a:pt x="0" y="0"/>
                    </a:moveTo>
                    <a:lnTo>
                      <a:pt x="20782" y="0"/>
                    </a:lnTo>
                  </a:path>
                </a:pathLst>
              </a:custGeom>
              <a:solidFill>
                <a:schemeClr val="accent4"/>
              </a:solidFill>
              <a:ln w="35025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2563;p42">
                <a:extLst>
                  <a:ext uri="{FF2B5EF4-FFF2-40B4-BE49-F238E27FC236}">
                    <a16:creationId xmlns:a16="http://schemas.microsoft.com/office/drawing/2014/main" id="{EC0E8271-1C25-1C4E-A69D-3AB36B618AAF}"/>
                  </a:ext>
                </a:extLst>
              </p:cNvPr>
              <p:cNvSpPr/>
              <p:nvPr/>
            </p:nvSpPr>
            <p:spPr>
              <a:xfrm>
                <a:off x="4993595" y="3842668"/>
                <a:ext cx="357139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782" h="1" fill="none" extrusionOk="0">
                    <a:moveTo>
                      <a:pt x="0" y="1"/>
                    </a:moveTo>
                    <a:lnTo>
                      <a:pt x="20782" y="1"/>
                    </a:lnTo>
                  </a:path>
                </a:pathLst>
              </a:custGeom>
              <a:solidFill>
                <a:schemeClr val="accent4"/>
              </a:solidFill>
              <a:ln w="35025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2564;p42">
                <a:extLst>
                  <a:ext uri="{FF2B5EF4-FFF2-40B4-BE49-F238E27FC236}">
                    <a16:creationId xmlns:a16="http://schemas.microsoft.com/office/drawing/2014/main" id="{804DB62B-1659-8747-A4F7-0EC8C2A0D41B}"/>
                  </a:ext>
                </a:extLst>
              </p:cNvPr>
              <p:cNvSpPr/>
              <p:nvPr/>
            </p:nvSpPr>
            <p:spPr>
              <a:xfrm>
                <a:off x="4487453" y="2932442"/>
                <a:ext cx="863323" cy="25"/>
              </a:xfrm>
              <a:custGeom>
                <a:avLst/>
                <a:gdLst/>
                <a:ahLst/>
                <a:cxnLst/>
                <a:rect l="l" t="t" r="r" b="b"/>
                <a:pathLst>
                  <a:path w="50237" h="1" fill="none" extrusionOk="0">
                    <a:moveTo>
                      <a:pt x="1" y="0"/>
                    </a:moveTo>
                    <a:lnTo>
                      <a:pt x="50237" y="0"/>
                    </a:lnTo>
                  </a:path>
                </a:pathLst>
              </a:custGeom>
              <a:solidFill>
                <a:schemeClr val="accent4"/>
              </a:solidFill>
              <a:ln w="35025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2565;p42">
                <a:extLst>
                  <a:ext uri="{FF2B5EF4-FFF2-40B4-BE49-F238E27FC236}">
                    <a16:creationId xmlns:a16="http://schemas.microsoft.com/office/drawing/2014/main" id="{37928450-2D27-C84B-B879-A37C49AC9319}"/>
                  </a:ext>
                </a:extLst>
              </p:cNvPr>
              <p:cNvSpPr/>
              <p:nvPr/>
            </p:nvSpPr>
            <p:spPr>
              <a:xfrm>
                <a:off x="4487453" y="3055845"/>
                <a:ext cx="863323" cy="25"/>
              </a:xfrm>
              <a:custGeom>
                <a:avLst/>
                <a:gdLst/>
                <a:ahLst/>
                <a:cxnLst/>
                <a:rect l="l" t="t" r="r" b="b"/>
                <a:pathLst>
                  <a:path w="50237" h="1" fill="none" extrusionOk="0">
                    <a:moveTo>
                      <a:pt x="1" y="1"/>
                    </a:moveTo>
                    <a:lnTo>
                      <a:pt x="50237" y="1"/>
                    </a:lnTo>
                  </a:path>
                </a:pathLst>
              </a:custGeom>
              <a:solidFill>
                <a:schemeClr val="accent4"/>
              </a:solidFill>
              <a:ln w="35025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2566;p42">
                <a:extLst>
                  <a:ext uri="{FF2B5EF4-FFF2-40B4-BE49-F238E27FC236}">
                    <a16:creationId xmlns:a16="http://schemas.microsoft.com/office/drawing/2014/main" id="{C9322369-10BA-B344-81B2-7B1861AA951F}"/>
                  </a:ext>
                </a:extLst>
              </p:cNvPr>
              <p:cNvSpPr/>
              <p:nvPr/>
            </p:nvSpPr>
            <p:spPr>
              <a:xfrm>
                <a:off x="4487453" y="3180092"/>
                <a:ext cx="863323" cy="25"/>
              </a:xfrm>
              <a:custGeom>
                <a:avLst/>
                <a:gdLst/>
                <a:ahLst/>
                <a:cxnLst/>
                <a:rect l="l" t="t" r="r" b="b"/>
                <a:pathLst>
                  <a:path w="50237" h="1" fill="none" extrusionOk="0">
                    <a:moveTo>
                      <a:pt x="1" y="0"/>
                    </a:moveTo>
                    <a:lnTo>
                      <a:pt x="50237" y="0"/>
                    </a:lnTo>
                  </a:path>
                </a:pathLst>
              </a:custGeom>
              <a:solidFill>
                <a:schemeClr val="accent4"/>
              </a:solidFill>
              <a:ln w="35025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2567;p42">
                <a:extLst>
                  <a:ext uri="{FF2B5EF4-FFF2-40B4-BE49-F238E27FC236}">
                    <a16:creationId xmlns:a16="http://schemas.microsoft.com/office/drawing/2014/main" id="{E8E393B0-964D-CB4B-AEE4-851DCA4DDDF5}"/>
                  </a:ext>
                </a:extLst>
              </p:cNvPr>
              <p:cNvSpPr/>
              <p:nvPr/>
            </p:nvSpPr>
            <p:spPr>
              <a:xfrm>
                <a:off x="4487453" y="3303495"/>
                <a:ext cx="863323" cy="25"/>
              </a:xfrm>
              <a:custGeom>
                <a:avLst/>
                <a:gdLst/>
                <a:ahLst/>
                <a:cxnLst/>
                <a:rect l="l" t="t" r="r" b="b"/>
                <a:pathLst>
                  <a:path w="50237" h="1" fill="none" extrusionOk="0">
                    <a:moveTo>
                      <a:pt x="1" y="0"/>
                    </a:moveTo>
                    <a:lnTo>
                      <a:pt x="50237" y="0"/>
                    </a:lnTo>
                  </a:path>
                </a:pathLst>
              </a:custGeom>
              <a:solidFill>
                <a:schemeClr val="accent4"/>
              </a:solidFill>
              <a:ln w="35025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2568;p42">
                <a:extLst>
                  <a:ext uri="{FF2B5EF4-FFF2-40B4-BE49-F238E27FC236}">
                    <a16:creationId xmlns:a16="http://schemas.microsoft.com/office/drawing/2014/main" id="{A522C9F0-8FA0-8B4D-9897-F1FF375CF714}"/>
                  </a:ext>
                </a:extLst>
              </p:cNvPr>
              <p:cNvSpPr/>
              <p:nvPr/>
            </p:nvSpPr>
            <p:spPr>
              <a:xfrm>
                <a:off x="4487453" y="3949510"/>
                <a:ext cx="863323" cy="25"/>
              </a:xfrm>
              <a:custGeom>
                <a:avLst/>
                <a:gdLst/>
                <a:ahLst/>
                <a:cxnLst/>
                <a:rect l="l" t="t" r="r" b="b"/>
                <a:pathLst>
                  <a:path w="50237" h="1" fill="none" extrusionOk="0">
                    <a:moveTo>
                      <a:pt x="1" y="1"/>
                    </a:moveTo>
                    <a:lnTo>
                      <a:pt x="50237" y="1"/>
                    </a:lnTo>
                  </a:path>
                </a:pathLst>
              </a:custGeom>
              <a:solidFill>
                <a:schemeClr val="accent4"/>
              </a:solidFill>
              <a:ln w="35025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2569;p42">
                <a:extLst>
                  <a:ext uri="{FF2B5EF4-FFF2-40B4-BE49-F238E27FC236}">
                    <a16:creationId xmlns:a16="http://schemas.microsoft.com/office/drawing/2014/main" id="{D38EE6AF-AEF2-B245-B4F6-122C026EF8F2}"/>
                  </a:ext>
                </a:extLst>
              </p:cNvPr>
              <p:cNvSpPr/>
              <p:nvPr/>
            </p:nvSpPr>
            <p:spPr>
              <a:xfrm>
                <a:off x="4487453" y="4053049"/>
                <a:ext cx="863323" cy="25"/>
              </a:xfrm>
              <a:custGeom>
                <a:avLst/>
                <a:gdLst/>
                <a:ahLst/>
                <a:cxnLst/>
                <a:rect l="l" t="t" r="r" b="b"/>
                <a:pathLst>
                  <a:path w="50237" h="1" fill="none" extrusionOk="0">
                    <a:moveTo>
                      <a:pt x="1" y="1"/>
                    </a:moveTo>
                    <a:lnTo>
                      <a:pt x="50237" y="1"/>
                    </a:lnTo>
                  </a:path>
                </a:pathLst>
              </a:custGeom>
              <a:solidFill>
                <a:schemeClr val="accent4"/>
              </a:solidFill>
              <a:ln w="35025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2570;p42">
                <a:extLst>
                  <a:ext uri="{FF2B5EF4-FFF2-40B4-BE49-F238E27FC236}">
                    <a16:creationId xmlns:a16="http://schemas.microsoft.com/office/drawing/2014/main" id="{0DD66926-825C-654C-9830-AFC70C968567}"/>
                  </a:ext>
                </a:extLst>
              </p:cNvPr>
              <p:cNvSpPr/>
              <p:nvPr/>
            </p:nvSpPr>
            <p:spPr>
              <a:xfrm>
                <a:off x="4487453" y="4154925"/>
                <a:ext cx="562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32758" h="1" fill="none" extrusionOk="0">
                    <a:moveTo>
                      <a:pt x="1" y="1"/>
                    </a:moveTo>
                    <a:lnTo>
                      <a:pt x="32757" y="1"/>
                    </a:lnTo>
                  </a:path>
                </a:pathLst>
              </a:custGeom>
              <a:solidFill>
                <a:schemeClr val="accent4"/>
              </a:solidFill>
              <a:ln w="35025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2571;p42">
                <a:extLst>
                  <a:ext uri="{FF2B5EF4-FFF2-40B4-BE49-F238E27FC236}">
                    <a16:creationId xmlns:a16="http://schemas.microsoft.com/office/drawing/2014/main" id="{1267AD2A-A27D-384F-AAF6-3739A36BC1E6}"/>
                  </a:ext>
                </a:extLst>
              </p:cNvPr>
              <p:cNvSpPr/>
              <p:nvPr/>
            </p:nvSpPr>
            <p:spPr>
              <a:xfrm>
                <a:off x="4509809" y="3465830"/>
                <a:ext cx="327907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9081" h="1" fill="none" extrusionOk="0">
                    <a:moveTo>
                      <a:pt x="1" y="0"/>
                    </a:moveTo>
                    <a:lnTo>
                      <a:pt x="19081" y="0"/>
                    </a:lnTo>
                  </a:path>
                </a:pathLst>
              </a:custGeom>
              <a:solidFill>
                <a:schemeClr val="accent4"/>
              </a:solidFill>
              <a:ln w="69225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2572;p42">
                <a:extLst>
                  <a:ext uri="{FF2B5EF4-FFF2-40B4-BE49-F238E27FC236}">
                    <a16:creationId xmlns:a16="http://schemas.microsoft.com/office/drawing/2014/main" id="{6977461E-D6F6-CB47-AEA9-117BE1756DAF}"/>
                  </a:ext>
                </a:extLst>
              </p:cNvPr>
              <p:cNvSpPr/>
              <p:nvPr/>
            </p:nvSpPr>
            <p:spPr>
              <a:xfrm>
                <a:off x="4509809" y="3615726"/>
                <a:ext cx="327907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9081" h="1" fill="none" extrusionOk="0">
                    <a:moveTo>
                      <a:pt x="1" y="1"/>
                    </a:moveTo>
                    <a:lnTo>
                      <a:pt x="19081" y="1"/>
                    </a:lnTo>
                  </a:path>
                </a:pathLst>
              </a:custGeom>
              <a:solidFill>
                <a:schemeClr val="accent4"/>
              </a:solidFill>
              <a:ln w="69225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" name="Google Shape;2573;p42">
                <a:extLst>
                  <a:ext uri="{FF2B5EF4-FFF2-40B4-BE49-F238E27FC236}">
                    <a16:creationId xmlns:a16="http://schemas.microsoft.com/office/drawing/2014/main" id="{B899AEBA-F6F4-7043-BF1E-B3B7B665669F}"/>
                  </a:ext>
                </a:extLst>
              </p:cNvPr>
              <p:cNvSpPr/>
              <p:nvPr/>
            </p:nvSpPr>
            <p:spPr>
              <a:xfrm>
                <a:off x="4509809" y="3764828"/>
                <a:ext cx="23390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3611" h="1" fill="none" extrusionOk="0">
                    <a:moveTo>
                      <a:pt x="1" y="0"/>
                    </a:moveTo>
                    <a:lnTo>
                      <a:pt x="13610" y="0"/>
                    </a:lnTo>
                  </a:path>
                </a:pathLst>
              </a:custGeom>
              <a:solidFill>
                <a:schemeClr val="accent4"/>
              </a:solidFill>
              <a:ln w="69225" cap="rnd" cmpd="sng">
                <a:solidFill>
                  <a:schemeClr val="accent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8" name="Google Shape;2574;p42">
              <a:extLst>
                <a:ext uri="{FF2B5EF4-FFF2-40B4-BE49-F238E27FC236}">
                  <a16:creationId xmlns:a16="http://schemas.microsoft.com/office/drawing/2014/main" id="{879E3ABA-478C-234F-B7E7-E31FC461E1CA}"/>
                </a:ext>
              </a:extLst>
            </p:cNvPr>
            <p:cNvGrpSpPr/>
            <p:nvPr/>
          </p:nvGrpSpPr>
          <p:grpSpPr>
            <a:xfrm>
              <a:off x="4989584" y="3134859"/>
              <a:ext cx="432215" cy="1470255"/>
              <a:chOff x="4989584" y="3134859"/>
              <a:chExt cx="432215" cy="1470255"/>
            </a:xfrm>
          </p:grpSpPr>
          <p:sp>
            <p:nvSpPr>
              <p:cNvPr id="68" name="Google Shape;2575;p42">
                <a:extLst>
                  <a:ext uri="{FF2B5EF4-FFF2-40B4-BE49-F238E27FC236}">
                    <a16:creationId xmlns:a16="http://schemas.microsoft.com/office/drawing/2014/main" id="{92B21E15-2A3E-F347-B3B6-60F36E889E5D}"/>
                  </a:ext>
                </a:extLst>
              </p:cNvPr>
              <p:cNvSpPr/>
              <p:nvPr/>
            </p:nvSpPr>
            <p:spPr>
              <a:xfrm>
                <a:off x="4995890" y="4482430"/>
                <a:ext cx="139319" cy="120398"/>
              </a:xfrm>
              <a:custGeom>
                <a:avLst/>
                <a:gdLst/>
                <a:ahLst/>
                <a:cxnLst/>
                <a:rect l="l" t="t" r="r" b="b"/>
                <a:pathLst>
                  <a:path w="8107" h="7006" extrusionOk="0">
                    <a:moveTo>
                      <a:pt x="5071" y="0"/>
                    </a:moveTo>
                    <a:cubicBezTo>
                      <a:pt x="3903" y="0"/>
                      <a:pt x="2969" y="968"/>
                      <a:pt x="2969" y="2135"/>
                    </a:cubicBezTo>
                    <a:lnTo>
                      <a:pt x="2969" y="3903"/>
                    </a:lnTo>
                    <a:cubicBezTo>
                      <a:pt x="2536" y="4270"/>
                      <a:pt x="2135" y="4604"/>
                      <a:pt x="1702" y="4970"/>
                    </a:cubicBezTo>
                    <a:cubicBezTo>
                      <a:pt x="1235" y="5271"/>
                      <a:pt x="801" y="5504"/>
                      <a:pt x="334" y="5804"/>
                    </a:cubicBezTo>
                    <a:cubicBezTo>
                      <a:pt x="67" y="6105"/>
                      <a:pt x="1" y="6472"/>
                      <a:pt x="167" y="6738"/>
                    </a:cubicBezTo>
                    <a:cubicBezTo>
                      <a:pt x="301" y="6939"/>
                      <a:pt x="534" y="7005"/>
                      <a:pt x="634" y="7005"/>
                    </a:cubicBezTo>
                    <a:cubicBezTo>
                      <a:pt x="2002" y="6972"/>
                      <a:pt x="3370" y="6939"/>
                      <a:pt x="4804" y="6939"/>
                    </a:cubicBezTo>
                    <a:lnTo>
                      <a:pt x="7940" y="6939"/>
                    </a:lnTo>
                    <a:cubicBezTo>
                      <a:pt x="7973" y="6405"/>
                      <a:pt x="8006" y="5904"/>
                      <a:pt x="8006" y="5337"/>
                    </a:cubicBezTo>
                    <a:cubicBezTo>
                      <a:pt x="8040" y="4837"/>
                      <a:pt x="8040" y="4403"/>
                      <a:pt x="8106" y="3903"/>
                    </a:cubicBezTo>
                    <a:lnTo>
                      <a:pt x="8106" y="2135"/>
                    </a:lnTo>
                    <a:cubicBezTo>
                      <a:pt x="8106" y="968"/>
                      <a:pt x="7139" y="0"/>
                      <a:pt x="597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2576;p42">
                <a:extLst>
                  <a:ext uri="{FF2B5EF4-FFF2-40B4-BE49-F238E27FC236}">
                    <a16:creationId xmlns:a16="http://schemas.microsoft.com/office/drawing/2014/main" id="{E036C7CA-192B-8D47-A4BB-19574EC3F34A}"/>
                  </a:ext>
                </a:extLst>
              </p:cNvPr>
              <p:cNvSpPr/>
              <p:nvPr/>
            </p:nvSpPr>
            <p:spPr>
              <a:xfrm>
                <a:off x="5189051" y="4482430"/>
                <a:ext cx="145626" cy="122684"/>
              </a:xfrm>
              <a:custGeom>
                <a:avLst/>
                <a:gdLst/>
                <a:ahLst/>
                <a:cxnLst/>
                <a:rect l="l" t="t" r="r" b="b"/>
                <a:pathLst>
                  <a:path w="8474" h="7139" extrusionOk="0">
                    <a:moveTo>
                      <a:pt x="5105" y="0"/>
                    </a:moveTo>
                    <a:cubicBezTo>
                      <a:pt x="3937" y="0"/>
                      <a:pt x="2970" y="968"/>
                      <a:pt x="2970" y="2135"/>
                    </a:cubicBezTo>
                    <a:lnTo>
                      <a:pt x="2970" y="3903"/>
                    </a:lnTo>
                    <a:cubicBezTo>
                      <a:pt x="2569" y="4270"/>
                      <a:pt x="2136" y="4604"/>
                      <a:pt x="1735" y="4970"/>
                    </a:cubicBezTo>
                    <a:cubicBezTo>
                      <a:pt x="1268" y="5271"/>
                      <a:pt x="801" y="5504"/>
                      <a:pt x="334" y="5804"/>
                    </a:cubicBezTo>
                    <a:cubicBezTo>
                      <a:pt x="101" y="6105"/>
                      <a:pt x="1" y="6472"/>
                      <a:pt x="201" y="6738"/>
                    </a:cubicBezTo>
                    <a:cubicBezTo>
                      <a:pt x="301" y="6939"/>
                      <a:pt x="568" y="7005"/>
                      <a:pt x="635" y="7005"/>
                    </a:cubicBezTo>
                    <a:cubicBezTo>
                      <a:pt x="756" y="7002"/>
                      <a:pt x="878" y="7001"/>
                      <a:pt x="1002" y="7001"/>
                    </a:cubicBezTo>
                    <a:cubicBezTo>
                      <a:pt x="2236" y="7001"/>
                      <a:pt x="3567" y="7139"/>
                      <a:pt x="4871" y="7139"/>
                    </a:cubicBezTo>
                    <a:cubicBezTo>
                      <a:pt x="5905" y="7139"/>
                      <a:pt x="7406" y="7005"/>
                      <a:pt x="8440" y="7005"/>
                    </a:cubicBezTo>
                    <a:cubicBezTo>
                      <a:pt x="8474" y="6472"/>
                      <a:pt x="8407" y="5904"/>
                      <a:pt x="8440" y="5337"/>
                    </a:cubicBezTo>
                    <a:cubicBezTo>
                      <a:pt x="8474" y="4837"/>
                      <a:pt x="8273" y="3970"/>
                      <a:pt x="8307" y="3503"/>
                    </a:cubicBezTo>
                    <a:lnTo>
                      <a:pt x="8107" y="2135"/>
                    </a:lnTo>
                    <a:cubicBezTo>
                      <a:pt x="8107" y="968"/>
                      <a:pt x="7139" y="0"/>
                      <a:pt x="597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2577;p42">
                <a:extLst>
                  <a:ext uri="{FF2B5EF4-FFF2-40B4-BE49-F238E27FC236}">
                    <a16:creationId xmlns:a16="http://schemas.microsoft.com/office/drawing/2014/main" id="{1EEFCE22-9643-F34C-8D4B-748AF778A337}"/>
                  </a:ext>
                </a:extLst>
              </p:cNvPr>
              <p:cNvSpPr/>
              <p:nvPr/>
            </p:nvSpPr>
            <p:spPr>
              <a:xfrm>
                <a:off x="5032010" y="3845598"/>
                <a:ext cx="314142" cy="709122"/>
              </a:xfrm>
              <a:custGeom>
                <a:avLst/>
                <a:gdLst/>
                <a:ahLst/>
                <a:cxnLst/>
                <a:rect l="l" t="t" r="r" b="b"/>
                <a:pathLst>
                  <a:path w="18280" h="41264" extrusionOk="0">
                    <a:moveTo>
                      <a:pt x="1434" y="0"/>
                    </a:moveTo>
                    <a:lnTo>
                      <a:pt x="367" y="4837"/>
                    </a:lnTo>
                    <a:cubicBezTo>
                      <a:pt x="367" y="4837"/>
                      <a:pt x="534" y="19014"/>
                      <a:pt x="367" y="20148"/>
                    </a:cubicBezTo>
                    <a:cubicBezTo>
                      <a:pt x="200" y="21249"/>
                      <a:pt x="734" y="22183"/>
                      <a:pt x="367" y="23417"/>
                    </a:cubicBezTo>
                    <a:cubicBezTo>
                      <a:pt x="0" y="24685"/>
                      <a:pt x="200" y="34425"/>
                      <a:pt x="200" y="35025"/>
                    </a:cubicBezTo>
                    <a:cubicBezTo>
                      <a:pt x="200" y="35626"/>
                      <a:pt x="500" y="36160"/>
                      <a:pt x="267" y="37194"/>
                    </a:cubicBezTo>
                    <a:cubicBezTo>
                      <a:pt x="67" y="38194"/>
                      <a:pt x="267" y="38461"/>
                      <a:pt x="267" y="39562"/>
                    </a:cubicBezTo>
                    <a:cubicBezTo>
                      <a:pt x="267" y="40696"/>
                      <a:pt x="2669" y="41263"/>
                      <a:pt x="3769" y="41263"/>
                    </a:cubicBezTo>
                    <a:cubicBezTo>
                      <a:pt x="4904" y="41263"/>
                      <a:pt x="6571" y="40363"/>
                      <a:pt x="6571" y="40363"/>
                    </a:cubicBezTo>
                    <a:cubicBezTo>
                      <a:pt x="6571" y="40363"/>
                      <a:pt x="6438" y="32390"/>
                      <a:pt x="6571" y="28854"/>
                    </a:cubicBezTo>
                    <a:cubicBezTo>
                      <a:pt x="6705" y="25319"/>
                      <a:pt x="6571" y="24651"/>
                      <a:pt x="7372" y="21116"/>
                    </a:cubicBezTo>
                    <a:cubicBezTo>
                      <a:pt x="8173" y="17546"/>
                      <a:pt x="8039" y="17413"/>
                      <a:pt x="8039" y="15512"/>
                    </a:cubicBezTo>
                    <a:cubicBezTo>
                      <a:pt x="8039" y="13610"/>
                      <a:pt x="9340" y="8807"/>
                      <a:pt x="9507" y="8807"/>
                    </a:cubicBezTo>
                    <a:cubicBezTo>
                      <a:pt x="9674" y="8807"/>
                      <a:pt x="9940" y="11309"/>
                      <a:pt x="10741" y="13810"/>
                    </a:cubicBezTo>
                    <a:cubicBezTo>
                      <a:pt x="11542" y="16312"/>
                      <a:pt x="10741" y="21216"/>
                      <a:pt x="11508" y="24852"/>
                    </a:cubicBezTo>
                    <a:cubicBezTo>
                      <a:pt x="12242" y="28487"/>
                      <a:pt x="12175" y="32223"/>
                      <a:pt x="11942" y="34859"/>
                    </a:cubicBezTo>
                    <a:cubicBezTo>
                      <a:pt x="11708" y="37461"/>
                      <a:pt x="11542" y="37360"/>
                      <a:pt x="11508" y="38495"/>
                    </a:cubicBezTo>
                    <a:cubicBezTo>
                      <a:pt x="11432" y="40753"/>
                      <a:pt x="12495" y="41023"/>
                      <a:pt x="13522" y="41023"/>
                    </a:cubicBezTo>
                    <a:cubicBezTo>
                      <a:pt x="13845" y="41023"/>
                      <a:pt x="14164" y="40996"/>
                      <a:pt x="14444" y="40996"/>
                    </a:cubicBezTo>
                    <a:cubicBezTo>
                      <a:pt x="14844" y="40996"/>
                      <a:pt x="15248" y="41005"/>
                      <a:pt x="15634" y="41005"/>
                    </a:cubicBezTo>
                    <a:cubicBezTo>
                      <a:pt x="16789" y="41005"/>
                      <a:pt x="17771" y="40930"/>
                      <a:pt x="17946" y="40329"/>
                    </a:cubicBezTo>
                    <a:cubicBezTo>
                      <a:pt x="18213" y="39529"/>
                      <a:pt x="17846" y="28054"/>
                      <a:pt x="17946" y="27020"/>
                    </a:cubicBezTo>
                    <a:cubicBezTo>
                      <a:pt x="18080" y="26019"/>
                      <a:pt x="17846" y="23717"/>
                      <a:pt x="17679" y="22617"/>
                    </a:cubicBezTo>
                    <a:cubicBezTo>
                      <a:pt x="17513" y="21482"/>
                      <a:pt x="18280" y="1268"/>
                      <a:pt x="18280" y="1268"/>
                    </a:cubicBezTo>
                    <a:lnTo>
                      <a:pt x="143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2578;p42">
                <a:extLst>
                  <a:ext uri="{FF2B5EF4-FFF2-40B4-BE49-F238E27FC236}">
                    <a16:creationId xmlns:a16="http://schemas.microsoft.com/office/drawing/2014/main" id="{EF378249-6F6E-5E4A-8139-D04CA9E99260}"/>
                  </a:ext>
                </a:extLst>
              </p:cNvPr>
              <p:cNvSpPr/>
              <p:nvPr/>
            </p:nvSpPr>
            <p:spPr>
              <a:xfrm>
                <a:off x="5045190" y="3870240"/>
                <a:ext cx="299810" cy="89534"/>
              </a:xfrm>
              <a:custGeom>
                <a:avLst/>
                <a:gdLst/>
                <a:ahLst/>
                <a:cxnLst/>
                <a:rect l="l" t="t" r="r" b="b"/>
                <a:pathLst>
                  <a:path w="17446" h="5210" extrusionOk="0">
                    <a:moveTo>
                      <a:pt x="300" y="1"/>
                    </a:moveTo>
                    <a:lnTo>
                      <a:pt x="0" y="1535"/>
                    </a:lnTo>
                    <a:cubicBezTo>
                      <a:pt x="0" y="1535"/>
                      <a:pt x="906" y="1309"/>
                      <a:pt x="1829" y="1309"/>
                    </a:cubicBezTo>
                    <a:cubicBezTo>
                      <a:pt x="2080" y="1309"/>
                      <a:pt x="2333" y="1326"/>
                      <a:pt x="2569" y="1368"/>
                    </a:cubicBezTo>
                    <a:cubicBezTo>
                      <a:pt x="4937" y="1769"/>
                      <a:pt x="10107" y="4871"/>
                      <a:pt x="14577" y="5204"/>
                    </a:cubicBezTo>
                    <a:cubicBezTo>
                      <a:pt x="14625" y="5208"/>
                      <a:pt x="14674" y="5209"/>
                      <a:pt x="14725" y="5209"/>
                    </a:cubicBezTo>
                    <a:cubicBezTo>
                      <a:pt x="15742" y="5209"/>
                      <a:pt x="17346" y="4604"/>
                      <a:pt x="17346" y="4604"/>
                    </a:cubicBezTo>
                    <a:lnTo>
                      <a:pt x="17446" y="1835"/>
                    </a:lnTo>
                    <a:lnTo>
                      <a:pt x="14110" y="2736"/>
                    </a:lnTo>
                    <a:lnTo>
                      <a:pt x="300" y="1"/>
                    </a:lnTo>
                    <a:close/>
                  </a:path>
                </a:pathLst>
              </a:custGeom>
              <a:solidFill>
                <a:srgbClr val="282E5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2579;p42">
                <a:extLst>
                  <a:ext uri="{FF2B5EF4-FFF2-40B4-BE49-F238E27FC236}">
                    <a16:creationId xmlns:a16="http://schemas.microsoft.com/office/drawing/2014/main" id="{10C260F9-222B-5D45-9D39-AB4BF5265BA4}"/>
                  </a:ext>
                </a:extLst>
              </p:cNvPr>
              <p:cNvSpPr/>
              <p:nvPr/>
            </p:nvSpPr>
            <p:spPr>
              <a:xfrm>
                <a:off x="5084162" y="3155411"/>
                <a:ext cx="185735" cy="256881"/>
              </a:xfrm>
              <a:custGeom>
                <a:avLst/>
                <a:gdLst/>
                <a:ahLst/>
                <a:cxnLst/>
                <a:rect l="l" t="t" r="r" b="b"/>
                <a:pathLst>
                  <a:path w="10808" h="14948" extrusionOk="0">
                    <a:moveTo>
                      <a:pt x="5341" y="1"/>
                    </a:moveTo>
                    <a:cubicBezTo>
                      <a:pt x="5117" y="1"/>
                      <a:pt x="4903" y="33"/>
                      <a:pt x="4704" y="103"/>
                    </a:cubicBezTo>
                    <a:cubicBezTo>
                      <a:pt x="3403" y="570"/>
                      <a:pt x="2135" y="1304"/>
                      <a:pt x="1402" y="2505"/>
                    </a:cubicBezTo>
                    <a:cubicBezTo>
                      <a:pt x="801" y="3606"/>
                      <a:pt x="1502" y="4140"/>
                      <a:pt x="801" y="5774"/>
                    </a:cubicBezTo>
                    <a:cubicBezTo>
                      <a:pt x="501" y="6508"/>
                      <a:pt x="1" y="7242"/>
                      <a:pt x="301" y="7642"/>
                    </a:cubicBezTo>
                    <a:cubicBezTo>
                      <a:pt x="401" y="7809"/>
                      <a:pt x="634" y="7842"/>
                      <a:pt x="734" y="7909"/>
                    </a:cubicBezTo>
                    <a:cubicBezTo>
                      <a:pt x="801" y="8776"/>
                      <a:pt x="834" y="9477"/>
                      <a:pt x="901" y="10010"/>
                    </a:cubicBezTo>
                    <a:cubicBezTo>
                      <a:pt x="968" y="10277"/>
                      <a:pt x="968" y="10544"/>
                      <a:pt x="1201" y="10778"/>
                    </a:cubicBezTo>
                    <a:cubicBezTo>
                      <a:pt x="1402" y="10978"/>
                      <a:pt x="1668" y="11011"/>
                      <a:pt x="2135" y="11111"/>
                    </a:cubicBezTo>
                    <a:cubicBezTo>
                      <a:pt x="2736" y="11211"/>
                      <a:pt x="3203" y="11278"/>
                      <a:pt x="3536" y="11345"/>
                    </a:cubicBezTo>
                    <a:cubicBezTo>
                      <a:pt x="3636" y="11445"/>
                      <a:pt x="3703" y="11512"/>
                      <a:pt x="3803" y="11678"/>
                    </a:cubicBezTo>
                    <a:cubicBezTo>
                      <a:pt x="4003" y="12112"/>
                      <a:pt x="3970" y="12546"/>
                      <a:pt x="3837" y="13146"/>
                    </a:cubicBezTo>
                    <a:cubicBezTo>
                      <a:pt x="3703" y="13847"/>
                      <a:pt x="3570" y="14480"/>
                      <a:pt x="3470" y="14947"/>
                    </a:cubicBezTo>
                    <a:lnTo>
                      <a:pt x="9741" y="13746"/>
                    </a:lnTo>
                    <a:cubicBezTo>
                      <a:pt x="9474" y="13480"/>
                      <a:pt x="9140" y="13113"/>
                      <a:pt x="8974" y="12579"/>
                    </a:cubicBezTo>
                    <a:cubicBezTo>
                      <a:pt x="8673" y="11478"/>
                      <a:pt x="9374" y="10477"/>
                      <a:pt x="9741" y="9744"/>
                    </a:cubicBezTo>
                    <a:cubicBezTo>
                      <a:pt x="10808" y="7675"/>
                      <a:pt x="10708" y="4974"/>
                      <a:pt x="9874" y="3139"/>
                    </a:cubicBezTo>
                    <a:cubicBezTo>
                      <a:pt x="9285" y="1843"/>
                      <a:pt x="7032" y="1"/>
                      <a:pt x="5341" y="1"/>
                    </a:cubicBezTo>
                    <a:close/>
                  </a:path>
                </a:pathLst>
              </a:custGeom>
              <a:solidFill>
                <a:srgbClr val="D08B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2580;p42">
                <a:extLst>
                  <a:ext uri="{FF2B5EF4-FFF2-40B4-BE49-F238E27FC236}">
                    <a16:creationId xmlns:a16="http://schemas.microsoft.com/office/drawing/2014/main" id="{7BD8E3AE-8092-3D4E-9929-21CBDFB964CB}"/>
                  </a:ext>
                </a:extLst>
              </p:cNvPr>
              <p:cNvSpPr/>
              <p:nvPr/>
            </p:nvSpPr>
            <p:spPr>
              <a:xfrm>
                <a:off x="5033144" y="3368387"/>
                <a:ext cx="335932" cy="577571"/>
              </a:xfrm>
              <a:custGeom>
                <a:avLst/>
                <a:gdLst/>
                <a:ahLst/>
                <a:cxnLst/>
                <a:rect l="l" t="t" r="r" b="b"/>
                <a:pathLst>
                  <a:path w="19548" h="33609" extrusionOk="0">
                    <a:moveTo>
                      <a:pt x="7020" y="1"/>
                    </a:moveTo>
                    <a:cubicBezTo>
                      <a:pt x="6785" y="1"/>
                      <a:pt x="6623" y="47"/>
                      <a:pt x="6539" y="185"/>
                    </a:cubicBezTo>
                    <a:cubicBezTo>
                      <a:pt x="6439" y="385"/>
                      <a:pt x="6672" y="585"/>
                      <a:pt x="6539" y="1052"/>
                    </a:cubicBezTo>
                    <a:cubicBezTo>
                      <a:pt x="6472" y="1386"/>
                      <a:pt x="6205" y="1619"/>
                      <a:pt x="6005" y="1786"/>
                    </a:cubicBezTo>
                    <a:lnTo>
                      <a:pt x="768" y="9625"/>
                    </a:lnTo>
                    <a:cubicBezTo>
                      <a:pt x="768" y="9625"/>
                      <a:pt x="668" y="25903"/>
                      <a:pt x="534" y="27171"/>
                    </a:cubicBezTo>
                    <a:cubicBezTo>
                      <a:pt x="434" y="28472"/>
                      <a:pt x="1" y="29639"/>
                      <a:pt x="534" y="30106"/>
                    </a:cubicBezTo>
                    <a:cubicBezTo>
                      <a:pt x="674" y="30215"/>
                      <a:pt x="810" y="30255"/>
                      <a:pt x="957" y="30255"/>
                    </a:cubicBezTo>
                    <a:cubicBezTo>
                      <a:pt x="1368" y="30255"/>
                      <a:pt x="1864" y="29940"/>
                      <a:pt x="2758" y="29940"/>
                    </a:cubicBezTo>
                    <a:cubicBezTo>
                      <a:pt x="2916" y="29940"/>
                      <a:pt x="3086" y="29950"/>
                      <a:pt x="3270" y="29973"/>
                    </a:cubicBezTo>
                    <a:cubicBezTo>
                      <a:pt x="4838" y="30173"/>
                      <a:pt x="13043" y="33609"/>
                      <a:pt x="14845" y="33609"/>
                    </a:cubicBezTo>
                    <a:cubicBezTo>
                      <a:pt x="16646" y="33609"/>
                      <a:pt x="18447" y="31441"/>
                      <a:pt x="18447" y="31441"/>
                    </a:cubicBezTo>
                    <a:lnTo>
                      <a:pt x="17613" y="22234"/>
                    </a:lnTo>
                    <a:lnTo>
                      <a:pt x="19548" y="14295"/>
                    </a:lnTo>
                    <a:lnTo>
                      <a:pt x="14945" y="4421"/>
                    </a:lnTo>
                    <a:lnTo>
                      <a:pt x="13210" y="1920"/>
                    </a:lnTo>
                    <a:cubicBezTo>
                      <a:pt x="13010" y="1286"/>
                      <a:pt x="12643" y="552"/>
                      <a:pt x="11876" y="218"/>
                    </a:cubicBezTo>
                    <a:cubicBezTo>
                      <a:pt x="11653" y="118"/>
                      <a:pt x="11468" y="85"/>
                      <a:pt x="11269" y="85"/>
                    </a:cubicBezTo>
                    <a:cubicBezTo>
                      <a:pt x="10871" y="85"/>
                      <a:pt x="10419" y="218"/>
                      <a:pt x="9508" y="218"/>
                    </a:cubicBezTo>
                    <a:cubicBezTo>
                      <a:pt x="8368" y="218"/>
                      <a:pt x="7525" y="1"/>
                      <a:pt x="702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2581;p42">
                <a:extLst>
                  <a:ext uri="{FF2B5EF4-FFF2-40B4-BE49-F238E27FC236}">
                    <a16:creationId xmlns:a16="http://schemas.microsoft.com/office/drawing/2014/main" id="{98E2ED5C-12D6-6B42-AE78-08A262AF9BE9}"/>
                  </a:ext>
                </a:extLst>
              </p:cNvPr>
              <p:cNvSpPr/>
              <p:nvPr/>
            </p:nvSpPr>
            <p:spPr>
              <a:xfrm>
                <a:off x="5215995" y="3545809"/>
                <a:ext cx="129575" cy="299260"/>
              </a:xfrm>
              <a:custGeom>
                <a:avLst/>
                <a:gdLst/>
                <a:ahLst/>
                <a:cxnLst/>
                <a:rect l="l" t="t" r="r" b="b"/>
                <a:pathLst>
                  <a:path w="7540" h="17414" extrusionOk="0">
                    <a:moveTo>
                      <a:pt x="5738" y="1"/>
                    </a:moveTo>
                    <a:lnTo>
                      <a:pt x="5764" y="107"/>
                    </a:lnTo>
                    <a:lnTo>
                      <a:pt x="5764" y="107"/>
                    </a:lnTo>
                    <a:cubicBezTo>
                      <a:pt x="5756" y="71"/>
                      <a:pt x="5748" y="35"/>
                      <a:pt x="5738" y="1"/>
                    </a:cubicBezTo>
                    <a:close/>
                    <a:moveTo>
                      <a:pt x="5764" y="107"/>
                    </a:moveTo>
                    <a:cubicBezTo>
                      <a:pt x="5967" y="1083"/>
                      <a:pt x="5469" y="2606"/>
                      <a:pt x="5405" y="3603"/>
                    </a:cubicBezTo>
                    <a:cubicBezTo>
                      <a:pt x="5371" y="5338"/>
                      <a:pt x="5171" y="7006"/>
                      <a:pt x="4704" y="8740"/>
                    </a:cubicBezTo>
                    <a:cubicBezTo>
                      <a:pt x="3837" y="11976"/>
                      <a:pt x="2236" y="15011"/>
                      <a:pt x="1" y="17413"/>
                    </a:cubicBezTo>
                    <a:cubicBezTo>
                      <a:pt x="1735" y="15578"/>
                      <a:pt x="4204" y="14144"/>
                      <a:pt x="6172" y="12576"/>
                    </a:cubicBezTo>
                    <a:lnTo>
                      <a:pt x="7539" y="7473"/>
                    </a:lnTo>
                    <a:lnTo>
                      <a:pt x="5764" y="107"/>
                    </a:lnTo>
                    <a:close/>
                  </a:path>
                </a:pathLst>
              </a:custGeom>
              <a:solidFill>
                <a:srgbClr val="C4422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2582;p42">
                <a:extLst>
                  <a:ext uri="{FF2B5EF4-FFF2-40B4-BE49-F238E27FC236}">
                    <a16:creationId xmlns:a16="http://schemas.microsoft.com/office/drawing/2014/main" id="{273F7BCB-562E-D644-8D2A-5CFC708D7CDF}"/>
                  </a:ext>
                </a:extLst>
              </p:cNvPr>
              <p:cNvSpPr/>
              <p:nvPr/>
            </p:nvSpPr>
            <p:spPr>
              <a:xfrm>
                <a:off x="5062373" y="3522302"/>
                <a:ext cx="130142" cy="321617"/>
              </a:xfrm>
              <a:custGeom>
                <a:avLst/>
                <a:gdLst/>
                <a:ahLst/>
                <a:cxnLst/>
                <a:rect l="l" t="t" r="r" b="b"/>
                <a:pathLst>
                  <a:path w="7573" h="18715" extrusionOk="0">
                    <a:moveTo>
                      <a:pt x="735" y="1"/>
                    </a:moveTo>
                    <a:lnTo>
                      <a:pt x="735" y="1"/>
                    </a:lnTo>
                    <a:cubicBezTo>
                      <a:pt x="710" y="92"/>
                      <a:pt x="702" y="201"/>
                      <a:pt x="708" y="324"/>
                    </a:cubicBezTo>
                    <a:lnTo>
                      <a:pt x="708" y="324"/>
                    </a:lnTo>
                    <a:lnTo>
                      <a:pt x="735" y="1"/>
                    </a:lnTo>
                    <a:close/>
                    <a:moveTo>
                      <a:pt x="708" y="324"/>
                    </a:moveTo>
                    <a:lnTo>
                      <a:pt x="1" y="8807"/>
                    </a:lnTo>
                    <a:lnTo>
                      <a:pt x="1369" y="13878"/>
                    </a:lnTo>
                    <a:cubicBezTo>
                      <a:pt x="3337" y="15479"/>
                      <a:pt x="5805" y="16880"/>
                      <a:pt x="7573" y="18714"/>
                    </a:cubicBezTo>
                    <a:cubicBezTo>
                      <a:pt x="3870" y="14845"/>
                      <a:pt x="3137" y="14478"/>
                      <a:pt x="2269" y="11209"/>
                    </a:cubicBezTo>
                    <a:cubicBezTo>
                      <a:pt x="1802" y="9508"/>
                      <a:pt x="2236" y="6672"/>
                      <a:pt x="2169" y="4938"/>
                    </a:cubicBezTo>
                    <a:cubicBezTo>
                      <a:pt x="2139" y="4031"/>
                      <a:pt x="767" y="1510"/>
                      <a:pt x="708" y="324"/>
                    </a:cubicBezTo>
                    <a:close/>
                  </a:path>
                </a:pathLst>
              </a:custGeom>
              <a:solidFill>
                <a:srgbClr val="C4422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2583;p42">
                <a:extLst>
                  <a:ext uri="{FF2B5EF4-FFF2-40B4-BE49-F238E27FC236}">
                    <a16:creationId xmlns:a16="http://schemas.microsoft.com/office/drawing/2014/main" id="{61D3929D-7866-3F47-8748-485FC6282DF0}"/>
                  </a:ext>
                </a:extLst>
              </p:cNvPr>
              <p:cNvSpPr/>
              <p:nvPr/>
            </p:nvSpPr>
            <p:spPr>
              <a:xfrm>
                <a:off x="5002196" y="3689689"/>
                <a:ext cx="260834" cy="244732"/>
              </a:xfrm>
              <a:custGeom>
                <a:avLst/>
                <a:gdLst/>
                <a:ahLst/>
                <a:cxnLst/>
                <a:rect l="l" t="t" r="r" b="b"/>
                <a:pathLst>
                  <a:path w="15178" h="14241" extrusionOk="0">
                    <a:moveTo>
                      <a:pt x="0" y="0"/>
                    </a:moveTo>
                    <a:lnTo>
                      <a:pt x="0" y="2602"/>
                    </a:lnTo>
                    <a:cubicBezTo>
                      <a:pt x="0" y="2602"/>
                      <a:pt x="7106" y="9540"/>
                      <a:pt x="8106" y="10208"/>
                    </a:cubicBezTo>
                    <a:cubicBezTo>
                      <a:pt x="9107" y="10908"/>
                      <a:pt x="10641" y="11408"/>
                      <a:pt x="11142" y="12943"/>
                    </a:cubicBezTo>
                    <a:cubicBezTo>
                      <a:pt x="11309" y="13410"/>
                      <a:pt x="11409" y="13877"/>
                      <a:pt x="11809" y="14110"/>
                    </a:cubicBezTo>
                    <a:cubicBezTo>
                      <a:pt x="11941" y="14204"/>
                      <a:pt x="12095" y="14241"/>
                      <a:pt x="12263" y="14241"/>
                    </a:cubicBezTo>
                    <a:cubicBezTo>
                      <a:pt x="12816" y="14241"/>
                      <a:pt x="13522" y="13838"/>
                      <a:pt x="14111" y="13710"/>
                    </a:cubicBezTo>
                    <a:cubicBezTo>
                      <a:pt x="14844" y="13543"/>
                      <a:pt x="15178" y="12076"/>
                      <a:pt x="14111" y="10708"/>
                    </a:cubicBezTo>
                    <a:cubicBezTo>
                      <a:pt x="13010" y="9340"/>
                      <a:pt x="10808" y="8840"/>
                      <a:pt x="9140" y="7539"/>
                    </a:cubicBezTo>
                    <a:cubicBezTo>
                      <a:pt x="7439" y="6271"/>
                      <a:pt x="3636" y="1501"/>
                      <a:pt x="3636" y="1501"/>
                    </a:cubicBezTo>
                    <a:lnTo>
                      <a:pt x="2969" y="0"/>
                    </a:lnTo>
                    <a:close/>
                  </a:path>
                </a:pathLst>
              </a:custGeom>
              <a:solidFill>
                <a:srgbClr val="BC6C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2584;p42">
                <a:extLst>
                  <a:ext uri="{FF2B5EF4-FFF2-40B4-BE49-F238E27FC236}">
                    <a16:creationId xmlns:a16="http://schemas.microsoft.com/office/drawing/2014/main" id="{B5733498-FFE1-AC4E-97B5-B2956F43182F}"/>
                  </a:ext>
                </a:extLst>
              </p:cNvPr>
              <p:cNvSpPr/>
              <p:nvPr/>
            </p:nvSpPr>
            <p:spPr>
              <a:xfrm>
                <a:off x="5132568" y="3813499"/>
                <a:ext cx="113249" cy="24265"/>
              </a:xfrm>
              <a:custGeom>
                <a:avLst/>
                <a:gdLst/>
                <a:ahLst/>
                <a:cxnLst/>
                <a:rect l="l" t="t" r="r" b="b"/>
                <a:pathLst>
                  <a:path w="6590" h="1412" extrusionOk="0">
                    <a:moveTo>
                      <a:pt x="6590" y="0"/>
                    </a:moveTo>
                    <a:cubicBezTo>
                      <a:pt x="6589" y="1"/>
                      <a:pt x="4229" y="372"/>
                      <a:pt x="2888" y="372"/>
                    </a:cubicBezTo>
                    <a:cubicBezTo>
                      <a:pt x="2572" y="372"/>
                      <a:pt x="2313" y="351"/>
                      <a:pt x="2154" y="301"/>
                    </a:cubicBezTo>
                    <a:cubicBezTo>
                      <a:pt x="1747" y="154"/>
                      <a:pt x="1205" y="71"/>
                      <a:pt x="776" y="71"/>
                    </a:cubicBezTo>
                    <a:cubicBezTo>
                      <a:pt x="326" y="71"/>
                      <a:pt x="0" y="162"/>
                      <a:pt x="86" y="367"/>
                    </a:cubicBezTo>
                    <a:cubicBezTo>
                      <a:pt x="241" y="773"/>
                      <a:pt x="2350" y="1411"/>
                      <a:pt x="3197" y="1411"/>
                    </a:cubicBezTo>
                    <a:cubicBezTo>
                      <a:pt x="3256" y="1411"/>
                      <a:pt x="3309" y="1408"/>
                      <a:pt x="3355" y="1401"/>
                    </a:cubicBezTo>
                    <a:cubicBezTo>
                      <a:pt x="4055" y="1335"/>
                      <a:pt x="6157" y="1068"/>
                      <a:pt x="6157" y="1068"/>
                    </a:cubicBezTo>
                    <a:lnTo>
                      <a:pt x="6590" y="0"/>
                    </a:lnTo>
                    <a:close/>
                  </a:path>
                </a:pathLst>
              </a:custGeom>
              <a:solidFill>
                <a:srgbClr val="BC6C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2585;p42">
                <a:extLst>
                  <a:ext uri="{FF2B5EF4-FFF2-40B4-BE49-F238E27FC236}">
                    <a16:creationId xmlns:a16="http://schemas.microsoft.com/office/drawing/2014/main" id="{38FCBF75-B053-5B41-8F0D-BDE4E412584F}"/>
                  </a:ext>
                </a:extLst>
              </p:cNvPr>
              <p:cNvSpPr/>
              <p:nvPr/>
            </p:nvSpPr>
            <p:spPr>
              <a:xfrm>
                <a:off x="5072701" y="3134859"/>
                <a:ext cx="204089" cy="217390"/>
              </a:xfrm>
              <a:custGeom>
                <a:avLst/>
                <a:gdLst/>
                <a:ahLst/>
                <a:cxnLst/>
                <a:rect l="l" t="t" r="r" b="b"/>
                <a:pathLst>
                  <a:path w="11876" h="12650" extrusionOk="0">
                    <a:moveTo>
                      <a:pt x="5904" y="0"/>
                    </a:moveTo>
                    <a:cubicBezTo>
                      <a:pt x="5760" y="0"/>
                      <a:pt x="5626" y="11"/>
                      <a:pt x="5504" y="32"/>
                    </a:cubicBezTo>
                    <a:cubicBezTo>
                      <a:pt x="4203" y="299"/>
                      <a:pt x="768" y="299"/>
                      <a:pt x="367" y="1700"/>
                    </a:cubicBezTo>
                    <a:cubicBezTo>
                      <a:pt x="0" y="3067"/>
                      <a:pt x="234" y="3901"/>
                      <a:pt x="1802" y="4201"/>
                    </a:cubicBezTo>
                    <a:cubicBezTo>
                      <a:pt x="2736" y="4435"/>
                      <a:pt x="1568" y="5536"/>
                      <a:pt x="3203" y="5869"/>
                    </a:cubicBezTo>
                    <a:cubicBezTo>
                      <a:pt x="2502" y="7704"/>
                      <a:pt x="3570" y="9705"/>
                      <a:pt x="3570" y="9705"/>
                    </a:cubicBezTo>
                    <a:cubicBezTo>
                      <a:pt x="3570" y="9705"/>
                      <a:pt x="4003" y="12341"/>
                      <a:pt x="5604" y="12441"/>
                    </a:cubicBezTo>
                    <a:cubicBezTo>
                      <a:pt x="6672" y="12483"/>
                      <a:pt x="7808" y="12649"/>
                      <a:pt x="8619" y="12649"/>
                    </a:cubicBezTo>
                    <a:cubicBezTo>
                      <a:pt x="9074" y="12649"/>
                      <a:pt x="9427" y="12597"/>
                      <a:pt x="9607" y="12441"/>
                    </a:cubicBezTo>
                    <a:cubicBezTo>
                      <a:pt x="10074" y="11974"/>
                      <a:pt x="11509" y="9205"/>
                      <a:pt x="11509" y="9205"/>
                    </a:cubicBezTo>
                    <a:cubicBezTo>
                      <a:pt x="11509" y="9205"/>
                      <a:pt x="11876" y="6370"/>
                      <a:pt x="11709" y="4969"/>
                    </a:cubicBezTo>
                    <a:cubicBezTo>
                      <a:pt x="11552" y="3618"/>
                      <a:pt x="11129" y="2149"/>
                      <a:pt x="10077" y="2149"/>
                    </a:cubicBezTo>
                    <a:cubicBezTo>
                      <a:pt x="10012" y="2149"/>
                      <a:pt x="9944" y="2155"/>
                      <a:pt x="9874" y="2167"/>
                    </a:cubicBezTo>
                    <a:cubicBezTo>
                      <a:pt x="9723" y="1015"/>
                      <a:pt x="7339" y="0"/>
                      <a:pt x="590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2586;p42">
                <a:extLst>
                  <a:ext uri="{FF2B5EF4-FFF2-40B4-BE49-F238E27FC236}">
                    <a16:creationId xmlns:a16="http://schemas.microsoft.com/office/drawing/2014/main" id="{32778EBF-70CA-6C40-92ED-1CBB71272C54}"/>
                  </a:ext>
                </a:extLst>
              </p:cNvPr>
              <p:cNvSpPr/>
              <p:nvPr/>
            </p:nvSpPr>
            <p:spPr>
              <a:xfrm>
                <a:off x="5111106" y="3255197"/>
                <a:ext cx="28665" cy="37274"/>
              </a:xfrm>
              <a:custGeom>
                <a:avLst/>
                <a:gdLst/>
                <a:ahLst/>
                <a:cxnLst/>
                <a:rect l="l" t="t" r="r" b="b"/>
                <a:pathLst>
                  <a:path w="1668" h="2169" extrusionOk="0">
                    <a:moveTo>
                      <a:pt x="834" y="0"/>
                    </a:moveTo>
                    <a:cubicBezTo>
                      <a:pt x="401" y="0"/>
                      <a:pt x="0" y="501"/>
                      <a:pt x="0" y="1068"/>
                    </a:cubicBezTo>
                    <a:cubicBezTo>
                      <a:pt x="0" y="1702"/>
                      <a:pt x="401" y="2169"/>
                      <a:pt x="834" y="2169"/>
                    </a:cubicBezTo>
                    <a:cubicBezTo>
                      <a:pt x="1301" y="2169"/>
                      <a:pt x="1668" y="1668"/>
                      <a:pt x="1668" y="1068"/>
                    </a:cubicBezTo>
                    <a:cubicBezTo>
                      <a:pt x="1668" y="501"/>
                      <a:pt x="1301" y="0"/>
                      <a:pt x="834" y="0"/>
                    </a:cubicBezTo>
                    <a:close/>
                  </a:path>
                </a:pathLst>
              </a:custGeom>
              <a:solidFill>
                <a:srgbClr val="D08B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2587;p42">
                <a:extLst>
                  <a:ext uri="{FF2B5EF4-FFF2-40B4-BE49-F238E27FC236}">
                    <a16:creationId xmlns:a16="http://schemas.microsoft.com/office/drawing/2014/main" id="{B028D43E-544A-9A49-A4CE-611213D79F16}"/>
                  </a:ext>
                </a:extLst>
              </p:cNvPr>
              <p:cNvSpPr/>
              <p:nvPr/>
            </p:nvSpPr>
            <p:spPr>
              <a:xfrm>
                <a:off x="5002196" y="3707457"/>
                <a:ext cx="71661" cy="40711"/>
              </a:xfrm>
              <a:custGeom>
                <a:avLst/>
                <a:gdLst/>
                <a:ahLst/>
                <a:cxnLst/>
                <a:rect l="l" t="t" r="r" b="b"/>
                <a:pathLst>
                  <a:path w="4170" h="2369" extrusionOk="0">
                    <a:moveTo>
                      <a:pt x="3436" y="0"/>
                    </a:moveTo>
                    <a:lnTo>
                      <a:pt x="0" y="1501"/>
                    </a:lnTo>
                    <a:lnTo>
                      <a:pt x="901" y="2369"/>
                    </a:lnTo>
                    <a:cubicBezTo>
                      <a:pt x="901" y="2369"/>
                      <a:pt x="1735" y="1535"/>
                      <a:pt x="2102" y="1435"/>
                    </a:cubicBezTo>
                    <a:cubicBezTo>
                      <a:pt x="2469" y="1368"/>
                      <a:pt x="4170" y="1068"/>
                      <a:pt x="4170" y="1068"/>
                    </a:cubicBezTo>
                    <a:lnTo>
                      <a:pt x="3436" y="0"/>
                    </a:lnTo>
                    <a:close/>
                  </a:path>
                </a:pathLst>
              </a:custGeom>
              <a:solidFill>
                <a:srgbClr val="BC6C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2588;p42">
                <a:extLst>
                  <a:ext uri="{FF2B5EF4-FFF2-40B4-BE49-F238E27FC236}">
                    <a16:creationId xmlns:a16="http://schemas.microsoft.com/office/drawing/2014/main" id="{C74C4638-B6B7-3A48-8973-33B0514DCFF7}"/>
                  </a:ext>
                </a:extLst>
              </p:cNvPr>
              <p:cNvSpPr/>
              <p:nvPr/>
            </p:nvSpPr>
            <p:spPr>
              <a:xfrm>
                <a:off x="4989584" y="3398493"/>
                <a:ext cx="146760" cy="339782"/>
              </a:xfrm>
              <a:custGeom>
                <a:avLst/>
                <a:gdLst/>
                <a:ahLst/>
                <a:cxnLst/>
                <a:rect l="l" t="t" r="r" b="b"/>
                <a:pathLst>
                  <a:path w="8540" h="19772" extrusionOk="0">
                    <a:moveTo>
                      <a:pt x="8540" y="1"/>
                    </a:moveTo>
                    <a:cubicBezTo>
                      <a:pt x="8539" y="2"/>
                      <a:pt x="6805" y="1836"/>
                      <a:pt x="5671" y="2302"/>
                    </a:cubicBezTo>
                    <a:cubicBezTo>
                      <a:pt x="4537" y="2736"/>
                      <a:pt x="3536" y="2469"/>
                      <a:pt x="2869" y="2970"/>
                    </a:cubicBezTo>
                    <a:cubicBezTo>
                      <a:pt x="2202" y="3503"/>
                      <a:pt x="1869" y="4838"/>
                      <a:pt x="1535" y="5638"/>
                    </a:cubicBezTo>
                    <a:cubicBezTo>
                      <a:pt x="1068" y="6772"/>
                      <a:pt x="501" y="7940"/>
                      <a:pt x="334" y="9141"/>
                    </a:cubicBezTo>
                    <a:cubicBezTo>
                      <a:pt x="234" y="9641"/>
                      <a:pt x="234" y="10108"/>
                      <a:pt x="234" y="10608"/>
                    </a:cubicBezTo>
                    <a:lnTo>
                      <a:pt x="234" y="12677"/>
                    </a:lnTo>
                    <a:cubicBezTo>
                      <a:pt x="234" y="14444"/>
                      <a:pt x="201" y="16112"/>
                      <a:pt x="34" y="17814"/>
                    </a:cubicBezTo>
                    <a:cubicBezTo>
                      <a:pt x="1" y="18147"/>
                      <a:pt x="67" y="19515"/>
                      <a:pt x="301" y="19682"/>
                    </a:cubicBezTo>
                    <a:cubicBezTo>
                      <a:pt x="369" y="19738"/>
                      <a:pt x="525" y="19772"/>
                      <a:pt x="729" y="19772"/>
                    </a:cubicBezTo>
                    <a:cubicBezTo>
                      <a:pt x="1124" y="19772"/>
                      <a:pt x="1695" y="19645"/>
                      <a:pt x="2135" y="19315"/>
                    </a:cubicBezTo>
                    <a:cubicBezTo>
                      <a:pt x="2736" y="18814"/>
                      <a:pt x="5038" y="18714"/>
                      <a:pt x="5071" y="18347"/>
                    </a:cubicBezTo>
                    <a:cubicBezTo>
                      <a:pt x="5138" y="18014"/>
                      <a:pt x="6205" y="13577"/>
                      <a:pt x="5805" y="12009"/>
                    </a:cubicBezTo>
                    <a:cubicBezTo>
                      <a:pt x="5371" y="10375"/>
                      <a:pt x="4871" y="9474"/>
                      <a:pt x="5538" y="7206"/>
                    </a:cubicBezTo>
                    <a:cubicBezTo>
                      <a:pt x="6238" y="5005"/>
                      <a:pt x="8539" y="3"/>
                      <a:pt x="854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2589;p42">
                <a:extLst>
                  <a:ext uri="{FF2B5EF4-FFF2-40B4-BE49-F238E27FC236}">
                    <a16:creationId xmlns:a16="http://schemas.microsoft.com/office/drawing/2014/main" id="{88D2BCF6-4CA3-5E4B-A274-4157A069991F}"/>
                  </a:ext>
                </a:extLst>
              </p:cNvPr>
              <p:cNvSpPr/>
              <p:nvPr/>
            </p:nvSpPr>
            <p:spPr>
              <a:xfrm>
                <a:off x="5104232" y="3412257"/>
                <a:ext cx="209812" cy="26963"/>
              </a:xfrm>
              <a:custGeom>
                <a:avLst/>
                <a:gdLst/>
                <a:ahLst/>
                <a:cxnLst/>
                <a:rect l="l" t="t" r="r" b="b"/>
                <a:pathLst>
                  <a:path w="12209" h="1569" extrusionOk="0">
                    <a:moveTo>
                      <a:pt x="1067" y="0"/>
                    </a:moveTo>
                    <a:cubicBezTo>
                      <a:pt x="967" y="134"/>
                      <a:pt x="834" y="200"/>
                      <a:pt x="701" y="334"/>
                    </a:cubicBezTo>
                    <a:cubicBezTo>
                      <a:pt x="467" y="534"/>
                      <a:pt x="200" y="734"/>
                      <a:pt x="0" y="901"/>
                    </a:cubicBezTo>
                    <a:cubicBezTo>
                      <a:pt x="1156" y="877"/>
                      <a:pt x="2211" y="854"/>
                      <a:pt x="3167" y="854"/>
                    </a:cubicBezTo>
                    <a:cubicBezTo>
                      <a:pt x="3563" y="854"/>
                      <a:pt x="3942" y="858"/>
                      <a:pt x="4303" y="868"/>
                    </a:cubicBezTo>
                    <a:cubicBezTo>
                      <a:pt x="5704" y="868"/>
                      <a:pt x="6705" y="901"/>
                      <a:pt x="8006" y="1001"/>
                    </a:cubicBezTo>
                    <a:cubicBezTo>
                      <a:pt x="9640" y="1135"/>
                      <a:pt x="11041" y="1368"/>
                      <a:pt x="12209" y="1568"/>
                    </a:cubicBezTo>
                    <a:lnTo>
                      <a:pt x="9974" y="567"/>
                    </a:lnTo>
                    <a:cubicBezTo>
                      <a:pt x="9974" y="567"/>
                      <a:pt x="7511" y="128"/>
                      <a:pt x="6076" y="128"/>
                    </a:cubicBezTo>
                    <a:cubicBezTo>
                      <a:pt x="5981" y="128"/>
                      <a:pt x="5890" y="130"/>
                      <a:pt x="5804" y="134"/>
                    </a:cubicBezTo>
                    <a:cubicBezTo>
                      <a:pt x="5677" y="137"/>
                      <a:pt x="5533" y="138"/>
                      <a:pt x="5378" y="138"/>
                    </a:cubicBezTo>
                    <a:cubicBezTo>
                      <a:pt x="3824" y="138"/>
                      <a:pt x="1067" y="0"/>
                      <a:pt x="1067" y="0"/>
                    </a:cubicBezTo>
                    <a:close/>
                  </a:path>
                </a:pathLst>
              </a:custGeom>
              <a:solidFill>
                <a:srgbClr val="C4422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2590;p42">
                <a:extLst>
                  <a:ext uri="{FF2B5EF4-FFF2-40B4-BE49-F238E27FC236}">
                    <a16:creationId xmlns:a16="http://schemas.microsoft.com/office/drawing/2014/main" id="{02FC23AC-3917-954B-BA1B-859BBE884206}"/>
                  </a:ext>
                </a:extLst>
              </p:cNvPr>
              <p:cNvSpPr/>
              <p:nvPr/>
            </p:nvSpPr>
            <p:spPr>
              <a:xfrm>
                <a:off x="5136331" y="3705155"/>
                <a:ext cx="252224" cy="223027"/>
              </a:xfrm>
              <a:custGeom>
                <a:avLst/>
                <a:gdLst/>
                <a:ahLst/>
                <a:cxnLst/>
                <a:rect l="l" t="t" r="r" b="b"/>
                <a:pathLst>
                  <a:path w="14677" h="12978" extrusionOk="0">
                    <a:moveTo>
                      <a:pt x="13343" y="1"/>
                    </a:moveTo>
                    <a:lnTo>
                      <a:pt x="10708" y="635"/>
                    </a:lnTo>
                    <a:cubicBezTo>
                      <a:pt x="10708" y="635"/>
                      <a:pt x="6972" y="5305"/>
                      <a:pt x="6171" y="6205"/>
                    </a:cubicBezTo>
                    <a:cubicBezTo>
                      <a:pt x="5371" y="7106"/>
                      <a:pt x="767" y="8273"/>
                      <a:pt x="767" y="8273"/>
                    </a:cubicBezTo>
                    <a:cubicBezTo>
                      <a:pt x="767" y="8273"/>
                      <a:pt x="0" y="9541"/>
                      <a:pt x="0" y="9841"/>
                    </a:cubicBezTo>
                    <a:cubicBezTo>
                      <a:pt x="0" y="10108"/>
                      <a:pt x="367" y="10842"/>
                      <a:pt x="667" y="11142"/>
                    </a:cubicBezTo>
                    <a:cubicBezTo>
                      <a:pt x="964" y="11439"/>
                      <a:pt x="2176" y="12977"/>
                      <a:pt x="2751" y="12977"/>
                    </a:cubicBezTo>
                    <a:cubicBezTo>
                      <a:pt x="2757" y="12977"/>
                      <a:pt x="2763" y="12977"/>
                      <a:pt x="2769" y="12977"/>
                    </a:cubicBezTo>
                    <a:cubicBezTo>
                      <a:pt x="3302" y="12877"/>
                      <a:pt x="14677" y="2536"/>
                      <a:pt x="14677" y="2536"/>
                    </a:cubicBezTo>
                    <a:lnTo>
                      <a:pt x="13343" y="1"/>
                    </a:lnTo>
                    <a:close/>
                  </a:path>
                </a:pathLst>
              </a:custGeom>
              <a:solidFill>
                <a:srgbClr val="D08B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2591;p42">
                <a:extLst>
                  <a:ext uri="{FF2B5EF4-FFF2-40B4-BE49-F238E27FC236}">
                    <a16:creationId xmlns:a16="http://schemas.microsoft.com/office/drawing/2014/main" id="{BDAD55B3-3CD0-6241-B555-897DD61A3CFD}"/>
                  </a:ext>
                </a:extLst>
              </p:cNvPr>
              <p:cNvSpPr/>
              <p:nvPr/>
            </p:nvSpPr>
            <p:spPr>
              <a:xfrm>
                <a:off x="5303115" y="3713764"/>
                <a:ext cx="87145" cy="52174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3036" extrusionOk="0">
                    <a:moveTo>
                      <a:pt x="1068" y="0"/>
                    </a:moveTo>
                    <a:lnTo>
                      <a:pt x="1" y="1301"/>
                    </a:lnTo>
                    <a:cubicBezTo>
                      <a:pt x="1" y="1301"/>
                      <a:pt x="1769" y="1468"/>
                      <a:pt x="2303" y="1868"/>
                    </a:cubicBezTo>
                    <a:cubicBezTo>
                      <a:pt x="2836" y="2335"/>
                      <a:pt x="3804" y="3036"/>
                      <a:pt x="3804" y="3036"/>
                    </a:cubicBezTo>
                    <a:lnTo>
                      <a:pt x="5071" y="2002"/>
                    </a:lnTo>
                    <a:lnTo>
                      <a:pt x="1068" y="0"/>
                    </a:lnTo>
                    <a:close/>
                  </a:path>
                </a:pathLst>
              </a:custGeom>
              <a:solidFill>
                <a:srgbClr val="BC6C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2592;p42">
                <a:extLst>
                  <a:ext uri="{FF2B5EF4-FFF2-40B4-BE49-F238E27FC236}">
                    <a16:creationId xmlns:a16="http://schemas.microsoft.com/office/drawing/2014/main" id="{3C65B489-ABFB-E340-8DEA-3755ACA9116B}"/>
                  </a:ext>
                </a:extLst>
              </p:cNvPr>
              <p:cNvSpPr/>
              <p:nvPr/>
            </p:nvSpPr>
            <p:spPr>
              <a:xfrm>
                <a:off x="5256702" y="3414542"/>
                <a:ext cx="165096" cy="350935"/>
              </a:xfrm>
              <a:custGeom>
                <a:avLst/>
                <a:gdLst/>
                <a:ahLst/>
                <a:cxnLst/>
                <a:rect l="l" t="t" r="r" b="b"/>
                <a:pathLst>
                  <a:path w="9607" h="20421" extrusionOk="0">
                    <a:moveTo>
                      <a:pt x="0" y="1"/>
                    </a:moveTo>
                    <a:lnTo>
                      <a:pt x="867" y="3937"/>
                    </a:lnTo>
                    <a:cubicBezTo>
                      <a:pt x="3603" y="7640"/>
                      <a:pt x="3803" y="10108"/>
                      <a:pt x="3769" y="11276"/>
                    </a:cubicBezTo>
                    <a:cubicBezTo>
                      <a:pt x="3636" y="14378"/>
                      <a:pt x="3603" y="15912"/>
                      <a:pt x="3202" y="16646"/>
                    </a:cubicBezTo>
                    <a:cubicBezTo>
                      <a:pt x="3136" y="16779"/>
                      <a:pt x="2802" y="17413"/>
                      <a:pt x="3036" y="17780"/>
                    </a:cubicBezTo>
                    <a:cubicBezTo>
                      <a:pt x="3169" y="17980"/>
                      <a:pt x="3436" y="18047"/>
                      <a:pt x="3536" y="18080"/>
                    </a:cubicBezTo>
                    <a:cubicBezTo>
                      <a:pt x="4803" y="18447"/>
                      <a:pt x="6305" y="19481"/>
                      <a:pt x="7038" y="20048"/>
                    </a:cubicBezTo>
                    <a:cubicBezTo>
                      <a:pt x="7398" y="20288"/>
                      <a:pt x="7515" y="20420"/>
                      <a:pt x="7705" y="20420"/>
                    </a:cubicBezTo>
                    <a:cubicBezTo>
                      <a:pt x="7726" y="20420"/>
                      <a:pt x="7749" y="20419"/>
                      <a:pt x="7772" y="20415"/>
                    </a:cubicBezTo>
                    <a:cubicBezTo>
                      <a:pt x="8439" y="20315"/>
                      <a:pt x="8806" y="18814"/>
                      <a:pt x="8940" y="18214"/>
                    </a:cubicBezTo>
                    <a:cubicBezTo>
                      <a:pt x="9607" y="15378"/>
                      <a:pt x="8940" y="12710"/>
                      <a:pt x="8940" y="11943"/>
                    </a:cubicBezTo>
                    <a:cubicBezTo>
                      <a:pt x="8940" y="10342"/>
                      <a:pt x="7138" y="3737"/>
                      <a:pt x="6204" y="2936"/>
                    </a:cubicBezTo>
                    <a:cubicBezTo>
                      <a:pt x="5337" y="2169"/>
                      <a:pt x="1" y="1"/>
                      <a:pt x="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9" name="Google Shape;2593;p42">
              <a:extLst>
                <a:ext uri="{FF2B5EF4-FFF2-40B4-BE49-F238E27FC236}">
                  <a16:creationId xmlns:a16="http://schemas.microsoft.com/office/drawing/2014/main" id="{5A3ACE72-3EA5-3C42-9193-F9D5D076921C}"/>
                </a:ext>
              </a:extLst>
            </p:cNvPr>
            <p:cNvGrpSpPr/>
            <p:nvPr/>
          </p:nvGrpSpPr>
          <p:grpSpPr>
            <a:xfrm>
              <a:off x="6261513" y="3596192"/>
              <a:ext cx="302112" cy="1031334"/>
              <a:chOff x="6261513" y="3596192"/>
              <a:chExt cx="302112" cy="1031334"/>
            </a:xfrm>
          </p:grpSpPr>
          <p:sp>
            <p:nvSpPr>
              <p:cNvPr id="64" name="Google Shape;2594;p42">
                <a:extLst>
                  <a:ext uri="{FF2B5EF4-FFF2-40B4-BE49-F238E27FC236}">
                    <a16:creationId xmlns:a16="http://schemas.microsoft.com/office/drawing/2014/main" id="{7A97F71E-ED65-584A-942F-12B7BD9F428B}"/>
                  </a:ext>
                </a:extLst>
              </p:cNvPr>
              <p:cNvSpPr/>
              <p:nvPr/>
            </p:nvSpPr>
            <p:spPr>
              <a:xfrm>
                <a:off x="6261513" y="3596192"/>
                <a:ext cx="302112" cy="440314"/>
              </a:xfrm>
              <a:custGeom>
                <a:avLst/>
                <a:gdLst/>
                <a:ahLst/>
                <a:cxnLst/>
                <a:rect l="l" t="t" r="r" b="b"/>
                <a:pathLst>
                  <a:path w="17580" h="25622" extrusionOk="0">
                    <a:moveTo>
                      <a:pt x="9658" y="0"/>
                    </a:moveTo>
                    <a:cubicBezTo>
                      <a:pt x="9230" y="0"/>
                      <a:pt x="8799" y="88"/>
                      <a:pt x="8406" y="271"/>
                    </a:cubicBezTo>
                    <a:cubicBezTo>
                      <a:pt x="7005" y="938"/>
                      <a:pt x="6238" y="2606"/>
                      <a:pt x="6338" y="4140"/>
                    </a:cubicBezTo>
                    <a:cubicBezTo>
                      <a:pt x="6405" y="5008"/>
                      <a:pt x="6705" y="5875"/>
                      <a:pt x="6705" y="6776"/>
                    </a:cubicBezTo>
                    <a:cubicBezTo>
                      <a:pt x="6736" y="7955"/>
                      <a:pt x="6247" y="8961"/>
                      <a:pt x="5024" y="8961"/>
                    </a:cubicBezTo>
                    <a:cubicBezTo>
                      <a:pt x="4932" y="8961"/>
                      <a:pt x="4837" y="8955"/>
                      <a:pt x="4737" y="8944"/>
                    </a:cubicBezTo>
                    <a:cubicBezTo>
                      <a:pt x="4103" y="8844"/>
                      <a:pt x="3536" y="8644"/>
                      <a:pt x="2936" y="8510"/>
                    </a:cubicBezTo>
                    <a:cubicBezTo>
                      <a:pt x="2694" y="8453"/>
                      <a:pt x="2435" y="8415"/>
                      <a:pt x="2178" y="8415"/>
                    </a:cubicBezTo>
                    <a:cubicBezTo>
                      <a:pt x="1831" y="8415"/>
                      <a:pt x="1488" y="8485"/>
                      <a:pt x="1201" y="8677"/>
                    </a:cubicBezTo>
                    <a:cubicBezTo>
                      <a:pt x="901" y="8844"/>
                      <a:pt x="701" y="9144"/>
                      <a:pt x="534" y="9444"/>
                    </a:cubicBezTo>
                    <a:cubicBezTo>
                      <a:pt x="0" y="10411"/>
                      <a:pt x="100" y="11679"/>
                      <a:pt x="601" y="12680"/>
                    </a:cubicBezTo>
                    <a:cubicBezTo>
                      <a:pt x="1101" y="13680"/>
                      <a:pt x="2002" y="14481"/>
                      <a:pt x="2902" y="15148"/>
                    </a:cubicBezTo>
                    <a:cubicBezTo>
                      <a:pt x="3603" y="15649"/>
                      <a:pt x="4270" y="15982"/>
                      <a:pt x="5004" y="16549"/>
                    </a:cubicBezTo>
                    <a:cubicBezTo>
                      <a:pt x="5337" y="16816"/>
                      <a:pt x="5671" y="17216"/>
                      <a:pt x="5437" y="17550"/>
                    </a:cubicBezTo>
                    <a:cubicBezTo>
                      <a:pt x="5362" y="17727"/>
                      <a:pt x="5171" y="17808"/>
                      <a:pt x="4967" y="17808"/>
                    </a:cubicBezTo>
                    <a:cubicBezTo>
                      <a:pt x="4902" y="17808"/>
                      <a:pt x="4835" y="17800"/>
                      <a:pt x="4770" y="17783"/>
                    </a:cubicBezTo>
                    <a:cubicBezTo>
                      <a:pt x="4537" y="17717"/>
                      <a:pt x="4337" y="17550"/>
                      <a:pt x="4170" y="17383"/>
                    </a:cubicBezTo>
                    <a:cubicBezTo>
                      <a:pt x="3736" y="17016"/>
                      <a:pt x="3336" y="16616"/>
                      <a:pt x="2769" y="16382"/>
                    </a:cubicBezTo>
                    <a:cubicBezTo>
                      <a:pt x="2594" y="16317"/>
                      <a:pt x="2401" y="16284"/>
                      <a:pt x="2210" y="16284"/>
                    </a:cubicBezTo>
                    <a:cubicBezTo>
                      <a:pt x="1816" y="16284"/>
                      <a:pt x="1425" y="16424"/>
                      <a:pt x="1201" y="16716"/>
                    </a:cubicBezTo>
                    <a:cubicBezTo>
                      <a:pt x="934" y="17050"/>
                      <a:pt x="934" y="17517"/>
                      <a:pt x="1001" y="17950"/>
                    </a:cubicBezTo>
                    <a:cubicBezTo>
                      <a:pt x="1234" y="19818"/>
                      <a:pt x="2335" y="21486"/>
                      <a:pt x="3736" y="22720"/>
                    </a:cubicBezTo>
                    <a:cubicBezTo>
                      <a:pt x="4837" y="23688"/>
                      <a:pt x="6171" y="24455"/>
                      <a:pt x="7505" y="25055"/>
                    </a:cubicBezTo>
                    <a:cubicBezTo>
                      <a:pt x="8283" y="25417"/>
                      <a:pt x="8875" y="25622"/>
                      <a:pt x="9493" y="25622"/>
                    </a:cubicBezTo>
                    <a:cubicBezTo>
                      <a:pt x="10014" y="25622"/>
                      <a:pt x="10554" y="25476"/>
                      <a:pt x="11241" y="25155"/>
                    </a:cubicBezTo>
                    <a:cubicBezTo>
                      <a:pt x="11275" y="25122"/>
                      <a:pt x="11342" y="25122"/>
                      <a:pt x="11375" y="25055"/>
                    </a:cubicBezTo>
                    <a:cubicBezTo>
                      <a:pt x="13243" y="24155"/>
                      <a:pt x="14177" y="22787"/>
                      <a:pt x="15545" y="21286"/>
                    </a:cubicBezTo>
                    <a:cubicBezTo>
                      <a:pt x="16212" y="20552"/>
                      <a:pt x="16912" y="19818"/>
                      <a:pt x="17279" y="18884"/>
                    </a:cubicBezTo>
                    <a:cubicBezTo>
                      <a:pt x="17513" y="18317"/>
                      <a:pt x="17579" y="17650"/>
                      <a:pt x="17346" y="17050"/>
                    </a:cubicBezTo>
                    <a:cubicBezTo>
                      <a:pt x="17099" y="16611"/>
                      <a:pt x="16606" y="16263"/>
                      <a:pt x="16105" y="16263"/>
                    </a:cubicBezTo>
                    <a:cubicBezTo>
                      <a:pt x="15995" y="16263"/>
                      <a:pt x="15886" y="16280"/>
                      <a:pt x="15778" y="16316"/>
                    </a:cubicBezTo>
                    <a:cubicBezTo>
                      <a:pt x="15344" y="16482"/>
                      <a:pt x="15011" y="16983"/>
                      <a:pt x="14510" y="17050"/>
                    </a:cubicBezTo>
                    <a:cubicBezTo>
                      <a:pt x="14441" y="17062"/>
                      <a:pt x="14375" y="17068"/>
                      <a:pt x="14312" y="17068"/>
                    </a:cubicBezTo>
                    <a:cubicBezTo>
                      <a:pt x="13163" y="17068"/>
                      <a:pt x="13055" y="15138"/>
                      <a:pt x="13276" y="14348"/>
                    </a:cubicBezTo>
                    <a:cubicBezTo>
                      <a:pt x="13710" y="13013"/>
                      <a:pt x="15344" y="12613"/>
                      <a:pt x="16278" y="11712"/>
                    </a:cubicBezTo>
                    <a:cubicBezTo>
                      <a:pt x="17179" y="10979"/>
                      <a:pt x="17546" y="9778"/>
                      <a:pt x="17346" y="8644"/>
                    </a:cubicBezTo>
                    <a:cubicBezTo>
                      <a:pt x="17346" y="8477"/>
                      <a:pt x="17279" y="8343"/>
                      <a:pt x="17179" y="8210"/>
                    </a:cubicBezTo>
                    <a:cubicBezTo>
                      <a:pt x="17012" y="8110"/>
                      <a:pt x="16779" y="8043"/>
                      <a:pt x="16579" y="8043"/>
                    </a:cubicBezTo>
                    <a:cubicBezTo>
                      <a:pt x="16554" y="8042"/>
                      <a:pt x="16529" y="8042"/>
                      <a:pt x="16504" y="8042"/>
                    </a:cubicBezTo>
                    <a:cubicBezTo>
                      <a:pt x="15887" y="8042"/>
                      <a:pt x="15170" y="8310"/>
                      <a:pt x="14529" y="8310"/>
                    </a:cubicBezTo>
                    <a:cubicBezTo>
                      <a:pt x="14247" y="8310"/>
                      <a:pt x="13981" y="8258"/>
                      <a:pt x="13743" y="8110"/>
                    </a:cubicBezTo>
                    <a:cubicBezTo>
                      <a:pt x="13276" y="7810"/>
                      <a:pt x="12676" y="7142"/>
                      <a:pt x="12409" y="6642"/>
                    </a:cubicBezTo>
                    <a:cubicBezTo>
                      <a:pt x="11575" y="5108"/>
                      <a:pt x="12843" y="3306"/>
                      <a:pt x="12276" y="1705"/>
                    </a:cubicBezTo>
                    <a:cubicBezTo>
                      <a:pt x="11912" y="615"/>
                      <a:pt x="10793" y="0"/>
                      <a:pt x="965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2595;p42">
                <a:extLst>
                  <a:ext uri="{FF2B5EF4-FFF2-40B4-BE49-F238E27FC236}">
                    <a16:creationId xmlns:a16="http://schemas.microsoft.com/office/drawing/2014/main" id="{B72BAA9E-F67E-424C-810A-6A84B6434640}"/>
                  </a:ext>
                </a:extLst>
              </p:cNvPr>
              <p:cNvSpPr/>
              <p:nvPr/>
            </p:nvSpPr>
            <p:spPr>
              <a:xfrm>
                <a:off x="6423142" y="3693126"/>
                <a:ext cx="17" cy="934400"/>
              </a:xfrm>
              <a:custGeom>
                <a:avLst/>
                <a:gdLst/>
                <a:ahLst/>
                <a:cxnLst/>
                <a:rect l="l" t="t" r="r" b="b"/>
                <a:pathLst>
                  <a:path w="1" h="54373" fill="none" extrusionOk="0">
                    <a:moveTo>
                      <a:pt x="1" y="0"/>
                    </a:moveTo>
                    <a:lnTo>
                      <a:pt x="1" y="54373"/>
                    </a:lnTo>
                  </a:path>
                </a:pathLst>
              </a:custGeom>
              <a:noFill/>
              <a:ln w="20025" cap="rnd" cmpd="sng">
                <a:solidFill>
                  <a:srgbClr val="363A69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2596;p42">
                <a:extLst>
                  <a:ext uri="{FF2B5EF4-FFF2-40B4-BE49-F238E27FC236}">
                    <a16:creationId xmlns:a16="http://schemas.microsoft.com/office/drawing/2014/main" id="{F63B1EAC-4DB2-CF4E-9D09-2AB41450200A}"/>
                  </a:ext>
                </a:extLst>
              </p:cNvPr>
              <p:cNvSpPr/>
              <p:nvPr/>
            </p:nvSpPr>
            <p:spPr>
              <a:xfrm>
                <a:off x="6358944" y="3789424"/>
                <a:ext cx="128991" cy="65372"/>
              </a:xfrm>
              <a:custGeom>
                <a:avLst/>
                <a:gdLst/>
                <a:ahLst/>
                <a:cxnLst/>
                <a:rect l="l" t="t" r="r" b="b"/>
                <a:pathLst>
                  <a:path w="7506" h="3804" fill="none" extrusionOk="0">
                    <a:moveTo>
                      <a:pt x="7506" y="0"/>
                    </a:moveTo>
                    <a:lnTo>
                      <a:pt x="3737" y="3803"/>
                    </a:lnTo>
                    <a:lnTo>
                      <a:pt x="1" y="0"/>
                    </a:lnTo>
                  </a:path>
                </a:pathLst>
              </a:custGeom>
              <a:noFill/>
              <a:ln w="20025" cap="rnd" cmpd="sng">
                <a:solidFill>
                  <a:srgbClr val="363A69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2597;p42">
                <a:extLst>
                  <a:ext uri="{FF2B5EF4-FFF2-40B4-BE49-F238E27FC236}">
                    <a16:creationId xmlns:a16="http://schemas.microsoft.com/office/drawing/2014/main" id="{8A379232-FEF4-BA47-800A-D70F0F03595E}"/>
                  </a:ext>
                </a:extLst>
              </p:cNvPr>
              <p:cNvSpPr/>
              <p:nvPr/>
            </p:nvSpPr>
            <p:spPr>
              <a:xfrm>
                <a:off x="6358944" y="3920107"/>
                <a:ext cx="128991" cy="64805"/>
              </a:xfrm>
              <a:custGeom>
                <a:avLst/>
                <a:gdLst/>
                <a:ahLst/>
                <a:cxnLst/>
                <a:rect l="l" t="t" r="r" b="b"/>
                <a:pathLst>
                  <a:path w="7506" h="3771" fill="none" extrusionOk="0">
                    <a:moveTo>
                      <a:pt x="7506" y="1"/>
                    </a:moveTo>
                    <a:lnTo>
                      <a:pt x="3737" y="3770"/>
                    </a:lnTo>
                    <a:lnTo>
                      <a:pt x="1" y="1"/>
                    </a:lnTo>
                  </a:path>
                </a:pathLst>
              </a:custGeom>
              <a:noFill/>
              <a:ln w="20025" cap="rnd" cmpd="sng">
                <a:solidFill>
                  <a:srgbClr val="363A69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0" name="Google Shape;2598;p42">
              <a:extLst>
                <a:ext uri="{FF2B5EF4-FFF2-40B4-BE49-F238E27FC236}">
                  <a16:creationId xmlns:a16="http://schemas.microsoft.com/office/drawing/2014/main" id="{EE250494-6812-D14C-8A5B-E81586E0F017}"/>
                </a:ext>
              </a:extLst>
            </p:cNvPr>
            <p:cNvGrpSpPr/>
            <p:nvPr/>
          </p:nvGrpSpPr>
          <p:grpSpPr>
            <a:xfrm>
              <a:off x="3210961" y="1325800"/>
              <a:ext cx="299804" cy="290051"/>
              <a:chOff x="3210961" y="1325800"/>
              <a:chExt cx="299804" cy="290051"/>
            </a:xfrm>
          </p:grpSpPr>
          <p:sp>
            <p:nvSpPr>
              <p:cNvPr id="60" name="Google Shape;2599;p42">
                <a:extLst>
                  <a:ext uri="{FF2B5EF4-FFF2-40B4-BE49-F238E27FC236}">
                    <a16:creationId xmlns:a16="http://schemas.microsoft.com/office/drawing/2014/main" id="{537CA874-2B04-9B4B-B42F-359CCED6D78F}"/>
                  </a:ext>
                </a:extLst>
              </p:cNvPr>
              <p:cNvSpPr/>
              <p:nvPr/>
            </p:nvSpPr>
            <p:spPr>
              <a:xfrm>
                <a:off x="3276310" y="1479990"/>
                <a:ext cx="80254" cy="80271"/>
              </a:xfrm>
              <a:custGeom>
                <a:avLst/>
                <a:gdLst/>
                <a:ahLst/>
                <a:cxnLst/>
                <a:rect l="l" t="t" r="r" b="b"/>
                <a:pathLst>
                  <a:path w="4670" h="4671" fill="none" extrusionOk="0">
                    <a:moveTo>
                      <a:pt x="4670" y="4670"/>
                    </a:moveTo>
                    <a:cubicBezTo>
                      <a:pt x="4670" y="2068"/>
                      <a:pt x="2602" y="0"/>
                      <a:pt x="0" y="0"/>
                    </a:cubicBezTo>
                  </a:path>
                </a:pathLst>
              </a:custGeom>
              <a:solidFill>
                <a:schemeClr val="accent6"/>
              </a:solidFill>
              <a:ln w="45875" cap="rnd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2600;p42">
                <a:extLst>
                  <a:ext uri="{FF2B5EF4-FFF2-40B4-BE49-F238E27FC236}">
                    <a16:creationId xmlns:a16="http://schemas.microsoft.com/office/drawing/2014/main" id="{135A4DF1-62A8-E549-B91B-650165807025}"/>
                  </a:ext>
                </a:extLst>
              </p:cNvPr>
              <p:cNvSpPr/>
              <p:nvPr/>
            </p:nvSpPr>
            <p:spPr>
              <a:xfrm>
                <a:off x="3276310" y="1401460"/>
                <a:ext cx="158222" cy="158807"/>
              </a:xfrm>
              <a:custGeom>
                <a:avLst/>
                <a:gdLst/>
                <a:ahLst/>
                <a:cxnLst/>
                <a:rect l="l" t="t" r="r" b="b"/>
                <a:pathLst>
                  <a:path w="9207" h="9241" fill="none" extrusionOk="0">
                    <a:moveTo>
                      <a:pt x="9207" y="9240"/>
                    </a:moveTo>
                    <a:cubicBezTo>
                      <a:pt x="9207" y="4137"/>
                      <a:pt x="5104" y="0"/>
                      <a:pt x="0" y="0"/>
                    </a:cubicBezTo>
                  </a:path>
                </a:pathLst>
              </a:custGeom>
              <a:solidFill>
                <a:schemeClr val="accent6"/>
              </a:solidFill>
              <a:ln w="45875" cap="rnd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2601;p42">
                <a:extLst>
                  <a:ext uri="{FF2B5EF4-FFF2-40B4-BE49-F238E27FC236}">
                    <a16:creationId xmlns:a16="http://schemas.microsoft.com/office/drawing/2014/main" id="{99905029-5753-344F-9E25-CD3E4E6F63A3}"/>
                  </a:ext>
                </a:extLst>
              </p:cNvPr>
              <p:cNvSpPr/>
              <p:nvPr/>
            </p:nvSpPr>
            <p:spPr>
              <a:xfrm>
                <a:off x="3276310" y="1325800"/>
                <a:ext cx="234455" cy="234472"/>
              </a:xfrm>
              <a:custGeom>
                <a:avLst/>
                <a:gdLst/>
                <a:ahLst/>
                <a:cxnLst/>
                <a:rect l="l" t="t" r="r" b="b"/>
                <a:pathLst>
                  <a:path w="13643" h="13644" fill="none" extrusionOk="0">
                    <a:moveTo>
                      <a:pt x="13643" y="13643"/>
                    </a:moveTo>
                    <a:cubicBezTo>
                      <a:pt x="13643" y="6138"/>
                      <a:pt x="7539" y="0"/>
                      <a:pt x="0" y="0"/>
                    </a:cubicBezTo>
                  </a:path>
                </a:pathLst>
              </a:custGeom>
              <a:solidFill>
                <a:schemeClr val="accent6"/>
              </a:solidFill>
              <a:ln w="45875" cap="rnd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2602;p42">
                <a:extLst>
                  <a:ext uri="{FF2B5EF4-FFF2-40B4-BE49-F238E27FC236}">
                    <a16:creationId xmlns:a16="http://schemas.microsoft.com/office/drawing/2014/main" id="{FFFA7C0E-DED6-594D-AC4C-30A09A2A9A58}"/>
                  </a:ext>
                </a:extLst>
              </p:cNvPr>
              <p:cNvSpPr/>
              <p:nvPr/>
            </p:nvSpPr>
            <p:spPr>
              <a:xfrm>
                <a:off x="3210961" y="1540168"/>
                <a:ext cx="76250" cy="75683"/>
              </a:xfrm>
              <a:custGeom>
                <a:avLst/>
                <a:gdLst/>
                <a:ahLst/>
                <a:cxnLst/>
                <a:rect l="l" t="t" r="r" b="b"/>
                <a:pathLst>
                  <a:path w="4437" h="4404" extrusionOk="0">
                    <a:moveTo>
                      <a:pt x="2235" y="1"/>
                    </a:moveTo>
                    <a:cubicBezTo>
                      <a:pt x="1001" y="1"/>
                      <a:pt x="0" y="1001"/>
                      <a:pt x="0" y="2202"/>
                    </a:cubicBezTo>
                    <a:cubicBezTo>
                      <a:pt x="0" y="3403"/>
                      <a:pt x="1001" y="4404"/>
                      <a:pt x="2235" y="4404"/>
                    </a:cubicBezTo>
                    <a:cubicBezTo>
                      <a:pt x="3436" y="4370"/>
                      <a:pt x="4437" y="3403"/>
                      <a:pt x="4437" y="2202"/>
                    </a:cubicBezTo>
                    <a:cubicBezTo>
                      <a:pt x="4437" y="1001"/>
                      <a:pt x="3436" y="1"/>
                      <a:pt x="223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" name="Google Shape;2603;p42">
              <a:extLst>
                <a:ext uri="{FF2B5EF4-FFF2-40B4-BE49-F238E27FC236}">
                  <a16:creationId xmlns:a16="http://schemas.microsoft.com/office/drawing/2014/main" id="{EF58C1C3-EF70-6043-964E-C563665693EA}"/>
                </a:ext>
              </a:extLst>
            </p:cNvPr>
            <p:cNvGrpSpPr/>
            <p:nvPr/>
          </p:nvGrpSpPr>
          <p:grpSpPr>
            <a:xfrm>
              <a:off x="2772470" y="1928470"/>
              <a:ext cx="669562" cy="2677875"/>
              <a:chOff x="2772470" y="1928470"/>
              <a:chExt cx="669562" cy="2677875"/>
            </a:xfrm>
          </p:grpSpPr>
          <p:sp>
            <p:nvSpPr>
              <p:cNvPr id="34" name="Google Shape;2604;p42">
                <a:extLst>
                  <a:ext uri="{FF2B5EF4-FFF2-40B4-BE49-F238E27FC236}">
                    <a16:creationId xmlns:a16="http://schemas.microsoft.com/office/drawing/2014/main" id="{2C2C95D3-411A-614D-88F4-5465862686DB}"/>
                  </a:ext>
                </a:extLst>
              </p:cNvPr>
              <p:cNvSpPr/>
              <p:nvPr/>
            </p:nvSpPr>
            <p:spPr>
              <a:xfrm>
                <a:off x="3055621" y="3144001"/>
                <a:ext cx="133579" cy="182298"/>
              </a:xfrm>
              <a:custGeom>
                <a:avLst/>
                <a:gdLst/>
                <a:ahLst/>
                <a:cxnLst/>
                <a:rect l="l" t="t" r="r" b="b"/>
                <a:pathLst>
                  <a:path w="7773" h="10608" extrusionOk="0">
                    <a:moveTo>
                      <a:pt x="968" y="0"/>
                    </a:moveTo>
                    <a:lnTo>
                      <a:pt x="968" y="2769"/>
                    </a:lnTo>
                    <a:cubicBezTo>
                      <a:pt x="968" y="2769"/>
                      <a:pt x="1" y="4470"/>
                      <a:pt x="1" y="5638"/>
                    </a:cubicBezTo>
                    <a:lnTo>
                      <a:pt x="1" y="10608"/>
                    </a:lnTo>
                    <a:lnTo>
                      <a:pt x="801" y="10608"/>
                    </a:lnTo>
                    <a:cubicBezTo>
                      <a:pt x="801" y="10608"/>
                      <a:pt x="1101" y="7005"/>
                      <a:pt x="1301" y="7005"/>
                    </a:cubicBezTo>
                    <a:cubicBezTo>
                      <a:pt x="1502" y="7005"/>
                      <a:pt x="3136" y="10608"/>
                      <a:pt x="3136" y="10608"/>
                    </a:cubicBezTo>
                    <a:lnTo>
                      <a:pt x="6539" y="10608"/>
                    </a:lnTo>
                    <a:cubicBezTo>
                      <a:pt x="6539" y="10608"/>
                      <a:pt x="7773" y="10608"/>
                      <a:pt x="7706" y="9841"/>
                    </a:cubicBezTo>
                    <a:cubicBezTo>
                      <a:pt x="7673" y="9107"/>
                      <a:pt x="5571" y="8473"/>
                      <a:pt x="5204" y="7139"/>
                    </a:cubicBezTo>
                    <a:cubicBezTo>
                      <a:pt x="4837" y="5804"/>
                      <a:pt x="3870" y="4437"/>
                      <a:pt x="3870" y="4437"/>
                    </a:cubicBezTo>
                    <a:cubicBezTo>
                      <a:pt x="3370" y="2836"/>
                      <a:pt x="3436" y="0"/>
                      <a:pt x="3370" y="0"/>
                    </a:cubicBezTo>
                    <a:close/>
                  </a:path>
                </a:pathLst>
              </a:custGeom>
              <a:solidFill>
                <a:srgbClr val="363A6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2605;p42">
                <a:extLst>
                  <a:ext uri="{FF2B5EF4-FFF2-40B4-BE49-F238E27FC236}">
                    <a16:creationId xmlns:a16="http://schemas.microsoft.com/office/drawing/2014/main" id="{C66342DA-2618-F740-8DE1-6A8FC782C448}"/>
                  </a:ext>
                </a:extLst>
              </p:cNvPr>
              <p:cNvSpPr/>
              <p:nvPr/>
            </p:nvSpPr>
            <p:spPr>
              <a:xfrm>
                <a:off x="3072238" y="3144001"/>
                <a:ext cx="81423" cy="139319"/>
              </a:xfrm>
              <a:custGeom>
                <a:avLst/>
                <a:gdLst/>
                <a:ahLst/>
                <a:cxnLst/>
                <a:rect l="l" t="t" r="r" b="b"/>
                <a:pathLst>
                  <a:path w="4738" h="8107" extrusionOk="0">
                    <a:moveTo>
                      <a:pt x="1" y="0"/>
                    </a:moveTo>
                    <a:lnTo>
                      <a:pt x="1" y="2769"/>
                    </a:lnTo>
                    <a:cubicBezTo>
                      <a:pt x="1" y="2769"/>
                      <a:pt x="8" y="2768"/>
                      <a:pt x="22" y="2768"/>
                    </a:cubicBezTo>
                    <a:cubicBezTo>
                      <a:pt x="139" y="2768"/>
                      <a:pt x="717" y="2795"/>
                      <a:pt x="1135" y="3303"/>
                    </a:cubicBezTo>
                    <a:cubicBezTo>
                      <a:pt x="1569" y="3870"/>
                      <a:pt x="1836" y="5004"/>
                      <a:pt x="2036" y="5938"/>
                    </a:cubicBezTo>
                    <a:cubicBezTo>
                      <a:pt x="2233" y="6794"/>
                      <a:pt x="3114" y="8107"/>
                      <a:pt x="3875" y="8107"/>
                    </a:cubicBezTo>
                    <a:cubicBezTo>
                      <a:pt x="3885" y="8107"/>
                      <a:pt x="3894" y="8106"/>
                      <a:pt x="3904" y="8106"/>
                    </a:cubicBezTo>
                    <a:cubicBezTo>
                      <a:pt x="4537" y="8106"/>
                      <a:pt x="4738" y="7973"/>
                      <a:pt x="4738" y="7973"/>
                    </a:cubicBezTo>
                    <a:cubicBezTo>
                      <a:pt x="4738" y="7973"/>
                      <a:pt x="4304" y="7472"/>
                      <a:pt x="3303" y="4837"/>
                    </a:cubicBezTo>
                    <a:cubicBezTo>
                      <a:pt x="2636" y="2969"/>
                      <a:pt x="2403" y="0"/>
                      <a:pt x="2403" y="0"/>
                    </a:cubicBezTo>
                    <a:close/>
                  </a:path>
                </a:pathLst>
              </a:custGeom>
              <a:solidFill>
                <a:srgbClr val="363A6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2606;p42">
                <a:extLst>
                  <a:ext uri="{FF2B5EF4-FFF2-40B4-BE49-F238E27FC236}">
                    <a16:creationId xmlns:a16="http://schemas.microsoft.com/office/drawing/2014/main" id="{4850D989-79C4-C341-8D64-A743D02DBFC2}"/>
                  </a:ext>
                </a:extLst>
              </p:cNvPr>
              <p:cNvSpPr/>
              <p:nvPr/>
            </p:nvSpPr>
            <p:spPr>
              <a:xfrm>
                <a:off x="3090006" y="3144001"/>
                <a:ext cx="133579" cy="182298"/>
              </a:xfrm>
              <a:custGeom>
                <a:avLst/>
                <a:gdLst/>
                <a:ahLst/>
                <a:cxnLst/>
                <a:rect l="l" t="t" r="r" b="b"/>
                <a:pathLst>
                  <a:path w="7773" h="10608" extrusionOk="0">
                    <a:moveTo>
                      <a:pt x="968" y="0"/>
                    </a:moveTo>
                    <a:lnTo>
                      <a:pt x="968" y="2769"/>
                    </a:lnTo>
                    <a:cubicBezTo>
                      <a:pt x="968" y="2769"/>
                      <a:pt x="1" y="4470"/>
                      <a:pt x="1" y="5638"/>
                    </a:cubicBezTo>
                    <a:lnTo>
                      <a:pt x="1" y="10608"/>
                    </a:lnTo>
                    <a:lnTo>
                      <a:pt x="802" y="10608"/>
                    </a:lnTo>
                    <a:cubicBezTo>
                      <a:pt x="802" y="10608"/>
                      <a:pt x="1102" y="7005"/>
                      <a:pt x="1302" y="7005"/>
                    </a:cubicBezTo>
                    <a:cubicBezTo>
                      <a:pt x="1502" y="7005"/>
                      <a:pt x="3137" y="10608"/>
                      <a:pt x="3137" y="10608"/>
                    </a:cubicBezTo>
                    <a:lnTo>
                      <a:pt x="6539" y="10608"/>
                    </a:lnTo>
                    <a:cubicBezTo>
                      <a:pt x="6539" y="10608"/>
                      <a:pt x="7773" y="10608"/>
                      <a:pt x="7706" y="9841"/>
                    </a:cubicBezTo>
                    <a:cubicBezTo>
                      <a:pt x="7673" y="9107"/>
                      <a:pt x="5605" y="8473"/>
                      <a:pt x="5205" y="7139"/>
                    </a:cubicBezTo>
                    <a:cubicBezTo>
                      <a:pt x="4838" y="5804"/>
                      <a:pt x="3870" y="4437"/>
                      <a:pt x="3870" y="4437"/>
                    </a:cubicBezTo>
                    <a:cubicBezTo>
                      <a:pt x="3370" y="2836"/>
                      <a:pt x="3370" y="0"/>
                      <a:pt x="337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2607;p42">
                <a:extLst>
                  <a:ext uri="{FF2B5EF4-FFF2-40B4-BE49-F238E27FC236}">
                    <a16:creationId xmlns:a16="http://schemas.microsoft.com/office/drawing/2014/main" id="{942673E7-3064-054B-971C-91D29E4E32EB}"/>
                  </a:ext>
                </a:extLst>
              </p:cNvPr>
              <p:cNvSpPr/>
              <p:nvPr/>
            </p:nvSpPr>
            <p:spPr>
              <a:xfrm>
                <a:off x="3106640" y="3144001"/>
                <a:ext cx="81405" cy="139319"/>
              </a:xfrm>
              <a:custGeom>
                <a:avLst/>
                <a:gdLst/>
                <a:ahLst/>
                <a:cxnLst/>
                <a:rect l="l" t="t" r="r" b="b"/>
                <a:pathLst>
                  <a:path w="4737" h="8107" extrusionOk="0">
                    <a:moveTo>
                      <a:pt x="0" y="0"/>
                    </a:moveTo>
                    <a:lnTo>
                      <a:pt x="0" y="2769"/>
                    </a:lnTo>
                    <a:cubicBezTo>
                      <a:pt x="0" y="2769"/>
                      <a:pt x="8" y="2768"/>
                      <a:pt x="22" y="2768"/>
                    </a:cubicBezTo>
                    <a:cubicBezTo>
                      <a:pt x="139" y="2768"/>
                      <a:pt x="717" y="2795"/>
                      <a:pt x="1134" y="3303"/>
                    </a:cubicBezTo>
                    <a:cubicBezTo>
                      <a:pt x="1568" y="3870"/>
                      <a:pt x="1835" y="5004"/>
                      <a:pt x="2035" y="5938"/>
                    </a:cubicBezTo>
                    <a:cubicBezTo>
                      <a:pt x="2233" y="6794"/>
                      <a:pt x="3114" y="8107"/>
                      <a:pt x="3875" y="8107"/>
                    </a:cubicBezTo>
                    <a:cubicBezTo>
                      <a:pt x="3884" y="8107"/>
                      <a:pt x="3894" y="8106"/>
                      <a:pt x="3903" y="8106"/>
                    </a:cubicBezTo>
                    <a:cubicBezTo>
                      <a:pt x="4537" y="8106"/>
                      <a:pt x="4737" y="7973"/>
                      <a:pt x="4737" y="7973"/>
                    </a:cubicBezTo>
                    <a:cubicBezTo>
                      <a:pt x="4737" y="7973"/>
                      <a:pt x="4303" y="7472"/>
                      <a:pt x="3303" y="4837"/>
                    </a:cubicBezTo>
                    <a:cubicBezTo>
                      <a:pt x="2636" y="2969"/>
                      <a:pt x="2402" y="0"/>
                      <a:pt x="2402" y="0"/>
                    </a:cubicBezTo>
                    <a:close/>
                  </a:path>
                </a:pathLst>
              </a:custGeom>
              <a:solidFill>
                <a:srgbClr val="BC6C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2608;p42">
                <a:extLst>
                  <a:ext uri="{FF2B5EF4-FFF2-40B4-BE49-F238E27FC236}">
                    <a16:creationId xmlns:a16="http://schemas.microsoft.com/office/drawing/2014/main" id="{80842C3E-6F01-BD41-A6CD-20E607911096}"/>
                  </a:ext>
                </a:extLst>
              </p:cNvPr>
              <p:cNvSpPr/>
              <p:nvPr/>
            </p:nvSpPr>
            <p:spPr>
              <a:xfrm>
                <a:off x="3063079" y="2555318"/>
                <a:ext cx="171987" cy="627716"/>
              </a:xfrm>
              <a:custGeom>
                <a:avLst/>
                <a:gdLst/>
                <a:ahLst/>
                <a:cxnLst/>
                <a:rect l="l" t="t" r="r" b="b"/>
                <a:pathLst>
                  <a:path w="10008" h="36527" extrusionOk="0">
                    <a:moveTo>
                      <a:pt x="8740" y="0"/>
                    </a:moveTo>
                    <a:lnTo>
                      <a:pt x="734" y="601"/>
                    </a:lnTo>
                    <a:cubicBezTo>
                      <a:pt x="400" y="1501"/>
                      <a:pt x="0" y="2869"/>
                      <a:pt x="0" y="4570"/>
                    </a:cubicBezTo>
                    <a:cubicBezTo>
                      <a:pt x="0" y="7039"/>
                      <a:pt x="834" y="8840"/>
                      <a:pt x="1334" y="9741"/>
                    </a:cubicBezTo>
                    <a:cubicBezTo>
                      <a:pt x="1201" y="13543"/>
                      <a:pt x="1034" y="17379"/>
                      <a:pt x="901" y="21182"/>
                    </a:cubicBezTo>
                    <a:cubicBezTo>
                      <a:pt x="567" y="23350"/>
                      <a:pt x="334" y="25785"/>
                      <a:pt x="234" y="28521"/>
                    </a:cubicBezTo>
                    <a:cubicBezTo>
                      <a:pt x="167" y="31523"/>
                      <a:pt x="367" y="34225"/>
                      <a:pt x="667" y="36526"/>
                    </a:cubicBezTo>
                    <a:lnTo>
                      <a:pt x="2535" y="36526"/>
                    </a:lnTo>
                    <a:cubicBezTo>
                      <a:pt x="3436" y="32023"/>
                      <a:pt x="4337" y="27553"/>
                      <a:pt x="5237" y="23084"/>
                    </a:cubicBezTo>
                    <a:cubicBezTo>
                      <a:pt x="5537" y="22483"/>
                      <a:pt x="5771" y="21783"/>
                      <a:pt x="6038" y="21015"/>
                    </a:cubicBezTo>
                    <a:cubicBezTo>
                      <a:pt x="6271" y="20181"/>
                      <a:pt x="6405" y="19414"/>
                      <a:pt x="6538" y="18747"/>
                    </a:cubicBezTo>
                    <a:cubicBezTo>
                      <a:pt x="7372" y="17046"/>
                      <a:pt x="8273" y="14844"/>
                      <a:pt x="8873" y="12176"/>
                    </a:cubicBezTo>
                    <a:cubicBezTo>
                      <a:pt x="10007" y="7039"/>
                      <a:pt x="9374" y="2669"/>
                      <a:pt x="874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2609;p42">
                <a:extLst>
                  <a:ext uri="{FF2B5EF4-FFF2-40B4-BE49-F238E27FC236}">
                    <a16:creationId xmlns:a16="http://schemas.microsoft.com/office/drawing/2014/main" id="{38A0DD32-953E-A644-95D4-6FD415F8F39A}"/>
                  </a:ext>
                </a:extLst>
              </p:cNvPr>
              <p:cNvSpPr/>
              <p:nvPr/>
            </p:nvSpPr>
            <p:spPr>
              <a:xfrm>
                <a:off x="3021237" y="2554734"/>
                <a:ext cx="157655" cy="634041"/>
              </a:xfrm>
              <a:custGeom>
                <a:avLst/>
                <a:gdLst/>
                <a:ahLst/>
                <a:cxnLst/>
                <a:rect l="l" t="t" r="r" b="b"/>
                <a:pathLst>
                  <a:path w="9174" h="36895" extrusionOk="0">
                    <a:moveTo>
                      <a:pt x="8740" y="1"/>
                    </a:moveTo>
                    <a:lnTo>
                      <a:pt x="734" y="601"/>
                    </a:lnTo>
                    <a:cubicBezTo>
                      <a:pt x="400" y="1502"/>
                      <a:pt x="0" y="2870"/>
                      <a:pt x="0" y="4571"/>
                    </a:cubicBezTo>
                    <a:cubicBezTo>
                      <a:pt x="0" y="7039"/>
                      <a:pt x="834" y="8841"/>
                      <a:pt x="1334" y="9741"/>
                    </a:cubicBezTo>
                    <a:cubicBezTo>
                      <a:pt x="1801" y="13577"/>
                      <a:pt x="2302" y="17413"/>
                      <a:pt x="2802" y="21250"/>
                    </a:cubicBezTo>
                    <a:cubicBezTo>
                      <a:pt x="2502" y="23184"/>
                      <a:pt x="2235" y="25953"/>
                      <a:pt x="2735" y="29289"/>
                    </a:cubicBezTo>
                    <a:cubicBezTo>
                      <a:pt x="3236" y="32591"/>
                      <a:pt x="4136" y="35193"/>
                      <a:pt x="4970" y="36894"/>
                    </a:cubicBezTo>
                    <a:cubicBezTo>
                      <a:pt x="5804" y="36761"/>
                      <a:pt x="6838" y="36627"/>
                      <a:pt x="7706" y="36527"/>
                    </a:cubicBezTo>
                    <a:cubicBezTo>
                      <a:pt x="7472" y="32124"/>
                      <a:pt x="7172" y="27721"/>
                      <a:pt x="6905" y="23351"/>
                    </a:cubicBezTo>
                    <a:cubicBezTo>
                      <a:pt x="7205" y="23051"/>
                      <a:pt x="7539" y="22617"/>
                      <a:pt x="7806" y="22050"/>
                    </a:cubicBezTo>
                    <a:cubicBezTo>
                      <a:pt x="8339" y="20749"/>
                      <a:pt x="8206" y="19582"/>
                      <a:pt x="8139" y="19081"/>
                    </a:cubicBezTo>
                    <a:cubicBezTo>
                      <a:pt x="8473" y="16946"/>
                      <a:pt x="8706" y="14678"/>
                      <a:pt x="8873" y="12210"/>
                    </a:cubicBezTo>
                    <a:cubicBezTo>
                      <a:pt x="9173" y="7740"/>
                      <a:pt x="9107" y="3670"/>
                      <a:pt x="874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2610;p42">
                <a:extLst>
                  <a:ext uri="{FF2B5EF4-FFF2-40B4-BE49-F238E27FC236}">
                    <a16:creationId xmlns:a16="http://schemas.microsoft.com/office/drawing/2014/main" id="{DD921A81-25EE-B044-966A-E57D420B1E13}"/>
                  </a:ext>
                </a:extLst>
              </p:cNvPr>
              <p:cNvSpPr/>
              <p:nvPr/>
            </p:nvSpPr>
            <p:spPr>
              <a:xfrm>
                <a:off x="3026959" y="2550146"/>
                <a:ext cx="148478" cy="40161"/>
              </a:xfrm>
              <a:custGeom>
                <a:avLst/>
                <a:gdLst/>
                <a:ahLst/>
                <a:cxnLst/>
                <a:rect l="l" t="t" r="r" b="b"/>
                <a:pathLst>
                  <a:path w="8640" h="2337" extrusionOk="0">
                    <a:moveTo>
                      <a:pt x="3553" y="0"/>
                    </a:moveTo>
                    <a:cubicBezTo>
                      <a:pt x="3536" y="0"/>
                      <a:pt x="3519" y="1"/>
                      <a:pt x="3503" y="1"/>
                    </a:cubicBezTo>
                    <a:cubicBezTo>
                      <a:pt x="2536" y="34"/>
                      <a:pt x="301" y="1002"/>
                      <a:pt x="301" y="1002"/>
                    </a:cubicBezTo>
                    <a:lnTo>
                      <a:pt x="1" y="2336"/>
                    </a:lnTo>
                    <a:cubicBezTo>
                      <a:pt x="1" y="2336"/>
                      <a:pt x="1969" y="1536"/>
                      <a:pt x="2969" y="1536"/>
                    </a:cubicBezTo>
                    <a:cubicBezTo>
                      <a:pt x="3970" y="1536"/>
                      <a:pt x="7006" y="2269"/>
                      <a:pt x="7673" y="2269"/>
                    </a:cubicBezTo>
                    <a:lnTo>
                      <a:pt x="8640" y="2269"/>
                    </a:lnTo>
                    <a:lnTo>
                      <a:pt x="8640" y="968"/>
                    </a:lnTo>
                    <a:cubicBezTo>
                      <a:pt x="8640" y="968"/>
                      <a:pt x="4606" y="0"/>
                      <a:pt x="3553" y="0"/>
                    </a:cubicBezTo>
                    <a:close/>
                  </a:path>
                </a:pathLst>
              </a:custGeom>
              <a:solidFill>
                <a:srgbClr val="363A6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2611;p42">
                <a:extLst>
                  <a:ext uri="{FF2B5EF4-FFF2-40B4-BE49-F238E27FC236}">
                    <a16:creationId xmlns:a16="http://schemas.microsoft.com/office/drawing/2014/main" id="{44D877AB-1B06-804D-AAF4-9A0593C8186F}"/>
                  </a:ext>
                </a:extLst>
              </p:cNvPr>
              <p:cNvSpPr/>
              <p:nvPr/>
            </p:nvSpPr>
            <p:spPr>
              <a:xfrm>
                <a:off x="3057340" y="1964058"/>
                <a:ext cx="177727" cy="273052"/>
              </a:xfrm>
              <a:custGeom>
                <a:avLst/>
                <a:gdLst/>
                <a:ahLst/>
                <a:cxnLst/>
                <a:rect l="l" t="t" r="r" b="b"/>
                <a:pathLst>
                  <a:path w="10342" h="15889" extrusionOk="0">
                    <a:moveTo>
                      <a:pt x="5799" y="1"/>
                    </a:moveTo>
                    <a:cubicBezTo>
                      <a:pt x="4664" y="1"/>
                      <a:pt x="3420" y="429"/>
                      <a:pt x="2202" y="1585"/>
                    </a:cubicBezTo>
                    <a:cubicBezTo>
                      <a:pt x="267" y="3520"/>
                      <a:pt x="2102" y="7956"/>
                      <a:pt x="2102" y="7956"/>
                    </a:cubicBezTo>
                    <a:cubicBezTo>
                      <a:pt x="2102" y="7956"/>
                      <a:pt x="2169" y="9891"/>
                      <a:pt x="2002" y="10424"/>
                    </a:cubicBezTo>
                    <a:cubicBezTo>
                      <a:pt x="1802" y="10958"/>
                      <a:pt x="1" y="12926"/>
                      <a:pt x="1" y="12926"/>
                    </a:cubicBezTo>
                    <a:cubicBezTo>
                      <a:pt x="1253" y="14828"/>
                      <a:pt x="2581" y="15889"/>
                      <a:pt x="4376" y="15889"/>
                    </a:cubicBezTo>
                    <a:cubicBezTo>
                      <a:pt x="5258" y="15889"/>
                      <a:pt x="6252" y="15633"/>
                      <a:pt x="7406" y="15095"/>
                    </a:cubicBezTo>
                    <a:cubicBezTo>
                      <a:pt x="7339" y="14961"/>
                      <a:pt x="6105" y="13193"/>
                      <a:pt x="5538" y="12092"/>
                    </a:cubicBezTo>
                    <a:cubicBezTo>
                      <a:pt x="4937" y="11025"/>
                      <a:pt x="5938" y="9224"/>
                      <a:pt x="6939" y="8857"/>
                    </a:cubicBezTo>
                    <a:cubicBezTo>
                      <a:pt x="7110" y="8790"/>
                      <a:pt x="7262" y="8770"/>
                      <a:pt x="7403" y="8770"/>
                    </a:cubicBezTo>
                    <a:cubicBezTo>
                      <a:pt x="7632" y="8770"/>
                      <a:pt x="7834" y="8824"/>
                      <a:pt x="8045" y="8824"/>
                    </a:cubicBezTo>
                    <a:cubicBezTo>
                      <a:pt x="8161" y="8824"/>
                      <a:pt x="8279" y="8807"/>
                      <a:pt x="8407" y="8757"/>
                    </a:cubicBezTo>
                    <a:cubicBezTo>
                      <a:pt x="9241" y="8390"/>
                      <a:pt x="9374" y="7089"/>
                      <a:pt x="9507" y="5955"/>
                    </a:cubicBezTo>
                    <a:cubicBezTo>
                      <a:pt x="9541" y="5621"/>
                      <a:pt x="10341" y="5688"/>
                      <a:pt x="10208" y="5287"/>
                    </a:cubicBezTo>
                    <a:cubicBezTo>
                      <a:pt x="10108" y="5021"/>
                      <a:pt x="9341" y="4454"/>
                      <a:pt x="9274" y="3953"/>
                    </a:cubicBezTo>
                    <a:cubicBezTo>
                      <a:pt x="9241" y="3419"/>
                      <a:pt x="9174" y="3253"/>
                      <a:pt x="9341" y="2619"/>
                    </a:cubicBezTo>
                    <a:cubicBezTo>
                      <a:pt x="9674" y="1518"/>
                      <a:pt x="9374" y="1118"/>
                      <a:pt x="7739" y="417"/>
                    </a:cubicBezTo>
                    <a:cubicBezTo>
                      <a:pt x="7155" y="163"/>
                      <a:pt x="6497" y="1"/>
                      <a:pt x="5799" y="1"/>
                    </a:cubicBezTo>
                    <a:close/>
                  </a:path>
                </a:pathLst>
              </a:custGeom>
              <a:solidFill>
                <a:srgbClr val="D08B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2612;p42">
                <a:extLst>
                  <a:ext uri="{FF2B5EF4-FFF2-40B4-BE49-F238E27FC236}">
                    <a16:creationId xmlns:a16="http://schemas.microsoft.com/office/drawing/2014/main" id="{50F87111-7FC9-8641-97B3-EF3DCDF11871}"/>
                  </a:ext>
                </a:extLst>
              </p:cNvPr>
              <p:cNvSpPr/>
              <p:nvPr/>
            </p:nvSpPr>
            <p:spPr>
              <a:xfrm>
                <a:off x="3122105" y="2101906"/>
                <a:ext cx="63086" cy="27530"/>
              </a:xfrm>
              <a:custGeom>
                <a:avLst/>
                <a:gdLst/>
                <a:ahLst/>
                <a:cxnLst/>
                <a:rect l="l" t="t" r="r" b="b"/>
                <a:pathLst>
                  <a:path w="3671" h="1602" extrusionOk="0">
                    <a:moveTo>
                      <a:pt x="814" y="1"/>
                    </a:moveTo>
                    <a:cubicBezTo>
                      <a:pt x="368" y="1"/>
                      <a:pt x="1" y="34"/>
                      <a:pt x="1" y="34"/>
                    </a:cubicBezTo>
                    <a:cubicBezTo>
                      <a:pt x="1" y="34"/>
                      <a:pt x="1435" y="701"/>
                      <a:pt x="2436" y="1602"/>
                    </a:cubicBezTo>
                    <a:cubicBezTo>
                      <a:pt x="2970" y="1068"/>
                      <a:pt x="3270" y="768"/>
                      <a:pt x="3670" y="735"/>
                    </a:cubicBezTo>
                    <a:cubicBezTo>
                      <a:pt x="3670" y="735"/>
                      <a:pt x="2903" y="501"/>
                      <a:pt x="2102" y="168"/>
                    </a:cubicBezTo>
                    <a:cubicBezTo>
                      <a:pt x="1786" y="34"/>
                      <a:pt x="1260" y="1"/>
                      <a:pt x="814" y="1"/>
                    </a:cubicBezTo>
                    <a:close/>
                  </a:path>
                </a:pathLst>
              </a:custGeom>
              <a:solidFill>
                <a:srgbClr val="BC6C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2613;p42">
                <a:extLst>
                  <a:ext uri="{FF2B5EF4-FFF2-40B4-BE49-F238E27FC236}">
                    <a16:creationId xmlns:a16="http://schemas.microsoft.com/office/drawing/2014/main" id="{83C89196-A948-9440-8B79-78508EB7C565}"/>
                  </a:ext>
                </a:extLst>
              </p:cNvPr>
              <p:cNvSpPr/>
              <p:nvPr/>
            </p:nvSpPr>
            <p:spPr>
              <a:xfrm>
                <a:off x="3010343" y="2172600"/>
                <a:ext cx="239628" cy="413712"/>
              </a:xfrm>
              <a:custGeom>
                <a:avLst/>
                <a:gdLst/>
                <a:ahLst/>
                <a:cxnLst/>
                <a:rect l="l" t="t" r="r" b="b"/>
                <a:pathLst>
                  <a:path w="13944" h="24074" extrusionOk="0">
                    <a:moveTo>
                      <a:pt x="4854" y="0"/>
                    </a:moveTo>
                    <a:cubicBezTo>
                      <a:pt x="3776" y="0"/>
                      <a:pt x="2327" y="955"/>
                      <a:pt x="1568" y="1891"/>
                    </a:cubicBezTo>
                    <a:cubicBezTo>
                      <a:pt x="0" y="3726"/>
                      <a:pt x="567" y="6461"/>
                      <a:pt x="1168" y="9930"/>
                    </a:cubicBezTo>
                    <a:cubicBezTo>
                      <a:pt x="1635" y="12299"/>
                      <a:pt x="1968" y="12732"/>
                      <a:pt x="2302" y="14267"/>
                    </a:cubicBezTo>
                    <a:cubicBezTo>
                      <a:pt x="2769" y="16468"/>
                      <a:pt x="2402" y="19670"/>
                      <a:pt x="567" y="24074"/>
                    </a:cubicBezTo>
                    <a:cubicBezTo>
                      <a:pt x="2302" y="22806"/>
                      <a:pt x="4170" y="22573"/>
                      <a:pt x="5171" y="22573"/>
                    </a:cubicBezTo>
                    <a:cubicBezTo>
                      <a:pt x="7306" y="22606"/>
                      <a:pt x="8340" y="23807"/>
                      <a:pt x="10675" y="23807"/>
                    </a:cubicBezTo>
                    <a:cubicBezTo>
                      <a:pt x="12076" y="23807"/>
                      <a:pt x="13176" y="23340"/>
                      <a:pt x="13944" y="22973"/>
                    </a:cubicBezTo>
                    <a:cubicBezTo>
                      <a:pt x="12976" y="15334"/>
                      <a:pt x="13143" y="7729"/>
                      <a:pt x="9774" y="2091"/>
                    </a:cubicBezTo>
                    <a:cubicBezTo>
                      <a:pt x="8807" y="1891"/>
                      <a:pt x="7306" y="1924"/>
                      <a:pt x="5738" y="323"/>
                    </a:cubicBezTo>
                    <a:cubicBezTo>
                      <a:pt x="5504" y="97"/>
                      <a:pt x="5198" y="0"/>
                      <a:pt x="485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2614;p42">
                <a:extLst>
                  <a:ext uri="{FF2B5EF4-FFF2-40B4-BE49-F238E27FC236}">
                    <a16:creationId xmlns:a16="http://schemas.microsoft.com/office/drawing/2014/main" id="{73BB9105-95AF-134A-879C-877BF9F3C7F6}"/>
                  </a:ext>
                </a:extLst>
              </p:cNvPr>
              <p:cNvSpPr/>
              <p:nvPr/>
            </p:nvSpPr>
            <p:spPr>
              <a:xfrm>
                <a:off x="3099182" y="2406850"/>
                <a:ext cx="141604" cy="68242"/>
              </a:xfrm>
              <a:custGeom>
                <a:avLst/>
                <a:gdLst/>
                <a:ahLst/>
                <a:cxnLst/>
                <a:rect l="l" t="t" r="r" b="b"/>
                <a:pathLst>
                  <a:path w="8240" h="3971" extrusionOk="0">
                    <a:moveTo>
                      <a:pt x="1" y="1"/>
                    </a:moveTo>
                    <a:lnTo>
                      <a:pt x="1" y="2202"/>
                    </a:lnTo>
                    <a:lnTo>
                      <a:pt x="2102" y="2202"/>
                    </a:lnTo>
                    <a:lnTo>
                      <a:pt x="3403" y="1602"/>
                    </a:lnTo>
                    <a:lnTo>
                      <a:pt x="8240" y="3970"/>
                    </a:lnTo>
                    <a:lnTo>
                      <a:pt x="8073" y="2202"/>
                    </a:lnTo>
                    <a:lnTo>
                      <a:pt x="3236" y="434"/>
                    </a:lnTo>
                    <a:lnTo>
                      <a:pt x="1802" y="1035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D383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2615;p42">
                <a:extLst>
                  <a:ext uri="{FF2B5EF4-FFF2-40B4-BE49-F238E27FC236}">
                    <a16:creationId xmlns:a16="http://schemas.microsoft.com/office/drawing/2014/main" id="{F7F906F0-B1FD-FB4D-B0A1-FAAE27CFAC67}"/>
                  </a:ext>
                </a:extLst>
              </p:cNvPr>
              <p:cNvSpPr/>
              <p:nvPr/>
            </p:nvSpPr>
            <p:spPr>
              <a:xfrm>
                <a:off x="3099182" y="2189045"/>
                <a:ext cx="188038" cy="267141"/>
              </a:xfrm>
              <a:custGeom>
                <a:avLst/>
                <a:gdLst/>
                <a:ahLst/>
                <a:cxnLst/>
                <a:rect l="l" t="t" r="r" b="b"/>
                <a:pathLst>
                  <a:path w="10942" h="15545" extrusionOk="0">
                    <a:moveTo>
                      <a:pt x="6806" y="0"/>
                    </a:moveTo>
                    <a:cubicBezTo>
                      <a:pt x="6439" y="801"/>
                      <a:pt x="6305" y="1635"/>
                      <a:pt x="5938" y="2435"/>
                    </a:cubicBezTo>
                    <a:cubicBezTo>
                      <a:pt x="6972" y="5104"/>
                      <a:pt x="5438" y="8973"/>
                      <a:pt x="6505" y="11642"/>
                    </a:cubicBezTo>
                    <a:cubicBezTo>
                      <a:pt x="5004" y="11442"/>
                      <a:pt x="3570" y="11275"/>
                      <a:pt x="2102" y="11108"/>
                    </a:cubicBezTo>
                    <a:cubicBezTo>
                      <a:pt x="1402" y="11608"/>
                      <a:pt x="735" y="12142"/>
                      <a:pt x="1" y="12642"/>
                    </a:cubicBezTo>
                    <a:lnTo>
                      <a:pt x="401" y="14377"/>
                    </a:lnTo>
                    <a:lnTo>
                      <a:pt x="2402" y="14377"/>
                    </a:lnTo>
                    <a:cubicBezTo>
                      <a:pt x="2636" y="14110"/>
                      <a:pt x="2903" y="13777"/>
                      <a:pt x="3170" y="13476"/>
                    </a:cubicBezTo>
                    <a:cubicBezTo>
                      <a:pt x="4837" y="14144"/>
                      <a:pt x="6505" y="14777"/>
                      <a:pt x="8173" y="15444"/>
                    </a:cubicBezTo>
                    <a:cubicBezTo>
                      <a:pt x="8395" y="15503"/>
                      <a:pt x="8657" y="15545"/>
                      <a:pt x="8928" y="15545"/>
                    </a:cubicBezTo>
                    <a:cubicBezTo>
                      <a:pt x="9431" y="15545"/>
                      <a:pt x="9961" y="15400"/>
                      <a:pt x="10308" y="14944"/>
                    </a:cubicBezTo>
                    <a:cubicBezTo>
                      <a:pt x="10942" y="14144"/>
                      <a:pt x="10575" y="12776"/>
                      <a:pt x="10075" y="11875"/>
                    </a:cubicBezTo>
                    <a:cubicBezTo>
                      <a:pt x="8674" y="9507"/>
                      <a:pt x="9274" y="4937"/>
                      <a:pt x="6806" y="0"/>
                    </a:cubicBezTo>
                    <a:close/>
                  </a:path>
                </a:pathLst>
              </a:custGeom>
              <a:solidFill>
                <a:srgbClr val="D08B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2616;p42">
                <a:extLst>
                  <a:ext uri="{FF2B5EF4-FFF2-40B4-BE49-F238E27FC236}">
                    <a16:creationId xmlns:a16="http://schemas.microsoft.com/office/drawing/2014/main" id="{8982BB7A-1115-6843-9DA7-CF483076FEB0}"/>
                  </a:ext>
                </a:extLst>
              </p:cNvPr>
              <p:cNvSpPr/>
              <p:nvPr/>
            </p:nvSpPr>
            <p:spPr>
              <a:xfrm>
                <a:off x="3126693" y="2371898"/>
                <a:ext cx="128424" cy="61694"/>
              </a:xfrm>
              <a:custGeom>
                <a:avLst/>
                <a:gdLst/>
                <a:ahLst/>
                <a:cxnLst/>
                <a:rect l="l" t="t" r="r" b="b"/>
                <a:pathLst>
                  <a:path w="7473" h="3590" extrusionOk="0">
                    <a:moveTo>
                      <a:pt x="4" y="831"/>
                    </a:moveTo>
                    <a:cubicBezTo>
                      <a:pt x="3" y="832"/>
                      <a:pt x="2" y="833"/>
                      <a:pt x="1" y="834"/>
                    </a:cubicBezTo>
                    <a:cubicBezTo>
                      <a:pt x="2" y="833"/>
                      <a:pt x="3" y="832"/>
                      <a:pt x="4" y="831"/>
                    </a:cubicBezTo>
                    <a:close/>
                    <a:moveTo>
                      <a:pt x="1002" y="0"/>
                    </a:moveTo>
                    <a:cubicBezTo>
                      <a:pt x="702" y="299"/>
                      <a:pt x="337" y="532"/>
                      <a:pt x="4" y="831"/>
                    </a:cubicBezTo>
                    <a:lnTo>
                      <a:pt x="4" y="831"/>
                    </a:lnTo>
                    <a:cubicBezTo>
                      <a:pt x="15" y="822"/>
                      <a:pt x="30" y="818"/>
                      <a:pt x="48" y="818"/>
                    </a:cubicBezTo>
                    <a:cubicBezTo>
                      <a:pt x="344" y="818"/>
                      <a:pt x="1579" y="1877"/>
                      <a:pt x="1735" y="2001"/>
                    </a:cubicBezTo>
                    <a:cubicBezTo>
                      <a:pt x="2169" y="2302"/>
                      <a:pt x="2536" y="2569"/>
                      <a:pt x="2970" y="2869"/>
                    </a:cubicBezTo>
                    <a:cubicBezTo>
                      <a:pt x="3303" y="3136"/>
                      <a:pt x="3570" y="3402"/>
                      <a:pt x="4004" y="3503"/>
                    </a:cubicBezTo>
                    <a:cubicBezTo>
                      <a:pt x="4333" y="3553"/>
                      <a:pt x="4657" y="3589"/>
                      <a:pt x="4976" y="3589"/>
                    </a:cubicBezTo>
                    <a:cubicBezTo>
                      <a:pt x="5499" y="3589"/>
                      <a:pt x="6008" y="3492"/>
                      <a:pt x="6505" y="3202"/>
                    </a:cubicBezTo>
                    <a:cubicBezTo>
                      <a:pt x="6906" y="2969"/>
                      <a:pt x="7139" y="2302"/>
                      <a:pt x="7239" y="1835"/>
                    </a:cubicBezTo>
                    <a:cubicBezTo>
                      <a:pt x="7406" y="1234"/>
                      <a:pt x="7473" y="634"/>
                      <a:pt x="7373" y="33"/>
                    </a:cubicBezTo>
                    <a:lnTo>
                      <a:pt x="7373" y="33"/>
                    </a:lnTo>
                    <a:cubicBezTo>
                      <a:pt x="7373" y="467"/>
                      <a:pt x="7339" y="867"/>
                      <a:pt x="7239" y="1301"/>
                    </a:cubicBezTo>
                    <a:cubicBezTo>
                      <a:pt x="7173" y="1701"/>
                      <a:pt x="6972" y="2068"/>
                      <a:pt x="6672" y="2368"/>
                    </a:cubicBezTo>
                    <a:cubicBezTo>
                      <a:pt x="6672" y="2402"/>
                      <a:pt x="6639" y="2468"/>
                      <a:pt x="6572" y="2468"/>
                    </a:cubicBezTo>
                    <a:cubicBezTo>
                      <a:pt x="6139" y="2802"/>
                      <a:pt x="5538" y="2902"/>
                      <a:pt x="4971" y="2902"/>
                    </a:cubicBezTo>
                    <a:cubicBezTo>
                      <a:pt x="4537" y="2902"/>
                      <a:pt x="4137" y="2869"/>
                      <a:pt x="3737" y="2702"/>
                    </a:cubicBezTo>
                    <a:cubicBezTo>
                      <a:pt x="3337" y="2535"/>
                      <a:pt x="3136" y="2302"/>
                      <a:pt x="2870" y="2001"/>
                    </a:cubicBezTo>
                    <a:cubicBezTo>
                      <a:pt x="2636" y="1701"/>
                      <a:pt x="2336" y="1468"/>
                      <a:pt x="2069" y="1168"/>
                    </a:cubicBezTo>
                    <a:cubicBezTo>
                      <a:pt x="2002" y="1067"/>
                      <a:pt x="1002" y="0"/>
                      <a:pt x="1002" y="0"/>
                    </a:cubicBezTo>
                    <a:close/>
                  </a:path>
                </a:pathLst>
              </a:custGeom>
              <a:solidFill>
                <a:srgbClr val="BC6C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2617;p42">
                <a:extLst>
                  <a:ext uri="{FF2B5EF4-FFF2-40B4-BE49-F238E27FC236}">
                    <a16:creationId xmlns:a16="http://schemas.microsoft.com/office/drawing/2014/main" id="{2ACEB815-524B-4D49-9A2B-A03D00380B9A}"/>
                  </a:ext>
                </a:extLst>
              </p:cNvPr>
              <p:cNvSpPr/>
              <p:nvPr/>
            </p:nvSpPr>
            <p:spPr>
              <a:xfrm>
                <a:off x="3053336" y="2119107"/>
                <a:ext cx="204656" cy="305017"/>
              </a:xfrm>
              <a:custGeom>
                <a:avLst/>
                <a:gdLst/>
                <a:ahLst/>
                <a:cxnLst/>
                <a:rect l="l" t="t" r="r" b="b"/>
                <a:pathLst>
                  <a:path w="11909" h="17749" extrusionOk="0">
                    <a:moveTo>
                      <a:pt x="7572" y="0"/>
                    </a:moveTo>
                    <a:cubicBezTo>
                      <a:pt x="7272" y="901"/>
                      <a:pt x="7005" y="1868"/>
                      <a:pt x="6738" y="2769"/>
                    </a:cubicBezTo>
                    <a:cubicBezTo>
                      <a:pt x="7272" y="3603"/>
                      <a:pt x="7839" y="4437"/>
                      <a:pt x="8439" y="5271"/>
                    </a:cubicBezTo>
                    <a:cubicBezTo>
                      <a:pt x="8439" y="7573"/>
                      <a:pt x="8406" y="9874"/>
                      <a:pt x="8406" y="12176"/>
                    </a:cubicBezTo>
                    <a:cubicBezTo>
                      <a:pt x="8073" y="11342"/>
                      <a:pt x="7472" y="10241"/>
                      <a:pt x="6638" y="9174"/>
                    </a:cubicBezTo>
                    <a:cubicBezTo>
                      <a:pt x="5637" y="7873"/>
                      <a:pt x="4603" y="6939"/>
                      <a:pt x="3769" y="6372"/>
                    </a:cubicBezTo>
                    <a:cubicBezTo>
                      <a:pt x="2569" y="7573"/>
                      <a:pt x="1301" y="8773"/>
                      <a:pt x="0" y="9941"/>
                    </a:cubicBezTo>
                    <a:cubicBezTo>
                      <a:pt x="4003" y="14244"/>
                      <a:pt x="7272" y="17179"/>
                      <a:pt x="8239" y="17546"/>
                    </a:cubicBezTo>
                    <a:cubicBezTo>
                      <a:pt x="8706" y="17728"/>
                      <a:pt x="9153" y="17748"/>
                      <a:pt x="9329" y="17748"/>
                    </a:cubicBezTo>
                    <a:cubicBezTo>
                      <a:pt x="9379" y="17748"/>
                      <a:pt x="9407" y="17747"/>
                      <a:pt x="9407" y="17747"/>
                    </a:cubicBezTo>
                    <a:cubicBezTo>
                      <a:pt x="9407" y="17747"/>
                      <a:pt x="10141" y="17713"/>
                      <a:pt x="10808" y="17280"/>
                    </a:cubicBezTo>
                    <a:cubicBezTo>
                      <a:pt x="11909" y="16579"/>
                      <a:pt x="11742" y="14344"/>
                      <a:pt x="11508" y="11942"/>
                    </a:cubicBezTo>
                    <a:cubicBezTo>
                      <a:pt x="11275" y="9240"/>
                      <a:pt x="11075" y="7006"/>
                      <a:pt x="10908" y="5404"/>
                    </a:cubicBezTo>
                    <a:lnTo>
                      <a:pt x="11508" y="2669"/>
                    </a:lnTo>
                    <a:cubicBezTo>
                      <a:pt x="11075" y="1902"/>
                      <a:pt x="10641" y="1168"/>
                      <a:pt x="10174" y="401"/>
                    </a:cubicBezTo>
                    <a:cubicBezTo>
                      <a:pt x="9307" y="267"/>
                      <a:pt x="8439" y="101"/>
                      <a:pt x="7572" y="0"/>
                    </a:cubicBezTo>
                    <a:close/>
                  </a:path>
                </a:pathLst>
              </a:custGeom>
              <a:solidFill>
                <a:srgbClr val="D08B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2618;p42">
                <a:extLst>
                  <a:ext uri="{FF2B5EF4-FFF2-40B4-BE49-F238E27FC236}">
                    <a16:creationId xmlns:a16="http://schemas.microsoft.com/office/drawing/2014/main" id="{7ECC8015-CAF6-3C4E-874E-F8FB41926401}"/>
                  </a:ext>
                </a:extLst>
              </p:cNvPr>
              <p:cNvSpPr/>
              <p:nvPr/>
            </p:nvSpPr>
            <p:spPr>
              <a:xfrm>
                <a:off x="3024090" y="2222588"/>
                <a:ext cx="139886" cy="121807"/>
              </a:xfrm>
              <a:custGeom>
                <a:avLst/>
                <a:gdLst/>
                <a:ahLst/>
                <a:cxnLst/>
                <a:rect l="l" t="t" r="r" b="b"/>
                <a:pathLst>
                  <a:path w="8140" h="7088" extrusionOk="0">
                    <a:moveTo>
                      <a:pt x="4942" y="1"/>
                    </a:moveTo>
                    <a:cubicBezTo>
                      <a:pt x="4279" y="1"/>
                      <a:pt x="3553" y="283"/>
                      <a:pt x="2803" y="1050"/>
                    </a:cubicBezTo>
                    <a:cubicBezTo>
                      <a:pt x="1" y="3919"/>
                      <a:pt x="2303" y="6387"/>
                      <a:pt x="3270" y="7088"/>
                    </a:cubicBezTo>
                    <a:lnTo>
                      <a:pt x="8140" y="2184"/>
                    </a:lnTo>
                    <a:cubicBezTo>
                      <a:pt x="8140" y="2184"/>
                      <a:pt x="6786" y="1"/>
                      <a:pt x="494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2619;p42">
                <a:extLst>
                  <a:ext uri="{FF2B5EF4-FFF2-40B4-BE49-F238E27FC236}">
                    <a16:creationId xmlns:a16="http://schemas.microsoft.com/office/drawing/2014/main" id="{33434890-F0C9-ED42-80E0-39AE364955D3}"/>
                  </a:ext>
                </a:extLst>
              </p:cNvPr>
              <p:cNvSpPr/>
              <p:nvPr/>
            </p:nvSpPr>
            <p:spPr>
              <a:xfrm>
                <a:off x="3092875" y="2265273"/>
                <a:ext cx="75116" cy="76267"/>
              </a:xfrm>
              <a:custGeom>
                <a:avLst/>
                <a:gdLst/>
                <a:ahLst/>
                <a:cxnLst/>
                <a:rect l="l" t="t" r="r" b="b"/>
                <a:pathLst>
                  <a:path w="4371" h="4438" extrusionOk="0">
                    <a:moveTo>
                      <a:pt x="3837" y="1"/>
                    </a:moveTo>
                    <a:lnTo>
                      <a:pt x="1" y="3870"/>
                    </a:lnTo>
                    <a:lnTo>
                      <a:pt x="601" y="4437"/>
                    </a:lnTo>
                    <a:lnTo>
                      <a:pt x="4371" y="668"/>
                    </a:lnTo>
                    <a:lnTo>
                      <a:pt x="3837" y="1"/>
                    </a:lnTo>
                    <a:close/>
                  </a:path>
                </a:pathLst>
              </a:custGeom>
              <a:solidFill>
                <a:srgbClr val="BC6C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2620;p42">
                <a:extLst>
                  <a:ext uri="{FF2B5EF4-FFF2-40B4-BE49-F238E27FC236}">
                    <a16:creationId xmlns:a16="http://schemas.microsoft.com/office/drawing/2014/main" id="{03D50879-4DE5-4A46-9E5B-E1981B7F1E2D}"/>
                  </a:ext>
                </a:extLst>
              </p:cNvPr>
              <p:cNvSpPr/>
              <p:nvPr/>
            </p:nvSpPr>
            <p:spPr>
              <a:xfrm>
                <a:off x="2996012" y="1928470"/>
                <a:ext cx="236191" cy="343339"/>
              </a:xfrm>
              <a:custGeom>
                <a:avLst/>
                <a:gdLst/>
                <a:ahLst/>
                <a:cxnLst/>
                <a:rect l="l" t="t" r="r" b="b"/>
                <a:pathLst>
                  <a:path w="13744" h="19979" extrusionOk="0">
                    <a:moveTo>
                      <a:pt x="9131" y="1"/>
                    </a:moveTo>
                    <a:cubicBezTo>
                      <a:pt x="8536" y="1"/>
                      <a:pt x="7935" y="102"/>
                      <a:pt x="7372" y="320"/>
                    </a:cubicBezTo>
                    <a:cubicBezTo>
                      <a:pt x="6438" y="687"/>
                      <a:pt x="5838" y="1354"/>
                      <a:pt x="5571" y="1754"/>
                    </a:cubicBezTo>
                    <a:cubicBezTo>
                      <a:pt x="4470" y="2021"/>
                      <a:pt x="3903" y="2588"/>
                      <a:pt x="3603" y="2989"/>
                    </a:cubicBezTo>
                    <a:cubicBezTo>
                      <a:pt x="2502" y="4456"/>
                      <a:pt x="3770" y="5957"/>
                      <a:pt x="2769" y="8092"/>
                    </a:cubicBezTo>
                    <a:cubicBezTo>
                      <a:pt x="2135" y="9427"/>
                      <a:pt x="1568" y="9193"/>
                      <a:pt x="1135" y="10427"/>
                    </a:cubicBezTo>
                    <a:cubicBezTo>
                      <a:pt x="601" y="12028"/>
                      <a:pt x="1768" y="12629"/>
                      <a:pt x="1401" y="14497"/>
                    </a:cubicBezTo>
                    <a:cubicBezTo>
                      <a:pt x="1068" y="16098"/>
                      <a:pt x="0" y="16432"/>
                      <a:pt x="234" y="17633"/>
                    </a:cubicBezTo>
                    <a:cubicBezTo>
                      <a:pt x="401" y="18667"/>
                      <a:pt x="1268" y="19300"/>
                      <a:pt x="1468" y="19434"/>
                    </a:cubicBezTo>
                    <a:cubicBezTo>
                      <a:pt x="1985" y="19771"/>
                      <a:pt x="2655" y="19979"/>
                      <a:pt x="3331" y="19979"/>
                    </a:cubicBezTo>
                    <a:cubicBezTo>
                      <a:pt x="3790" y="19979"/>
                      <a:pt x="4252" y="19883"/>
                      <a:pt x="4670" y="19667"/>
                    </a:cubicBezTo>
                    <a:cubicBezTo>
                      <a:pt x="6272" y="18800"/>
                      <a:pt x="6305" y="16665"/>
                      <a:pt x="6305" y="16365"/>
                    </a:cubicBezTo>
                    <a:cubicBezTo>
                      <a:pt x="6338" y="15164"/>
                      <a:pt x="5805" y="14964"/>
                      <a:pt x="6071" y="14197"/>
                    </a:cubicBezTo>
                    <a:cubicBezTo>
                      <a:pt x="6472" y="12929"/>
                      <a:pt x="8140" y="12996"/>
                      <a:pt x="8406" y="11862"/>
                    </a:cubicBezTo>
                    <a:cubicBezTo>
                      <a:pt x="8607" y="11028"/>
                      <a:pt x="7739" y="10694"/>
                      <a:pt x="7939" y="9660"/>
                    </a:cubicBezTo>
                    <a:cubicBezTo>
                      <a:pt x="8140" y="8759"/>
                      <a:pt x="8940" y="8626"/>
                      <a:pt x="9440" y="7759"/>
                    </a:cubicBezTo>
                    <a:cubicBezTo>
                      <a:pt x="9741" y="7158"/>
                      <a:pt x="9941" y="6158"/>
                      <a:pt x="9240" y="4356"/>
                    </a:cubicBezTo>
                    <a:lnTo>
                      <a:pt x="9240" y="4356"/>
                    </a:lnTo>
                    <a:cubicBezTo>
                      <a:pt x="9848" y="4577"/>
                      <a:pt x="10447" y="4663"/>
                      <a:pt x="10990" y="4663"/>
                    </a:cubicBezTo>
                    <a:cubicBezTo>
                      <a:pt x="12088" y="4663"/>
                      <a:pt x="12953" y="4313"/>
                      <a:pt x="13176" y="4023"/>
                    </a:cubicBezTo>
                    <a:cubicBezTo>
                      <a:pt x="13744" y="3422"/>
                      <a:pt x="12976" y="2021"/>
                      <a:pt x="12876" y="1921"/>
                    </a:cubicBezTo>
                    <a:cubicBezTo>
                      <a:pt x="12269" y="731"/>
                      <a:pt x="10724" y="1"/>
                      <a:pt x="913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2621;p42">
                <a:extLst>
                  <a:ext uri="{FF2B5EF4-FFF2-40B4-BE49-F238E27FC236}">
                    <a16:creationId xmlns:a16="http://schemas.microsoft.com/office/drawing/2014/main" id="{5F1A9DC1-31AD-E944-BF4B-E7E842BF59EB}"/>
                  </a:ext>
                </a:extLst>
              </p:cNvPr>
              <p:cNvSpPr/>
              <p:nvPr/>
            </p:nvSpPr>
            <p:spPr>
              <a:xfrm>
                <a:off x="2772470" y="3326269"/>
                <a:ext cx="669562" cy="1280076"/>
              </a:xfrm>
              <a:custGeom>
                <a:avLst/>
                <a:gdLst/>
                <a:ahLst/>
                <a:cxnLst/>
                <a:rect l="l" t="t" r="r" b="b"/>
                <a:pathLst>
                  <a:path w="38962" h="74488" extrusionOk="0">
                    <a:moveTo>
                      <a:pt x="4670" y="1"/>
                    </a:moveTo>
                    <a:cubicBezTo>
                      <a:pt x="2102" y="1"/>
                      <a:pt x="0" y="2069"/>
                      <a:pt x="0" y="4671"/>
                    </a:cubicBezTo>
                    <a:lnTo>
                      <a:pt x="0" y="69817"/>
                    </a:lnTo>
                    <a:cubicBezTo>
                      <a:pt x="0" y="72419"/>
                      <a:pt x="2102" y="74487"/>
                      <a:pt x="4670" y="74487"/>
                    </a:cubicBezTo>
                    <a:lnTo>
                      <a:pt x="34291" y="74487"/>
                    </a:lnTo>
                    <a:cubicBezTo>
                      <a:pt x="36860" y="74487"/>
                      <a:pt x="38961" y="72419"/>
                      <a:pt x="38961" y="69817"/>
                    </a:cubicBezTo>
                    <a:lnTo>
                      <a:pt x="38961" y="4671"/>
                    </a:lnTo>
                    <a:cubicBezTo>
                      <a:pt x="38961" y="2069"/>
                      <a:pt x="36860" y="1"/>
                      <a:pt x="3429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2622;p42">
                <a:extLst>
                  <a:ext uri="{FF2B5EF4-FFF2-40B4-BE49-F238E27FC236}">
                    <a16:creationId xmlns:a16="http://schemas.microsoft.com/office/drawing/2014/main" id="{10996AF7-203C-4147-869A-6C9A587EA53B}"/>
                  </a:ext>
                </a:extLst>
              </p:cNvPr>
              <p:cNvSpPr/>
              <p:nvPr/>
            </p:nvSpPr>
            <p:spPr>
              <a:xfrm>
                <a:off x="2789654" y="3358953"/>
                <a:ext cx="635175" cy="1214722"/>
              </a:xfrm>
              <a:custGeom>
                <a:avLst/>
                <a:gdLst/>
                <a:ahLst/>
                <a:cxnLst/>
                <a:rect l="l" t="t" r="r" b="b"/>
                <a:pathLst>
                  <a:path w="36961" h="70685" extrusionOk="0">
                    <a:moveTo>
                      <a:pt x="3937" y="0"/>
                    </a:moveTo>
                    <a:cubicBezTo>
                      <a:pt x="1769" y="0"/>
                      <a:pt x="1" y="1768"/>
                      <a:pt x="1" y="3936"/>
                    </a:cubicBezTo>
                    <a:lnTo>
                      <a:pt x="1" y="66748"/>
                    </a:lnTo>
                    <a:cubicBezTo>
                      <a:pt x="1" y="68949"/>
                      <a:pt x="1769" y="70684"/>
                      <a:pt x="3937" y="70684"/>
                    </a:cubicBezTo>
                    <a:lnTo>
                      <a:pt x="33024" y="70684"/>
                    </a:lnTo>
                    <a:cubicBezTo>
                      <a:pt x="35193" y="70684"/>
                      <a:pt x="36961" y="68949"/>
                      <a:pt x="36961" y="66748"/>
                    </a:cubicBezTo>
                    <a:lnTo>
                      <a:pt x="36961" y="3936"/>
                    </a:lnTo>
                    <a:cubicBezTo>
                      <a:pt x="36961" y="1768"/>
                      <a:pt x="35193" y="0"/>
                      <a:pt x="3302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2623;p42">
                <a:extLst>
                  <a:ext uri="{FF2B5EF4-FFF2-40B4-BE49-F238E27FC236}">
                    <a16:creationId xmlns:a16="http://schemas.microsoft.com/office/drawing/2014/main" id="{03537F2E-B503-984E-B751-C9BE645E51EA}"/>
                  </a:ext>
                </a:extLst>
              </p:cNvPr>
              <p:cNvSpPr/>
              <p:nvPr/>
            </p:nvSpPr>
            <p:spPr>
              <a:xfrm>
                <a:off x="2975941" y="3346340"/>
                <a:ext cx="260851" cy="71661"/>
              </a:xfrm>
              <a:custGeom>
                <a:avLst/>
                <a:gdLst/>
                <a:ahLst/>
                <a:cxnLst/>
                <a:rect l="l" t="t" r="r" b="b"/>
                <a:pathLst>
                  <a:path w="15179" h="4170" extrusionOk="0">
                    <a:moveTo>
                      <a:pt x="1" y="0"/>
                    </a:moveTo>
                    <a:cubicBezTo>
                      <a:pt x="1" y="2302"/>
                      <a:pt x="1902" y="4170"/>
                      <a:pt x="4171" y="4170"/>
                    </a:cubicBezTo>
                    <a:lnTo>
                      <a:pt x="11009" y="4170"/>
                    </a:lnTo>
                    <a:cubicBezTo>
                      <a:pt x="13310" y="4170"/>
                      <a:pt x="15178" y="2335"/>
                      <a:pt x="151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2624;p42">
                <a:extLst>
                  <a:ext uri="{FF2B5EF4-FFF2-40B4-BE49-F238E27FC236}">
                    <a16:creationId xmlns:a16="http://schemas.microsoft.com/office/drawing/2014/main" id="{6FDFA7B5-5013-3B44-89CB-671301410075}"/>
                  </a:ext>
                </a:extLst>
              </p:cNvPr>
              <p:cNvSpPr/>
              <p:nvPr/>
            </p:nvSpPr>
            <p:spPr>
              <a:xfrm>
                <a:off x="3047030" y="3372700"/>
                <a:ext cx="25812" cy="25812"/>
              </a:xfrm>
              <a:custGeom>
                <a:avLst/>
                <a:gdLst/>
                <a:ahLst/>
                <a:cxnLst/>
                <a:rect l="l" t="t" r="r" b="b"/>
                <a:pathLst>
                  <a:path w="1502" h="1502" extrusionOk="0">
                    <a:moveTo>
                      <a:pt x="767" y="1"/>
                    </a:moveTo>
                    <a:cubicBezTo>
                      <a:pt x="334" y="1"/>
                      <a:pt x="0" y="334"/>
                      <a:pt x="0" y="768"/>
                    </a:cubicBezTo>
                    <a:cubicBezTo>
                      <a:pt x="0" y="1168"/>
                      <a:pt x="334" y="1502"/>
                      <a:pt x="767" y="1502"/>
                    </a:cubicBezTo>
                    <a:cubicBezTo>
                      <a:pt x="1168" y="1502"/>
                      <a:pt x="1501" y="1168"/>
                      <a:pt x="1501" y="768"/>
                    </a:cubicBezTo>
                    <a:cubicBezTo>
                      <a:pt x="1501" y="334"/>
                      <a:pt x="1168" y="1"/>
                      <a:pt x="767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2625;p42">
                <a:extLst>
                  <a:ext uri="{FF2B5EF4-FFF2-40B4-BE49-F238E27FC236}">
                    <a16:creationId xmlns:a16="http://schemas.microsoft.com/office/drawing/2014/main" id="{7535D2C8-2AFC-DA41-BB50-55D56C0141BF}"/>
                  </a:ext>
                </a:extLst>
              </p:cNvPr>
              <p:cNvSpPr/>
              <p:nvPr/>
            </p:nvSpPr>
            <p:spPr>
              <a:xfrm>
                <a:off x="3138154" y="3372700"/>
                <a:ext cx="25812" cy="25812"/>
              </a:xfrm>
              <a:custGeom>
                <a:avLst/>
                <a:gdLst/>
                <a:ahLst/>
                <a:cxnLst/>
                <a:rect l="l" t="t" r="r" b="b"/>
                <a:pathLst>
                  <a:path w="1502" h="1502" extrusionOk="0">
                    <a:moveTo>
                      <a:pt x="735" y="1"/>
                    </a:moveTo>
                    <a:cubicBezTo>
                      <a:pt x="335" y="1"/>
                      <a:pt x="1" y="334"/>
                      <a:pt x="1" y="768"/>
                    </a:cubicBezTo>
                    <a:cubicBezTo>
                      <a:pt x="1" y="1168"/>
                      <a:pt x="335" y="1502"/>
                      <a:pt x="735" y="1502"/>
                    </a:cubicBezTo>
                    <a:cubicBezTo>
                      <a:pt x="1168" y="1502"/>
                      <a:pt x="1502" y="1168"/>
                      <a:pt x="1502" y="768"/>
                    </a:cubicBezTo>
                    <a:cubicBezTo>
                      <a:pt x="1502" y="334"/>
                      <a:pt x="1168" y="1"/>
                      <a:pt x="73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2626;p42">
                <a:extLst>
                  <a:ext uri="{FF2B5EF4-FFF2-40B4-BE49-F238E27FC236}">
                    <a16:creationId xmlns:a16="http://schemas.microsoft.com/office/drawing/2014/main" id="{6840B241-A039-8D41-911A-611724AE6172}"/>
                  </a:ext>
                </a:extLst>
              </p:cNvPr>
              <p:cNvSpPr/>
              <p:nvPr/>
            </p:nvSpPr>
            <p:spPr>
              <a:xfrm>
                <a:off x="2911176" y="3838140"/>
                <a:ext cx="376626" cy="255696"/>
              </a:xfrm>
              <a:custGeom>
                <a:avLst/>
                <a:gdLst/>
                <a:ahLst/>
                <a:cxnLst/>
                <a:rect l="l" t="t" r="r" b="b"/>
                <a:pathLst>
                  <a:path w="21916" h="14879" extrusionOk="0">
                    <a:moveTo>
                      <a:pt x="1535" y="1"/>
                    </a:moveTo>
                    <a:cubicBezTo>
                      <a:pt x="701" y="1"/>
                      <a:pt x="1" y="701"/>
                      <a:pt x="1" y="1569"/>
                    </a:cubicBezTo>
                    <a:lnTo>
                      <a:pt x="1" y="13310"/>
                    </a:lnTo>
                    <a:cubicBezTo>
                      <a:pt x="1" y="14144"/>
                      <a:pt x="668" y="14878"/>
                      <a:pt x="1535" y="14878"/>
                    </a:cubicBezTo>
                    <a:lnTo>
                      <a:pt x="20382" y="14878"/>
                    </a:lnTo>
                    <a:cubicBezTo>
                      <a:pt x="21249" y="14878"/>
                      <a:pt x="21916" y="14211"/>
                      <a:pt x="21916" y="13310"/>
                    </a:cubicBezTo>
                    <a:lnTo>
                      <a:pt x="21916" y="1569"/>
                    </a:lnTo>
                    <a:cubicBezTo>
                      <a:pt x="21916" y="735"/>
                      <a:pt x="21249" y="1"/>
                      <a:pt x="2038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2627;p42">
                <a:extLst>
                  <a:ext uri="{FF2B5EF4-FFF2-40B4-BE49-F238E27FC236}">
                    <a16:creationId xmlns:a16="http://schemas.microsoft.com/office/drawing/2014/main" id="{CDFA40FE-3B9E-D446-BE4C-F33D7B320310}"/>
                  </a:ext>
                </a:extLst>
              </p:cNvPr>
              <p:cNvSpPr/>
              <p:nvPr/>
            </p:nvSpPr>
            <p:spPr>
              <a:xfrm>
                <a:off x="2912026" y="3837025"/>
                <a:ext cx="417914" cy="205464"/>
              </a:xfrm>
              <a:custGeom>
                <a:avLst/>
                <a:gdLst/>
                <a:ahLst/>
                <a:cxnLst/>
                <a:rect l="l" t="t" r="r" b="b"/>
                <a:pathLst>
                  <a:path w="30622" h="11956" extrusionOk="0">
                    <a:moveTo>
                      <a:pt x="1168" y="1"/>
                    </a:moveTo>
                    <a:cubicBezTo>
                      <a:pt x="334" y="1"/>
                      <a:pt x="0" y="1068"/>
                      <a:pt x="634" y="1568"/>
                    </a:cubicBezTo>
                    <a:lnTo>
                      <a:pt x="13543" y="11776"/>
                    </a:lnTo>
                    <a:cubicBezTo>
                      <a:pt x="13699" y="11897"/>
                      <a:pt x="13891" y="11955"/>
                      <a:pt x="14086" y="11955"/>
                    </a:cubicBezTo>
                    <a:cubicBezTo>
                      <a:pt x="14267" y="11955"/>
                      <a:pt x="14450" y="11905"/>
                      <a:pt x="14611" y="11809"/>
                    </a:cubicBezTo>
                    <a:lnTo>
                      <a:pt x="29888" y="1635"/>
                    </a:lnTo>
                    <a:cubicBezTo>
                      <a:pt x="30622" y="1135"/>
                      <a:pt x="30289" y="1"/>
                      <a:pt x="29388" y="1"/>
                    </a:cubicBezTo>
                    <a:close/>
                  </a:path>
                </a:pathLst>
              </a:custGeom>
              <a:solidFill>
                <a:srgbClr val="BEC6C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2628;p42">
                <a:extLst>
                  <a:ext uri="{FF2B5EF4-FFF2-40B4-BE49-F238E27FC236}">
                    <a16:creationId xmlns:a16="http://schemas.microsoft.com/office/drawing/2014/main" id="{FCCD3053-03D6-A74C-BFC7-670C149B9F32}"/>
                  </a:ext>
                </a:extLst>
              </p:cNvPr>
              <p:cNvSpPr/>
              <p:nvPr/>
            </p:nvSpPr>
            <p:spPr>
              <a:xfrm>
                <a:off x="3151918" y="3747702"/>
                <a:ext cx="204089" cy="179188"/>
              </a:xfrm>
              <a:custGeom>
                <a:avLst/>
                <a:gdLst/>
                <a:ahLst/>
                <a:cxnLst/>
                <a:rect l="l" t="t" r="r" b="b"/>
                <a:pathLst>
                  <a:path w="11876" h="10427" extrusionOk="0">
                    <a:moveTo>
                      <a:pt x="5945" y="0"/>
                    </a:moveTo>
                    <a:cubicBezTo>
                      <a:pt x="3930" y="0"/>
                      <a:pt x="2005" y="1174"/>
                      <a:pt x="1135" y="3162"/>
                    </a:cubicBezTo>
                    <a:cubicBezTo>
                      <a:pt x="1" y="5797"/>
                      <a:pt x="1235" y="8866"/>
                      <a:pt x="3870" y="10000"/>
                    </a:cubicBezTo>
                    <a:cubicBezTo>
                      <a:pt x="4542" y="10290"/>
                      <a:pt x="5242" y="10427"/>
                      <a:pt x="5931" y="10427"/>
                    </a:cubicBezTo>
                    <a:cubicBezTo>
                      <a:pt x="7944" y="10427"/>
                      <a:pt x="9863" y="9253"/>
                      <a:pt x="10708" y="7265"/>
                    </a:cubicBezTo>
                    <a:cubicBezTo>
                      <a:pt x="11876" y="4630"/>
                      <a:pt x="10641" y="1561"/>
                      <a:pt x="8006" y="427"/>
                    </a:cubicBezTo>
                    <a:cubicBezTo>
                      <a:pt x="7334" y="138"/>
                      <a:pt x="6635" y="0"/>
                      <a:pt x="594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2629;p42">
                <a:extLst>
                  <a:ext uri="{FF2B5EF4-FFF2-40B4-BE49-F238E27FC236}">
                    <a16:creationId xmlns:a16="http://schemas.microsoft.com/office/drawing/2014/main" id="{BD7486B7-CEDF-C945-B644-0D2BB74F6822}"/>
                  </a:ext>
                </a:extLst>
              </p:cNvPr>
              <p:cNvSpPr/>
              <p:nvPr/>
            </p:nvSpPr>
            <p:spPr>
              <a:xfrm>
                <a:off x="3224141" y="3779097"/>
                <a:ext cx="44733" cy="103780"/>
              </a:xfrm>
              <a:custGeom>
                <a:avLst/>
                <a:gdLst/>
                <a:ahLst/>
                <a:cxnLst/>
                <a:rect l="l" t="t" r="r" b="b"/>
                <a:pathLst>
                  <a:path w="2603" h="6039" extrusionOk="0">
                    <a:moveTo>
                      <a:pt x="2102" y="1"/>
                    </a:moveTo>
                    <a:cubicBezTo>
                      <a:pt x="1902" y="1"/>
                      <a:pt x="1735" y="134"/>
                      <a:pt x="1602" y="335"/>
                    </a:cubicBezTo>
                    <a:cubicBezTo>
                      <a:pt x="1568" y="368"/>
                      <a:pt x="1535" y="401"/>
                      <a:pt x="1535" y="468"/>
                    </a:cubicBezTo>
                    <a:cubicBezTo>
                      <a:pt x="1402" y="701"/>
                      <a:pt x="1235" y="868"/>
                      <a:pt x="1068" y="902"/>
                    </a:cubicBezTo>
                    <a:cubicBezTo>
                      <a:pt x="935" y="1002"/>
                      <a:pt x="768" y="1002"/>
                      <a:pt x="568" y="1035"/>
                    </a:cubicBezTo>
                    <a:cubicBezTo>
                      <a:pt x="367" y="1068"/>
                      <a:pt x="301" y="1068"/>
                      <a:pt x="234" y="1068"/>
                    </a:cubicBezTo>
                    <a:cubicBezTo>
                      <a:pt x="167" y="1068"/>
                      <a:pt x="134" y="1135"/>
                      <a:pt x="67" y="1202"/>
                    </a:cubicBezTo>
                    <a:cubicBezTo>
                      <a:pt x="34" y="1235"/>
                      <a:pt x="1" y="1369"/>
                      <a:pt x="1" y="1469"/>
                    </a:cubicBezTo>
                    <a:cubicBezTo>
                      <a:pt x="1" y="1635"/>
                      <a:pt x="34" y="1702"/>
                      <a:pt x="134" y="1802"/>
                    </a:cubicBezTo>
                    <a:cubicBezTo>
                      <a:pt x="201" y="1869"/>
                      <a:pt x="334" y="1902"/>
                      <a:pt x="468" y="1902"/>
                    </a:cubicBezTo>
                    <a:lnTo>
                      <a:pt x="1368" y="1902"/>
                    </a:lnTo>
                    <a:lnTo>
                      <a:pt x="1368" y="5405"/>
                    </a:lnTo>
                    <a:cubicBezTo>
                      <a:pt x="1368" y="5638"/>
                      <a:pt x="1435" y="5805"/>
                      <a:pt x="1535" y="5872"/>
                    </a:cubicBezTo>
                    <a:cubicBezTo>
                      <a:pt x="1668" y="6005"/>
                      <a:pt x="1768" y="6039"/>
                      <a:pt x="2002" y="6039"/>
                    </a:cubicBezTo>
                    <a:cubicBezTo>
                      <a:pt x="2202" y="6039"/>
                      <a:pt x="2369" y="5972"/>
                      <a:pt x="2436" y="5872"/>
                    </a:cubicBezTo>
                    <a:cubicBezTo>
                      <a:pt x="2569" y="5805"/>
                      <a:pt x="2602" y="5638"/>
                      <a:pt x="2602" y="5405"/>
                    </a:cubicBezTo>
                    <a:lnTo>
                      <a:pt x="2602" y="501"/>
                    </a:lnTo>
                    <a:cubicBezTo>
                      <a:pt x="2602" y="335"/>
                      <a:pt x="2569" y="201"/>
                      <a:pt x="2502" y="134"/>
                    </a:cubicBezTo>
                    <a:cubicBezTo>
                      <a:pt x="2402" y="34"/>
                      <a:pt x="2269" y="1"/>
                      <a:pt x="2102" y="1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2" name="Google Shape;2630;p42">
              <a:extLst>
                <a:ext uri="{FF2B5EF4-FFF2-40B4-BE49-F238E27FC236}">
                  <a16:creationId xmlns:a16="http://schemas.microsoft.com/office/drawing/2014/main" id="{66F1DD5F-A2A8-4147-B0CF-681B108A219E}"/>
                </a:ext>
              </a:extLst>
            </p:cNvPr>
            <p:cNvSpPr/>
            <p:nvPr/>
          </p:nvSpPr>
          <p:spPr>
            <a:xfrm>
              <a:off x="3887725" y="2893725"/>
              <a:ext cx="483000" cy="1280100"/>
            </a:xfrm>
            <a:prstGeom prst="roundRect">
              <a:avLst>
                <a:gd name="adj" fmla="val 9621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2631;p42">
              <a:extLst>
                <a:ext uri="{FF2B5EF4-FFF2-40B4-BE49-F238E27FC236}">
                  <a16:creationId xmlns:a16="http://schemas.microsoft.com/office/drawing/2014/main" id="{431764D0-63FF-4241-82ED-3518C1F59601}"/>
                </a:ext>
              </a:extLst>
            </p:cNvPr>
            <p:cNvSpPr/>
            <p:nvPr/>
          </p:nvSpPr>
          <p:spPr>
            <a:xfrm>
              <a:off x="3955607" y="2975775"/>
              <a:ext cx="345000" cy="1116300"/>
            </a:xfrm>
            <a:prstGeom prst="roundRect">
              <a:avLst>
                <a:gd name="adj" fmla="val 9621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5556923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73A11EC-DC8F-8D4A-8892-2363D4DFD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Rezonans (devam)</a:t>
            </a:r>
            <a:endParaRPr lang="tr-TR" sz="4000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B2107AAF-BB79-8B42-B58C-137FED4863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1410" y="2717799"/>
            <a:ext cx="3761490" cy="2682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etin kutusu 2">
            <a:extLst>
              <a:ext uri="{FF2B5EF4-FFF2-40B4-BE49-F238E27FC236}">
                <a16:creationId xmlns:a16="http://schemas.microsoft.com/office/drawing/2014/main" id="{BC8B7D4A-B529-174F-AFD0-2C1234CC247A}"/>
              </a:ext>
            </a:extLst>
          </p:cNvPr>
          <p:cNvSpPr txBox="1"/>
          <p:nvPr/>
        </p:nvSpPr>
        <p:spPr>
          <a:xfrm>
            <a:off x="742950" y="2831687"/>
            <a:ext cx="6315075" cy="230832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Yumuşak damağın kısa olması, normalden büyük bademcikler ve geniz eti nedeniyle  yumuşak damağın gereken hareketlerini gerçekleştirememesi sonucu </a:t>
            </a:r>
            <a:r>
              <a:rPr lang="tr-T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Rezonans Bozuklukları</a:t>
            </a: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adı verilen konuşma sorunları ortaya çıkmaktadır. </a:t>
            </a:r>
            <a:endParaRPr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2846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2AEA847-4448-044E-B802-72BF7FCC2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Rezonans Bozukluklarının Semptomları</a:t>
            </a:r>
            <a:endParaRPr lang="tr-TR" sz="3600" cap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03" name="Google Shape;787;p25">
            <a:extLst>
              <a:ext uri="{FF2B5EF4-FFF2-40B4-BE49-F238E27FC236}">
                <a16:creationId xmlns:a16="http://schemas.microsoft.com/office/drawing/2014/main" id="{A4296D05-1FB2-3945-B511-62F5B5B8CF53}"/>
              </a:ext>
            </a:extLst>
          </p:cNvPr>
          <p:cNvGrpSpPr/>
          <p:nvPr/>
        </p:nvGrpSpPr>
        <p:grpSpPr>
          <a:xfrm>
            <a:off x="9107812" y="4562479"/>
            <a:ext cx="719853" cy="1713721"/>
            <a:chOff x="6064575" y="3019475"/>
            <a:chExt cx="719853" cy="1713721"/>
          </a:xfrm>
        </p:grpSpPr>
        <p:sp>
          <p:nvSpPr>
            <p:cNvPr id="204" name="Google Shape;788;p25">
              <a:extLst>
                <a:ext uri="{FF2B5EF4-FFF2-40B4-BE49-F238E27FC236}">
                  <a16:creationId xmlns:a16="http://schemas.microsoft.com/office/drawing/2014/main" id="{38475523-2F41-3C44-9075-D387CE86588A}"/>
                </a:ext>
              </a:extLst>
            </p:cNvPr>
            <p:cNvSpPr/>
            <p:nvPr/>
          </p:nvSpPr>
          <p:spPr>
            <a:xfrm>
              <a:off x="6064575" y="3019480"/>
              <a:ext cx="719846" cy="1713716"/>
            </a:xfrm>
            <a:custGeom>
              <a:avLst/>
              <a:gdLst/>
              <a:ahLst/>
              <a:cxnLst/>
              <a:rect l="l" t="t" r="r" b="b"/>
              <a:pathLst>
                <a:path w="47601" h="60878" extrusionOk="0">
                  <a:moveTo>
                    <a:pt x="47467" y="0"/>
                  </a:moveTo>
                  <a:lnTo>
                    <a:pt x="0" y="67"/>
                  </a:lnTo>
                  <a:lnTo>
                    <a:pt x="134" y="60877"/>
                  </a:lnTo>
                  <a:lnTo>
                    <a:pt x="47601" y="60877"/>
                  </a:lnTo>
                  <a:lnTo>
                    <a:pt x="47467" y="0"/>
                  </a:lnTo>
                  <a:close/>
                </a:path>
              </a:pathLst>
            </a:custGeom>
            <a:solidFill>
              <a:srgbClr val="FA8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205" name="Google Shape;789;p25">
              <a:extLst>
                <a:ext uri="{FF2B5EF4-FFF2-40B4-BE49-F238E27FC236}">
                  <a16:creationId xmlns:a16="http://schemas.microsoft.com/office/drawing/2014/main" id="{8B0B5AE3-7868-FE4D-8AD5-BA26183AD572}"/>
                </a:ext>
              </a:extLst>
            </p:cNvPr>
            <p:cNvSpPr/>
            <p:nvPr/>
          </p:nvSpPr>
          <p:spPr>
            <a:xfrm>
              <a:off x="6696225" y="3019475"/>
              <a:ext cx="88202" cy="1713716"/>
            </a:xfrm>
            <a:custGeom>
              <a:avLst/>
              <a:gdLst/>
              <a:ahLst/>
              <a:cxnLst/>
              <a:rect l="l" t="t" r="r" b="b"/>
              <a:pathLst>
                <a:path w="11776" h="60878" extrusionOk="0">
                  <a:moveTo>
                    <a:pt x="1" y="0"/>
                  </a:moveTo>
                  <a:lnTo>
                    <a:pt x="1" y="60877"/>
                  </a:lnTo>
                  <a:lnTo>
                    <a:pt x="11776" y="60877"/>
                  </a:lnTo>
                  <a:lnTo>
                    <a:pt x="11642" y="0"/>
                  </a:lnTo>
                  <a:close/>
                </a:path>
              </a:pathLst>
            </a:custGeom>
            <a:solidFill>
              <a:srgbClr val="DB68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</p:grpSp>
      <p:grpSp>
        <p:nvGrpSpPr>
          <p:cNvPr id="206" name="Google Shape;790;p25">
            <a:extLst>
              <a:ext uri="{FF2B5EF4-FFF2-40B4-BE49-F238E27FC236}">
                <a16:creationId xmlns:a16="http://schemas.microsoft.com/office/drawing/2014/main" id="{D5FF64BE-0943-AD44-830D-704421DCE325}"/>
              </a:ext>
            </a:extLst>
          </p:cNvPr>
          <p:cNvGrpSpPr/>
          <p:nvPr/>
        </p:nvGrpSpPr>
        <p:grpSpPr>
          <a:xfrm>
            <a:off x="10241425" y="5140011"/>
            <a:ext cx="719853" cy="1130028"/>
            <a:chOff x="6064575" y="3019475"/>
            <a:chExt cx="719853" cy="1713721"/>
          </a:xfrm>
        </p:grpSpPr>
        <p:sp>
          <p:nvSpPr>
            <p:cNvPr id="207" name="Google Shape;791;p25">
              <a:extLst>
                <a:ext uri="{FF2B5EF4-FFF2-40B4-BE49-F238E27FC236}">
                  <a16:creationId xmlns:a16="http://schemas.microsoft.com/office/drawing/2014/main" id="{1492A0B5-EAA2-F646-9460-182D950EDB4D}"/>
                </a:ext>
              </a:extLst>
            </p:cNvPr>
            <p:cNvSpPr/>
            <p:nvPr/>
          </p:nvSpPr>
          <p:spPr>
            <a:xfrm>
              <a:off x="6064575" y="3019480"/>
              <a:ext cx="719846" cy="1713716"/>
            </a:xfrm>
            <a:custGeom>
              <a:avLst/>
              <a:gdLst/>
              <a:ahLst/>
              <a:cxnLst/>
              <a:rect l="l" t="t" r="r" b="b"/>
              <a:pathLst>
                <a:path w="47601" h="60878" extrusionOk="0">
                  <a:moveTo>
                    <a:pt x="47467" y="0"/>
                  </a:moveTo>
                  <a:lnTo>
                    <a:pt x="0" y="67"/>
                  </a:lnTo>
                  <a:lnTo>
                    <a:pt x="134" y="60877"/>
                  </a:lnTo>
                  <a:lnTo>
                    <a:pt x="47601" y="60877"/>
                  </a:lnTo>
                  <a:lnTo>
                    <a:pt x="47467" y="0"/>
                  </a:lnTo>
                  <a:close/>
                </a:path>
              </a:pathLst>
            </a:custGeom>
            <a:solidFill>
              <a:srgbClr val="3A87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208" name="Google Shape;792;p25">
              <a:extLst>
                <a:ext uri="{FF2B5EF4-FFF2-40B4-BE49-F238E27FC236}">
                  <a16:creationId xmlns:a16="http://schemas.microsoft.com/office/drawing/2014/main" id="{EAAEBB69-E79B-994C-8341-DA2A21B7895E}"/>
                </a:ext>
              </a:extLst>
            </p:cNvPr>
            <p:cNvSpPr/>
            <p:nvPr/>
          </p:nvSpPr>
          <p:spPr>
            <a:xfrm>
              <a:off x="6696225" y="3019475"/>
              <a:ext cx="88202" cy="1713716"/>
            </a:xfrm>
            <a:custGeom>
              <a:avLst/>
              <a:gdLst/>
              <a:ahLst/>
              <a:cxnLst/>
              <a:rect l="l" t="t" r="r" b="b"/>
              <a:pathLst>
                <a:path w="11776" h="60878" extrusionOk="0">
                  <a:moveTo>
                    <a:pt x="1" y="0"/>
                  </a:moveTo>
                  <a:lnTo>
                    <a:pt x="1" y="60877"/>
                  </a:lnTo>
                  <a:lnTo>
                    <a:pt x="11776" y="60877"/>
                  </a:lnTo>
                  <a:lnTo>
                    <a:pt x="11642" y="0"/>
                  </a:lnTo>
                  <a:close/>
                </a:path>
              </a:pathLst>
            </a:custGeom>
            <a:solidFill>
              <a:srgbClr val="08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</p:grpSp>
      <p:grpSp>
        <p:nvGrpSpPr>
          <p:cNvPr id="209" name="Google Shape;793;p25">
            <a:extLst>
              <a:ext uri="{FF2B5EF4-FFF2-40B4-BE49-F238E27FC236}">
                <a16:creationId xmlns:a16="http://schemas.microsoft.com/office/drawing/2014/main" id="{A85E8D28-2918-9C4E-A25E-F298A951E2E8}"/>
              </a:ext>
            </a:extLst>
          </p:cNvPr>
          <p:cNvGrpSpPr/>
          <p:nvPr/>
        </p:nvGrpSpPr>
        <p:grpSpPr>
          <a:xfrm>
            <a:off x="7988714" y="5522371"/>
            <a:ext cx="719853" cy="747696"/>
            <a:chOff x="6064575" y="3019475"/>
            <a:chExt cx="719853" cy="1713721"/>
          </a:xfrm>
        </p:grpSpPr>
        <p:sp>
          <p:nvSpPr>
            <p:cNvPr id="210" name="Google Shape;794;p25">
              <a:extLst>
                <a:ext uri="{FF2B5EF4-FFF2-40B4-BE49-F238E27FC236}">
                  <a16:creationId xmlns:a16="http://schemas.microsoft.com/office/drawing/2014/main" id="{C03D0EA0-F7A1-FB49-8278-472AC1B26901}"/>
                </a:ext>
              </a:extLst>
            </p:cNvPr>
            <p:cNvSpPr/>
            <p:nvPr/>
          </p:nvSpPr>
          <p:spPr>
            <a:xfrm>
              <a:off x="6064575" y="3019480"/>
              <a:ext cx="719846" cy="1713716"/>
            </a:xfrm>
            <a:custGeom>
              <a:avLst/>
              <a:gdLst/>
              <a:ahLst/>
              <a:cxnLst/>
              <a:rect l="l" t="t" r="r" b="b"/>
              <a:pathLst>
                <a:path w="47601" h="60878" extrusionOk="0">
                  <a:moveTo>
                    <a:pt x="47467" y="0"/>
                  </a:moveTo>
                  <a:lnTo>
                    <a:pt x="0" y="67"/>
                  </a:lnTo>
                  <a:lnTo>
                    <a:pt x="134" y="60877"/>
                  </a:lnTo>
                  <a:lnTo>
                    <a:pt x="47601" y="60877"/>
                  </a:lnTo>
                  <a:lnTo>
                    <a:pt x="47467" y="0"/>
                  </a:lnTo>
                  <a:close/>
                </a:path>
              </a:pathLst>
            </a:custGeom>
            <a:solidFill>
              <a:srgbClr val="F9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211" name="Google Shape;795;p25">
              <a:extLst>
                <a:ext uri="{FF2B5EF4-FFF2-40B4-BE49-F238E27FC236}">
                  <a16:creationId xmlns:a16="http://schemas.microsoft.com/office/drawing/2014/main" id="{D6A5CF07-D12F-834A-B24D-6E1299D3A603}"/>
                </a:ext>
              </a:extLst>
            </p:cNvPr>
            <p:cNvSpPr/>
            <p:nvPr/>
          </p:nvSpPr>
          <p:spPr>
            <a:xfrm>
              <a:off x="6696225" y="3019475"/>
              <a:ext cx="88202" cy="1713716"/>
            </a:xfrm>
            <a:custGeom>
              <a:avLst/>
              <a:gdLst/>
              <a:ahLst/>
              <a:cxnLst/>
              <a:rect l="l" t="t" r="r" b="b"/>
              <a:pathLst>
                <a:path w="11776" h="60878" extrusionOk="0">
                  <a:moveTo>
                    <a:pt x="1" y="0"/>
                  </a:moveTo>
                  <a:lnTo>
                    <a:pt x="1" y="60877"/>
                  </a:lnTo>
                  <a:lnTo>
                    <a:pt x="11776" y="60877"/>
                  </a:lnTo>
                  <a:lnTo>
                    <a:pt x="11642" y="0"/>
                  </a:lnTo>
                  <a:close/>
                </a:path>
              </a:pathLst>
            </a:custGeom>
            <a:solidFill>
              <a:srgbClr val="EAA6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</p:grpSp>
      <p:grpSp>
        <p:nvGrpSpPr>
          <p:cNvPr id="212" name="Google Shape;797;p25">
            <a:extLst>
              <a:ext uri="{FF2B5EF4-FFF2-40B4-BE49-F238E27FC236}">
                <a16:creationId xmlns:a16="http://schemas.microsoft.com/office/drawing/2014/main" id="{678E1213-576A-7C4E-A07F-DA42CEF29404}"/>
              </a:ext>
            </a:extLst>
          </p:cNvPr>
          <p:cNvGrpSpPr/>
          <p:nvPr/>
        </p:nvGrpSpPr>
        <p:grpSpPr>
          <a:xfrm>
            <a:off x="7357787" y="4199911"/>
            <a:ext cx="1644000" cy="1325225"/>
            <a:chOff x="4314550" y="2656907"/>
            <a:chExt cx="1644000" cy="1325225"/>
          </a:xfrm>
        </p:grpSpPr>
        <p:grpSp>
          <p:nvGrpSpPr>
            <p:cNvPr id="213" name="Google Shape;798;p25">
              <a:extLst>
                <a:ext uri="{FF2B5EF4-FFF2-40B4-BE49-F238E27FC236}">
                  <a16:creationId xmlns:a16="http://schemas.microsoft.com/office/drawing/2014/main" id="{EF9A7A84-2D1D-AF4D-9B08-D6088A7582B8}"/>
                </a:ext>
              </a:extLst>
            </p:cNvPr>
            <p:cNvGrpSpPr/>
            <p:nvPr/>
          </p:nvGrpSpPr>
          <p:grpSpPr>
            <a:xfrm>
              <a:off x="4314550" y="2656907"/>
              <a:ext cx="1644000" cy="1325225"/>
              <a:chOff x="2588925" y="2656907"/>
              <a:chExt cx="1644000" cy="1325225"/>
            </a:xfrm>
          </p:grpSpPr>
          <p:sp>
            <p:nvSpPr>
              <p:cNvPr id="215" name="Google Shape;799;p25">
                <a:extLst>
                  <a:ext uri="{FF2B5EF4-FFF2-40B4-BE49-F238E27FC236}">
                    <a16:creationId xmlns:a16="http://schemas.microsoft.com/office/drawing/2014/main" id="{B6495FE9-309A-6647-8FFF-63A4D6FB8DA1}"/>
                  </a:ext>
                </a:extLst>
              </p:cNvPr>
              <p:cNvSpPr/>
              <p:nvPr/>
            </p:nvSpPr>
            <p:spPr>
              <a:xfrm>
                <a:off x="3222025" y="2886925"/>
                <a:ext cx="621478" cy="620491"/>
              </a:xfrm>
              <a:custGeom>
                <a:avLst/>
                <a:gdLst/>
                <a:ahLst/>
                <a:cxnLst/>
                <a:rect l="l" t="t" r="r" b="b"/>
                <a:pathLst>
                  <a:path w="42831" h="41031" extrusionOk="0">
                    <a:moveTo>
                      <a:pt x="42697" y="1"/>
                    </a:moveTo>
                    <a:lnTo>
                      <a:pt x="0" y="167"/>
                    </a:lnTo>
                    <a:lnTo>
                      <a:pt x="134" y="34225"/>
                    </a:lnTo>
                    <a:cubicBezTo>
                      <a:pt x="134" y="37974"/>
                      <a:pt x="3169" y="41030"/>
                      <a:pt x="6944" y="41030"/>
                    </a:cubicBezTo>
                    <a:cubicBezTo>
                      <a:pt x="6964" y="41030"/>
                      <a:pt x="6985" y="41030"/>
                      <a:pt x="7005" y="41030"/>
                    </a:cubicBezTo>
                    <a:lnTo>
                      <a:pt x="42831" y="40897"/>
                    </a:lnTo>
                    <a:lnTo>
                      <a:pt x="42697" y="1"/>
                    </a:lnTo>
                    <a:close/>
                  </a:path>
                </a:pathLst>
              </a:custGeom>
              <a:solidFill>
                <a:srgbClr val="FA81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16" name="Google Shape;800;p25">
                <a:extLst>
                  <a:ext uri="{FF2B5EF4-FFF2-40B4-BE49-F238E27FC236}">
                    <a16:creationId xmlns:a16="http://schemas.microsoft.com/office/drawing/2014/main" id="{95F2EFB3-87A9-304D-AF8C-F6E0E600C96E}"/>
                  </a:ext>
                </a:extLst>
              </p:cNvPr>
              <p:cNvSpPr/>
              <p:nvPr/>
            </p:nvSpPr>
            <p:spPr>
              <a:xfrm>
                <a:off x="2588925" y="3000446"/>
                <a:ext cx="306216" cy="160419"/>
              </a:xfrm>
              <a:custGeom>
                <a:avLst/>
                <a:gdLst/>
                <a:ahLst/>
                <a:cxnLst/>
                <a:rect l="l" t="t" r="r" b="b"/>
                <a:pathLst>
                  <a:path w="20249" h="10608" extrusionOk="0">
                    <a:moveTo>
                      <a:pt x="17613" y="0"/>
                    </a:moveTo>
                    <a:lnTo>
                      <a:pt x="1" y="5304"/>
                    </a:lnTo>
                    <a:lnTo>
                      <a:pt x="17613" y="10608"/>
                    </a:lnTo>
                    <a:lnTo>
                      <a:pt x="20249" y="10608"/>
                    </a:lnTo>
                    <a:lnTo>
                      <a:pt x="20249" y="0"/>
                    </a:lnTo>
                    <a:close/>
                  </a:path>
                </a:pathLst>
              </a:custGeom>
              <a:solidFill>
                <a:srgbClr val="FCE5C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17" name="Google Shape;801;p25">
                <a:extLst>
                  <a:ext uri="{FF2B5EF4-FFF2-40B4-BE49-F238E27FC236}">
                    <a16:creationId xmlns:a16="http://schemas.microsoft.com/office/drawing/2014/main" id="{7DBCB788-A8B3-4A4B-8F15-EF41A42A25CC}"/>
                  </a:ext>
                </a:extLst>
              </p:cNvPr>
              <p:cNvSpPr/>
              <p:nvPr/>
            </p:nvSpPr>
            <p:spPr>
              <a:xfrm>
                <a:off x="2588925" y="3049882"/>
                <a:ext cx="102924" cy="61549"/>
              </a:xfrm>
              <a:custGeom>
                <a:avLst/>
                <a:gdLst/>
                <a:ahLst/>
                <a:cxnLst/>
                <a:rect l="l" t="t" r="r" b="b"/>
                <a:pathLst>
                  <a:path w="6806" h="4070" extrusionOk="0">
                    <a:moveTo>
                      <a:pt x="6806" y="0"/>
                    </a:moveTo>
                    <a:lnTo>
                      <a:pt x="1" y="2035"/>
                    </a:lnTo>
                    <a:lnTo>
                      <a:pt x="6806" y="4070"/>
                    </a:lnTo>
                    <a:lnTo>
                      <a:pt x="680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18" name="Google Shape;802;p25">
                <a:extLst>
                  <a:ext uri="{FF2B5EF4-FFF2-40B4-BE49-F238E27FC236}">
                    <a16:creationId xmlns:a16="http://schemas.microsoft.com/office/drawing/2014/main" id="{389ED22C-C0CF-3B4B-8F1E-953BB60683C1}"/>
                  </a:ext>
                </a:extLst>
              </p:cNvPr>
              <p:cNvSpPr/>
              <p:nvPr/>
            </p:nvSpPr>
            <p:spPr>
              <a:xfrm>
                <a:off x="2854268" y="3000446"/>
                <a:ext cx="1378658" cy="52974"/>
              </a:xfrm>
              <a:custGeom>
                <a:avLst/>
                <a:gdLst/>
                <a:ahLst/>
                <a:cxnLst/>
                <a:rect l="l" t="t" r="r" b="b"/>
                <a:pathLst>
                  <a:path w="91166" h="3503" extrusionOk="0">
                    <a:moveTo>
                      <a:pt x="1" y="0"/>
                    </a:moveTo>
                    <a:lnTo>
                      <a:pt x="1435" y="1768"/>
                    </a:lnTo>
                    <a:lnTo>
                      <a:pt x="1" y="3503"/>
                    </a:lnTo>
                    <a:lnTo>
                      <a:pt x="91166" y="3503"/>
                    </a:lnTo>
                    <a:lnTo>
                      <a:pt x="91166" y="0"/>
                    </a:lnTo>
                    <a:close/>
                  </a:path>
                </a:pathLst>
              </a:custGeom>
              <a:solidFill>
                <a:srgbClr val="FCDD5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19" name="Google Shape;803;p25">
                <a:extLst>
                  <a:ext uri="{FF2B5EF4-FFF2-40B4-BE49-F238E27FC236}">
                    <a16:creationId xmlns:a16="http://schemas.microsoft.com/office/drawing/2014/main" id="{66C00ABA-86E6-9F4F-84CA-8D581D17637E}"/>
                  </a:ext>
                </a:extLst>
              </p:cNvPr>
              <p:cNvSpPr/>
              <p:nvPr/>
            </p:nvSpPr>
            <p:spPr>
              <a:xfrm>
                <a:off x="2854268" y="3053406"/>
                <a:ext cx="1378658" cy="53488"/>
              </a:xfrm>
              <a:custGeom>
                <a:avLst/>
                <a:gdLst/>
                <a:ahLst/>
                <a:cxnLst/>
                <a:rect l="l" t="t" r="r" b="b"/>
                <a:pathLst>
                  <a:path w="91166" h="3537" extrusionOk="0">
                    <a:moveTo>
                      <a:pt x="1" y="1"/>
                    </a:moveTo>
                    <a:lnTo>
                      <a:pt x="1435" y="1802"/>
                    </a:lnTo>
                    <a:lnTo>
                      <a:pt x="1" y="3536"/>
                    </a:lnTo>
                    <a:lnTo>
                      <a:pt x="91166" y="3536"/>
                    </a:lnTo>
                    <a:lnTo>
                      <a:pt x="91166" y="1"/>
                    </a:lnTo>
                    <a:close/>
                  </a:path>
                </a:pathLst>
              </a:custGeom>
              <a:solidFill>
                <a:srgbClr val="F9CA5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20" name="Google Shape;804;p25">
                <a:extLst>
                  <a:ext uri="{FF2B5EF4-FFF2-40B4-BE49-F238E27FC236}">
                    <a16:creationId xmlns:a16="http://schemas.microsoft.com/office/drawing/2014/main" id="{D486DF05-CB13-CB46-AE81-EA1DEFACB7AD}"/>
                  </a:ext>
                </a:extLst>
              </p:cNvPr>
              <p:cNvSpPr/>
              <p:nvPr/>
            </p:nvSpPr>
            <p:spPr>
              <a:xfrm>
                <a:off x="2854268" y="3106879"/>
                <a:ext cx="1378658" cy="53987"/>
              </a:xfrm>
              <a:custGeom>
                <a:avLst/>
                <a:gdLst/>
                <a:ahLst/>
                <a:cxnLst/>
                <a:rect l="l" t="t" r="r" b="b"/>
                <a:pathLst>
                  <a:path w="91166" h="3570" extrusionOk="0">
                    <a:moveTo>
                      <a:pt x="1" y="0"/>
                    </a:moveTo>
                    <a:lnTo>
                      <a:pt x="1435" y="1802"/>
                    </a:lnTo>
                    <a:lnTo>
                      <a:pt x="1" y="3570"/>
                    </a:lnTo>
                    <a:lnTo>
                      <a:pt x="91166" y="3570"/>
                    </a:lnTo>
                    <a:lnTo>
                      <a:pt x="91166" y="0"/>
                    </a:lnTo>
                    <a:close/>
                  </a:path>
                </a:pathLst>
              </a:custGeom>
              <a:solidFill>
                <a:srgbClr val="EAA6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21" name="Google Shape;805;p25">
                <a:extLst>
                  <a:ext uri="{FF2B5EF4-FFF2-40B4-BE49-F238E27FC236}">
                    <a16:creationId xmlns:a16="http://schemas.microsoft.com/office/drawing/2014/main" id="{E871EF78-90FD-3D4D-9EB5-4DD8F88D3298}"/>
                  </a:ext>
                </a:extLst>
              </p:cNvPr>
              <p:cNvSpPr/>
              <p:nvPr/>
            </p:nvSpPr>
            <p:spPr>
              <a:xfrm>
                <a:off x="3303744" y="3312183"/>
                <a:ext cx="539752" cy="442409"/>
              </a:xfrm>
              <a:custGeom>
                <a:avLst/>
                <a:gdLst/>
                <a:ahLst/>
                <a:cxnLst/>
                <a:rect l="l" t="t" r="r" b="b"/>
                <a:pathLst>
                  <a:path w="35692" h="29255" extrusionOk="0">
                    <a:moveTo>
                      <a:pt x="35592" y="1"/>
                    </a:moveTo>
                    <a:lnTo>
                      <a:pt x="0" y="134"/>
                    </a:lnTo>
                    <a:lnTo>
                      <a:pt x="133" y="29255"/>
                    </a:lnTo>
                    <a:lnTo>
                      <a:pt x="35692" y="29122"/>
                    </a:lnTo>
                    <a:lnTo>
                      <a:pt x="35592" y="1"/>
                    </a:lnTo>
                    <a:close/>
                  </a:path>
                </a:pathLst>
              </a:custGeom>
              <a:solidFill>
                <a:srgbClr val="FFBDA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22" name="Google Shape;806;p25">
                <a:extLst>
                  <a:ext uri="{FF2B5EF4-FFF2-40B4-BE49-F238E27FC236}">
                    <a16:creationId xmlns:a16="http://schemas.microsoft.com/office/drawing/2014/main" id="{CBF58FB5-D3A7-1943-A3E1-F08744054633}"/>
                  </a:ext>
                </a:extLst>
              </p:cNvPr>
              <p:cNvSpPr/>
              <p:nvPr/>
            </p:nvSpPr>
            <p:spPr>
              <a:xfrm>
                <a:off x="3544860" y="2656907"/>
                <a:ext cx="161947" cy="461085"/>
              </a:xfrm>
              <a:custGeom>
                <a:avLst/>
                <a:gdLst/>
                <a:ahLst/>
                <a:cxnLst/>
                <a:rect l="l" t="t" r="r" b="b"/>
                <a:pathLst>
                  <a:path w="10709" h="30490" extrusionOk="0">
                    <a:moveTo>
                      <a:pt x="2469" y="1"/>
                    </a:moveTo>
                    <a:cubicBezTo>
                      <a:pt x="1102" y="1"/>
                      <a:pt x="1" y="1135"/>
                      <a:pt x="1" y="2469"/>
                    </a:cubicBezTo>
                    <a:lnTo>
                      <a:pt x="101" y="28021"/>
                    </a:lnTo>
                    <a:cubicBezTo>
                      <a:pt x="34" y="29355"/>
                      <a:pt x="1168" y="30489"/>
                      <a:pt x="2536" y="30489"/>
                    </a:cubicBezTo>
                    <a:lnTo>
                      <a:pt x="8273" y="30489"/>
                    </a:lnTo>
                    <a:cubicBezTo>
                      <a:pt x="9641" y="30489"/>
                      <a:pt x="10708" y="29355"/>
                      <a:pt x="10708" y="28021"/>
                    </a:cubicBezTo>
                    <a:lnTo>
                      <a:pt x="10642" y="2469"/>
                    </a:lnTo>
                    <a:cubicBezTo>
                      <a:pt x="10642" y="1068"/>
                      <a:pt x="9508" y="1"/>
                      <a:pt x="8173" y="1"/>
                    </a:cubicBezTo>
                    <a:close/>
                  </a:path>
                </a:pathLst>
              </a:custGeom>
              <a:solidFill>
                <a:srgbClr val="FFBDA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23" name="Google Shape;807;p25">
                <a:extLst>
                  <a:ext uri="{FF2B5EF4-FFF2-40B4-BE49-F238E27FC236}">
                    <a16:creationId xmlns:a16="http://schemas.microsoft.com/office/drawing/2014/main" id="{298BD06F-B89F-8A46-B426-59106FD5F12C}"/>
                  </a:ext>
                </a:extLst>
              </p:cNvPr>
              <p:cNvSpPr/>
              <p:nvPr/>
            </p:nvSpPr>
            <p:spPr>
              <a:xfrm>
                <a:off x="3383441" y="2675568"/>
                <a:ext cx="161932" cy="423264"/>
              </a:xfrm>
              <a:custGeom>
                <a:avLst/>
                <a:gdLst/>
                <a:ahLst/>
                <a:cxnLst/>
                <a:rect l="l" t="t" r="r" b="b"/>
                <a:pathLst>
                  <a:path w="10708" h="27989" extrusionOk="0">
                    <a:moveTo>
                      <a:pt x="2469" y="1"/>
                    </a:moveTo>
                    <a:cubicBezTo>
                      <a:pt x="1068" y="1"/>
                      <a:pt x="0" y="1135"/>
                      <a:pt x="0" y="2469"/>
                    </a:cubicBezTo>
                    <a:lnTo>
                      <a:pt x="101" y="25519"/>
                    </a:lnTo>
                    <a:cubicBezTo>
                      <a:pt x="35" y="26900"/>
                      <a:pt x="1135" y="27988"/>
                      <a:pt x="2475" y="27988"/>
                    </a:cubicBezTo>
                    <a:cubicBezTo>
                      <a:pt x="2495" y="27988"/>
                      <a:pt x="2515" y="27988"/>
                      <a:pt x="2536" y="27988"/>
                    </a:cubicBezTo>
                    <a:lnTo>
                      <a:pt x="8240" y="27988"/>
                    </a:lnTo>
                    <a:cubicBezTo>
                      <a:pt x="9641" y="27988"/>
                      <a:pt x="10708" y="26854"/>
                      <a:pt x="10708" y="25519"/>
                    </a:cubicBezTo>
                    <a:lnTo>
                      <a:pt x="10641" y="2469"/>
                    </a:lnTo>
                    <a:cubicBezTo>
                      <a:pt x="10641" y="1102"/>
                      <a:pt x="9507" y="1"/>
                      <a:pt x="8173" y="1"/>
                    </a:cubicBezTo>
                    <a:close/>
                  </a:path>
                </a:pathLst>
              </a:custGeom>
              <a:solidFill>
                <a:srgbClr val="FFBDA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24" name="Google Shape;808;p25">
                <a:extLst>
                  <a:ext uri="{FF2B5EF4-FFF2-40B4-BE49-F238E27FC236}">
                    <a16:creationId xmlns:a16="http://schemas.microsoft.com/office/drawing/2014/main" id="{0FA43AB5-E144-744B-AD6C-59CC01649F04}"/>
                  </a:ext>
                </a:extLst>
              </p:cNvPr>
              <p:cNvSpPr/>
              <p:nvPr/>
            </p:nvSpPr>
            <p:spPr>
              <a:xfrm>
                <a:off x="3706295" y="2684657"/>
                <a:ext cx="161932" cy="423249"/>
              </a:xfrm>
              <a:custGeom>
                <a:avLst/>
                <a:gdLst/>
                <a:ahLst/>
                <a:cxnLst/>
                <a:rect l="l" t="t" r="r" b="b"/>
                <a:pathLst>
                  <a:path w="10708" h="27988" extrusionOk="0">
                    <a:moveTo>
                      <a:pt x="2468" y="0"/>
                    </a:moveTo>
                    <a:cubicBezTo>
                      <a:pt x="1101" y="0"/>
                      <a:pt x="0" y="1135"/>
                      <a:pt x="0" y="2469"/>
                    </a:cubicBezTo>
                    <a:lnTo>
                      <a:pt x="100" y="25519"/>
                    </a:lnTo>
                    <a:cubicBezTo>
                      <a:pt x="33" y="26853"/>
                      <a:pt x="1168" y="27987"/>
                      <a:pt x="2535" y="27987"/>
                    </a:cubicBezTo>
                    <a:lnTo>
                      <a:pt x="8273" y="27987"/>
                    </a:lnTo>
                    <a:cubicBezTo>
                      <a:pt x="9640" y="27987"/>
                      <a:pt x="10708" y="26853"/>
                      <a:pt x="10708" y="25519"/>
                    </a:cubicBezTo>
                    <a:lnTo>
                      <a:pt x="10641" y="2469"/>
                    </a:lnTo>
                    <a:cubicBezTo>
                      <a:pt x="10641" y="1068"/>
                      <a:pt x="9507" y="0"/>
                      <a:pt x="8173" y="0"/>
                    </a:cubicBezTo>
                    <a:close/>
                  </a:path>
                </a:pathLst>
              </a:custGeom>
              <a:solidFill>
                <a:srgbClr val="FFBDA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25" name="Google Shape;809;p25">
                <a:extLst>
                  <a:ext uri="{FF2B5EF4-FFF2-40B4-BE49-F238E27FC236}">
                    <a16:creationId xmlns:a16="http://schemas.microsoft.com/office/drawing/2014/main" id="{7A394AD0-83A5-C34D-9984-95E6536FE726}"/>
                  </a:ext>
                </a:extLst>
              </p:cNvPr>
              <p:cNvSpPr/>
              <p:nvPr/>
            </p:nvSpPr>
            <p:spPr>
              <a:xfrm>
                <a:off x="3222021" y="2733079"/>
                <a:ext cx="161932" cy="385427"/>
              </a:xfrm>
              <a:custGeom>
                <a:avLst/>
                <a:gdLst/>
                <a:ahLst/>
                <a:cxnLst/>
                <a:rect l="l" t="t" r="r" b="b"/>
                <a:pathLst>
                  <a:path w="10708" h="25487" extrusionOk="0">
                    <a:moveTo>
                      <a:pt x="2469" y="1"/>
                    </a:moveTo>
                    <a:cubicBezTo>
                      <a:pt x="1101" y="1"/>
                      <a:pt x="0" y="1135"/>
                      <a:pt x="0" y="2469"/>
                    </a:cubicBezTo>
                    <a:lnTo>
                      <a:pt x="100" y="23017"/>
                    </a:lnTo>
                    <a:cubicBezTo>
                      <a:pt x="34" y="24365"/>
                      <a:pt x="1135" y="25486"/>
                      <a:pt x="2476" y="25486"/>
                    </a:cubicBezTo>
                    <a:cubicBezTo>
                      <a:pt x="2496" y="25486"/>
                      <a:pt x="2516" y="25486"/>
                      <a:pt x="2535" y="25486"/>
                    </a:cubicBezTo>
                    <a:lnTo>
                      <a:pt x="8273" y="25486"/>
                    </a:lnTo>
                    <a:cubicBezTo>
                      <a:pt x="9640" y="25486"/>
                      <a:pt x="10708" y="24351"/>
                      <a:pt x="10708" y="23017"/>
                    </a:cubicBezTo>
                    <a:lnTo>
                      <a:pt x="10641" y="2469"/>
                    </a:lnTo>
                    <a:cubicBezTo>
                      <a:pt x="10641" y="1101"/>
                      <a:pt x="9507" y="1"/>
                      <a:pt x="8173" y="1"/>
                    </a:cubicBezTo>
                    <a:close/>
                  </a:path>
                </a:pathLst>
              </a:custGeom>
              <a:solidFill>
                <a:srgbClr val="FFBDA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26" name="Google Shape;810;p25">
                <a:extLst>
                  <a:ext uri="{FF2B5EF4-FFF2-40B4-BE49-F238E27FC236}">
                    <a16:creationId xmlns:a16="http://schemas.microsoft.com/office/drawing/2014/main" id="{B765DED8-5362-9741-A71B-A62116133742}"/>
                  </a:ext>
                </a:extLst>
              </p:cNvPr>
              <p:cNvSpPr/>
              <p:nvPr/>
            </p:nvSpPr>
            <p:spPr>
              <a:xfrm>
                <a:off x="3299714" y="3283209"/>
                <a:ext cx="303675" cy="470853"/>
              </a:xfrm>
              <a:custGeom>
                <a:avLst/>
                <a:gdLst/>
                <a:ahLst/>
                <a:cxnLst/>
                <a:rect l="l" t="t" r="r" b="b"/>
                <a:pathLst>
                  <a:path w="20081" h="29155" extrusionOk="0">
                    <a:moveTo>
                      <a:pt x="19948" y="0"/>
                    </a:moveTo>
                    <a:lnTo>
                      <a:pt x="0" y="67"/>
                    </a:lnTo>
                    <a:lnTo>
                      <a:pt x="100" y="29155"/>
                    </a:lnTo>
                    <a:lnTo>
                      <a:pt x="20081" y="29088"/>
                    </a:lnTo>
                    <a:lnTo>
                      <a:pt x="19948" y="0"/>
                    </a:lnTo>
                    <a:close/>
                  </a:path>
                </a:pathLst>
              </a:custGeom>
              <a:solidFill>
                <a:srgbClr val="FA81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27" name="Google Shape;811;p25">
                <a:extLst>
                  <a:ext uri="{FF2B5EF4-FFF2-40B4-BE49-F238E27FC236}">
                    <a16:creationId xmlns:a16="http://schemas.microsoft.com/office/drawing/2014/main" id="{830D82AE-A551-7142-BA84-0127E1BAAEE5}"/>
                  </a:ext>
                </a:extLst>
              </p:cNvPr>
              <p:cNvSpPr/>
              <p:nvPr/>
            </p:nvSpPr>
            <p:spPr>
              <a:xfrm>
                <a:off x="3300704" y="3688509"/>
                <a:ext cx="543306" cy="66085"/>
              </a:xfrm>
              <a:custGeom>
                <a:avLst/>
                <a:gdLst/>
                <a:ahLst/>
                <a:cxnLst/>
                <a:rect l="l" t="t" r="r" b="b"/>
                <a:pathLst>
                  <a:path w="35927" h="4370" extrusionOk="0">
                    <a:moveTo>
                      <a:pt x="1" y="0"/>
                    </a:moveTo>
                    <a:lnTo>
                      <a:pt x="68" y="4370"/>
                    </a:lnTo>
                    <a:lnTo>
                      <a:pt x="35927" y="4370"/>
                    </a:lnTo>
                    <a:lnTo>
                      <a:pt x="35927" y="0"/>
                    </a:ln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28" name="Google Shape;812;p25">
                <a:extLst>
                  <a:ext uri="{FF2B5EF4-FFF2-40B4-BE49-F238E27FC236}">
                    <a16:creationId xmlns:a16="http://schemas.microsoft.com/office/drawing/2014/main" id="{E99C92BE-F966-3241-9E04-5D72A279DAED}"/>
                  </a:ext>
                </a:extLst>
              </p:cNvPr>
              <p:cNvSpPr/>
              <p:nvPr/>
            </p:nvSpPr>
            <p:spPr>
              <a:xfrm>
                <a:off x="3539824" y="3078282"/>
                <a:ext cx="486793" cy="503428"/>
              </a:xfrm>
              <a:custGeom>
                <a:avLst/>
                <a:gdLst/>
                <a:ahLst/>
                <a:cxnLst/>
                <a:rect l="l" t="t" r="r" b="b"/>
                <a:pathLst>
                  <a:path w="32190" h="33290" extrusionOk="0">
                    <a:moveTo>
                      <a:pt x="23362" y="1"/>
                    </a:moveTo>
                    <a:cubicBezTo>
                      <a:pt x="18553" y="1"/>
                      <a:pt x="12283" y="3896"/>
                      <a:pt x="7539" y="10331"/>
                    </a:cubicBezTo>
                    <a:cubicBezTo>
                      <a:pt x="1268" y="18837"/>
                      <a:pt x="0" y="28544"/>
                      <a:pt x="4737" y="32046"/>
                    </a:cubicBezTo>
                    <a:cubicBezTo>
                      <a:pt x="5880" y="32890"/>
                      <a:pt x="7274" y="33289"/>
                      <a:pt x="8818" y="33289"/>
                    </a:cubicBezTo>
                    <a:cubicBezTo>
                      <a:pt x="13628" y="33289"/>
                      <a:pt x="19904" y="29412"/>
                      <a:pt x="24651" y="22973"/>
                    </a:cubicBezTo>
                    <a:cubicBezTo>
                      <a:pt x="30922" y="14467"/>
                      <a:pt x="32190" y="4727"/>
                      <a:pt x="27453" y="1258"/>
                    </a:cubicBezTo>
                    <a:cubicBezTo>
                      <a:pt x="26308" y="405"/>
                      <a:pt x="24911" y="1"/>
                      <a:pt x="23362" y="1"/>
                    </a:cubicBezTo>
                    <a:close/>
                  </a:path>
                </a:pathLst>
              </a:custGeom>
              <a:solidFill>
                <a:srgbClr val="FFBDA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29" name="Google Shape;813;p25">
                <a:extLst>
                  <a:ext uri="{FF2B5EF4-FFF2-40B4-BE49-F238E27FC236}">
                    <a16:creationId xmlns:a16="http://schemas.microsoft.com/office/drawing/2014/main" id="{0B7A5559-514D-1D45-A34C-1A31C5F23D51}"/>
                  </a:ext>
                </a:extLst>
              </p:cNvPr>
              <p:cNvSpPr/>
              <p:nvPr/>
            </p:nvSpPr>
            <p:spPr>
              <a:xfrm>
                <a:off x="3258125" y="3734925"/>
                <a:ext cx="628453" cy="247206"/>
              </a:xfrm>
              <a:custGeom>
                <a:avLst/>
                <a:gdLst/>
                <a:ahLst/>
                <a:cxnLst/>
                <a:rect l="l" t="t" r="r" b="b"/>
                <a:pathLst>
                  <a:path w="35927" h="22784" extrusionOk="0">
                    <a:moveTo>
                      <a:pt x="1" y="0"/>
                    </a:moveTo>
                    <a:lnTo>
                      <a:pt x="1" y="22783"/>
                    </a:lnTo>
                    <a:lnTo>
                      <a:pt x="35927" y="22783"/>
                    </a:lnTo>
                    <a:lnTo>
                      <a:pt x="35927" y="0"/>
                    </a:ln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30" name="Google Shape;814;p25">
                <a:extLst>
                  <a:ext uri="{FF2B5EF4-FFF2-40B4-BE49-F238E27FC236}">
                    <a16:creationId xmlns:a16="http://schemas.microsoft.com/office/drawing/2014/main" id="{B068B224-F261-0247-864D-B29296AF1D38}"/>
                  </a:ext>
                </a:extLst>
              </p:cNvPr>
              <p:cNvSpPr/>
              <p:nvPr/>
            </p:nvSpPr>
            <p:spPr>
              <a:xfrm>
                <a:off x="3258126" y="3860533"/>
                <a:ext cx="628453" cy="121585"/>
              </a:xfrm>
              <a:custGeom>
                <a:avLst/>
                <a:gdLst/>
                <a:ahLst/>
                <a:cxnLst/>
                <a:rect l="l" t="t" r="r" b="b"/>
                <a:pathLst>
                  <a:path w="35927" h="8040" extrusionOk="0">
                    <a:moveTo>
                      <a:pt x="35927" y="0"/>
                    </a:moveTo>
                    <a:lnTo>
                      <a:pt x="1" y="8039"/>
                    </a:lnTo>
                    <a:lnTo>
                      <a:pt x="35927" y="8039"/>
                    </a:lnTo>
                    <a:lnTo>
                      <a:pt x="35927" y="0"/>
                    </a:lnTo>
                    <a:close/>
                  </a:path>
                </a:pathLst>
              </a:custGeom>
              <a:solidFill>
                <a:srgbClr val="5959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31" name="Google Shape;815;p25">
                <a:extLst>
                  <a:ext uri="{FF2B5EF4-FFF2-40B4-BE49-F238E27FC236}">
                    <a16:creationId xmlns:a16="http://schemas.microsoft.com/office/drawing/2014/main" id="{DB81801F-47DC-EE49-8E0E-C6BFAFE1AAD0}"/>
                  </a:ext>
                </a:extLst>
              </p:cNvPr>
              <p:cNvSpPr/>
              <p:nvPr/>
            </p:nvSpPr>
            <p:spPr>
              <a:xfrm>
                <a:off x="3336530" y="3817641"/>
                <a:ext cx="89797" cy="89298"/>
              </a:xfrm>
              <a:custGeom>
                <a:avLst/>
                <a:gdLst/>
                <a:ahLst/>
                <a:cxnLst/>
                <a:rect l="l" t="t" r="r" b="b"/>
                <a:pathLst>
                  <a:path w="5938" h="5905" extrusionOk="0">
                    <a:moveTo>
                      <a:pt x="2969" y="1"/>
                    </a:moveTo>
                    <a:cubicBezTo>
                      <a:pt x="1335" y="1"/>
                      <a:pt x="0" y="1335"/>
                      <a:pt x="0" y="2969"/>
                    </a:cubicBezTo>
                    <a:cubicBezTo>
                      <a:pt x="0" y="4571"/>
                      <a:pt x="1368" y="5905"/>
                      <a:pt x="2969" y="5905"/>
                    </a:cubicBezTo>
                    <a:cubicBezTo>
                      <a:pt x="4604" y="5905"/>
                      <a:pt x="5938" y="4604"/>
                      <a:pt x="5938" y="2969"/>
                    </a:cubicBezTo>
                    <a:cubicBezTo>
                      <a:pt x="5938" y="1335"/>
                      <a:pt x="4604" y="1"/>
                      <a:pt x="2969" y="1"/>
                    </a:cubicBezTo>
                    <a:close/>
                  </a:path>
                </a:pathLst>
              </a:custGeom>
              <a:solidFill>
                <a:srgbClr val="5959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cxnSp>
            <p:nvCxnSpPr>
              <p:cNvPr id="232" name="Google Shape;816;p25">
                <a:extLst>
                  <a:ext uri="{FF2B5EF4-FFF2-40B4-BE49-F238E27FC236}">
                    <a16:creationId xmlns:a16="http://schemas.microsoft.com/office/drawing/2014/main" id="{F8500040-E26E-BA46-B909-959CCE0A64E8}"/>
                  </a:ext>
                </a:extLst>
              </p:cNvPr>
              <p:cNvCxnSpPr/>
              <p:nvPr/>
            </p:nvCxnSpPr>
            <p:spPr>
              <a:xfrm rot="10800000">
                <a:off x="3386352" y="2750153"/>
                <a:ext cx="0" cy="31830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A8175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3" name="Google Shape;817;p25">
                <a:extLst>
                  <a:ext uri="{FF2B5EF4-FFF2-40B4-BE49-F238E27FC236}">
                    <a16:creationId xmlns:a16="http://schemas.microsoft.com/office/drawing/2014/main" id="{57852FAA-19F1-0C46-9AD0-D3FD0B29C99C}"/>
                  </a:ext>
                </a:extLst>
              </p:cNvPr>
              <p:cNvCxnSpPr/>
              <p:nvPr/>
            </p:nvCxnSpPr>
            <p:spPr>
              <a:xfrm rot="10800000">
                <a:off x="3546244" y="2698253"/>
                <a:ext cx="0" cy="37020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A8175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4" name="Google Shape;818;p25">
                <a:extLst>
                  <a:ext uri="{FF2B5EF4-FFF2-40B4-BE49-F238E27FC236}">
                    <a16:creationId xmlns:a16="http://schemas.microsoft.com/office/drawing/2014/main" id="{D4837F4C-B2D9-0542-AEC1-4A877262E92F}"/>
                  </a:ext>
                </a:extLst>
              </p:cNvPr>
              <p:cNvCxnSpPr/>
              <p:nvPr/>
            </p:nvCxnSpPr>
            <p:spPr>
              <a:xfrm rot="10800000">
                <a:off x="3706136" y="2698253"/>
                <a:ext cx="0" cy="37020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A8175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sp>
          <p:nvSpPr>
            <p:cNvPr id="214" name="Google Shape;819;p25">
              <a:extLst>
                <a:ext uri="{FF2B5EF4-FFF2-40B4-BE49-F238E27FC236}">
                  <a16:creationId xmlns:a16="http://schemas.microsoft.com/office/drawing/2014/main" id="{7C27E31D-E10B-7F4D-889B-C6FA3CE76951}"/>
                </a:ext>
              </a:extLst>
            </p:cNvPr>
            <p:cNvSpPr/>
            <p:nvPr/>
          </p:nvSpPr>
          <p:spPr>
            <a:xfrm>
              <a:off x="5445728" y="2929866"/>
              <a:ext cx="267865" cy="303493"/>
            </a:xfrm>
            <a:custGeom>
              <a:avLst/>
              <a:gdLst/>
              <a:ahLst/>
              <a:cxnLst/>
              <a:rect l="l" t="t" r="r" b="b"/>
              <a:pathLst>
                <a:path w="17713" h="20069" extrusionOk="0">
                  <a:moveTo>
                    <a:pt x="6592" y="1"/>
                  </a:moveTo>
                  <a:cubicBezTo>
                    <a:pt x="5837" y="1"/>
                    <a:pt x="5073" y="194"/>
                    <a:pt x="4370" y="600"/>
                  </a:cubicBezTo>
                  <a:lnTo>
                    <a:pt x="2869" y="1467"/>
                  </a:lnTo>
                  <a:cubicBezTo>
                    <a:pt x="768" y="2735"/>
                    <a:pt x="1" y="5437"/>
                    <a:pt x="1268" y="7572"/>
                  </a:cubicBezTo>
                  <a:lnTo>
                    <a:pt x="7272" y="17813"/>
                  </a:lnTo>
                  <a:cubicBezTo>
                    <a:pt x="8097" y="19260"/>
                    <a:pt x="9575" y="20068"/>
                    <a:pt x="11102" y="20068"/>
                  </a:cubicBezTo>
                  <a:cubicBezTo>
                    <a:pt x="11862" y="20068"/>
                    <a:pt x="12634" y="19868"/>
                    <a:pt x="13343" y="19447"/>
                  </a:cubicBezTo>
                  <a:lnTo>
                    <a:pt x="14845" y="18580"/>
                  </a:lnTo>
                  <a:cubicBezTo>
                    <a:pt x="16979" y="17312"/>
                    <a:pt x="17713" y="14610"/>
                    <a:pt x="16479" y="12475"/>
                  </a:cubicBezTo>
                  <a:lnTo>
                    <a:pt x="10475" y="2235"/>
                  </a:lnTo>
                  <a:cubicBezTo>
                    <a:pt x="9624" y="803"/>
                    <a:pt x="8129" y="1"/>
                    <a:pt x="6592" y="1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</p:grpSp>
      <p:grpSp>
        <p:nvGrpSpPr>
          <p:cNvPr id="235" name="Google Shape;820;p25">
            <a:extLst>
              <a:ext uri="{FF2B5EF4-FFF2-40B4-BE49-F238E27FC236}">
                <a16:creationId xmlns:a16="http://schemas.microsoft.com/office/drawing/2014/main" id="{562DC04B-02D2-974A-80B5-2EDB36E8DB89}"/>
              </a:ext>
            </a:extLst>
          </p:cNvPr>
          <p:cNvGrpSpPr/>
          <p:nvPr/>
        </p:nvGrpSpPr>
        <p:grpSpPr>
          <a:xfrm>
            <a:off x="625583" y="2655348"/>
            <a:ext cx="6203841" cy="764400"/>
            <a:chOff x="457200" y="1628775"/>
            <a:chExt cx="3600596" cy="764400"/>
          </a:xfrm>
        </p:grpSpPr>
        <p:sp>
          <p:nvSpPr>
            <p:cNvPr id="236" name="Google Shape;821;p25">
              <a:extLst>
                <a:ext uri="{FF2B5EF4-FFF2-40B4-BE49-F238E27FC236}">
                  <a16:creationId xmlns:a16="http://schemas.microsoft.com/office/drawing/2014/main" id="{3A018DF6-AEFB-DA49-8B72-E0620966085D}"/>
                </a:ext>
              </a:extLst>
            </p:cNvPr>
            <p:cNvSpPr/>
            <p:nvPr/>
          </p:nvSpPr>
          <p:spPr>
            <a:xfrm>
              <a:off x="1545896" y="1628775"/>
              <a:ext cx="2511900" cy="7644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spcFirstLastPara="1" wrap="square" lIns="137150" tIns="91425" rIns="137150" bIns="91425" anchor="ctr" anchorCtr="0">
              <a:noAutofit/>
            </a:bodyPr>
            <a:lstStyle/>
            <a:p>
              <a:pPr lvl="0" algn="r" defTabSz="914400">
                <a:buClr>
                  <a:srgbClr val="000000"/>
                </a:buClr>
              </a:pPr>
              <a:r>
                <a:rPr lang="tr-TR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Aşırı nazal ses </a:t>
              </a: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endParaRPr>
            </a:p>
          </p:txBody>
        </p:sp>
        <p:sp>
          <p:nvSpPr>
            <p:cNvPr id="237" name="Google Shape;822;p25">
              <a:extLst>
                <a:ext uri="{FF2B5EF4-FFF2-40B4-BE49-F238E27FC236}">
                  <a16:creationId xmlns:a16="http://schemas.microsoft.com/office/drawing/2014/main" id="{48002ECC-E12D-EC4B-8231-B5F57BD4A29B}"/>
                </a:ext>
              </a:extLst>
            </p:cNvPr>
            <p:cNvSpPr/>
            <p:nvPr/>
          </p:nvSpPr>
          <p:spPr>
            <a:xfrm>
              <a:off x="457200" y="1628775"/>
              <a:ext cx="1088700" cy="764400"/>
            </a:xfrm>
            <a:prstGeom prst="rect">
              <a:avLst/>
            </a:prstGeom>
            <a:solidFill>
              <a:srgbClr val="F9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"/>
                </a:rPr>
                <a:t>1</a:t>
              </a:r>
              <a:endParaRPr kumimoji="0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endParaRPr>
            </a:p>
          </p:txBody>
        </p:sp>
      </p:grpSp>
      <p:grpSp>
        <p:nvGrpSpPr>
          <p:cNvPr id="238" name="Google Shape;823;p25">
            <a:extLst>
              <a:ext uri="{FF2B5EF4-FFF2-40B4-BE49-F238E27FC236}">
                <a16:creationId xmlns:a16="http://schemas.microsoft.com/office/drawing/2014/main" id="{8C4774EF-4229-D648-8C11-C8B9DC0AFCD6}"/>
              </a:ext>
            </a:extLst>
          </p:cNvPr>
          <p:cNvGrpSpPr/>
          <p:nvPr/>
        </p:nvGrpSpPr>
        <p:grpSpPr>
          <a:xfrm>
            <a:off x="9625458" y="3798687"/>
            <a:ext cx="2104570" cy="1345691"/>
            <a:chOff x="6582221" y="2251393"/>
            <a:chExt cx="2104570" cy="1345691"/>
          </a:xfrm>
        </p:grpSpPr>
        <p:grpSp>
          <p:nvGrpSpPr>
            <p:cNvPr id="239" name="Google Shape;824;p25">
              <a:extLst>
                <a:ext uri="{FF2B5EF4-FFF2-40B4-BE49-F238E27FC236}">
                  <a16:creationId xmlns:a16="http://schemas.microsoft.com/office/drawing/2014/main" id="{F5357719-4148-8244-A097-6DCBF0388CB0}"/>
                </a:ext>
              </a:extLst>
            </p:cNvPr>
            <p:cNvGrpSpPr/>
            <p:nvPr/>
          </p:nvGrpSpPr>
          <p:grpSpPr>
            <a:xfrm>
              <a:off x="6582221" y="2251393"/>
              <a:ext cx="2104570" cy="1345691"/>
              <a:chOff x="4450346" y="2251393"/>
              <a:chExt cx="2104570" cy="1345691"/>
            </a:xfrm>
          </p:grpSpPr>
          <p:sp>
            <p:nvSpPr>
              <p:cNvPr id="241" name="Google Shape;825;p25">
                <a:extLst>
                  <a:ext uri="{FF2B5EF4-FFF2-40B4-BE49-F238E27FC236}">
                    <a16:creationId xmlns:a16="http://schemas.microsoft.com/office/drawing/2014/main" id="{31276703-B036-9B44-9AFB-6D4D28589A3C}"/>
                  </a:ext>
                </a:extLst>
              </p:cNvPr>
              <p:cNvSpPr/>
              <p:nvPr/>
            </p:nvSpPr>
            <p:spPr>
              <a:xfrm>
                <a:off x="5119253" y="3373081"/>
                <a:ext cx="602813" cy="217431"/>
              </a:xfrm>
              <a:custGeom>
                <a:avLst/>
                <a:gdLst/>
                <a:ahLst/>
                <a:cxnLst/>
                <a:rect l="l" t="t" r="r" b="b"/>
                <a:pathLst>
                  <a:path w="39862" h="14378" extrusionOk="0">
                    <a:moveTo>
                      <a:pt x="0" y="1"/>
                    </a:moveTo>
                    <a:lnTo>
                      <a:pt x="0" y="14378"/>
                    </a:lnTo>
                    <a:lnTo>
                      <a:pt x="39862" y="14378"/>
                    </a:lnTo>
                    <a:lnTo>
                      <a:pt x="39862" y="1"/>
                    </a:ln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42" name="Google Shape;826;p25">
                <a:extLst>
                  <a:ext uri="{FF2B5EF4-FFF2-40B4-BE49-F238E27FC236}">
                    <a16:creationId xmlns:a16="http://schemas.microsoft.com/office/drawing/2014/main" id="{AFAC6A59-6713-BC4F-A9E8-DBA4894EE448}"/>
                  </a:ext>
                </a:extLst>
              </p:cNvPr>
              <p:cNvSpPr/>
              <p:nvPr/>
            </p:nvSpPr>
            <p:spPr>
              <a:xfrm>
                <a:off x="5069824" y="2505437"/>
                <a:ext cx="620999" cy="611450"/>
              </a:xfrm>
              <a:custGeom>
                <a:avLst/>
                <a:gdLst/>
                <a:ahLst/>
                <a:cxnLst/>
                <a:rect l="l" t="t" r="r" b="b"/>
                <a:pathLst>
                  <a:path w="42798" h="41030" extrusionOk="0">
                    <a:moveTo>
                      <a:pt x="42698" y="0"/>
                    </a:moveTo>
                    <a:lnTo>
                      <a:pt x="0" y="167"/>
                    </a:lnTo>
                    <a:lnTo>
                      <a:pt x="100" y="34225"/>
                    </a:lnTo>
                    <a:cubicBezTo>
                      <a:pt x="100" y="37994"/>
                      <a:pt x="3203" y="41030"/>
                      <a:pt x="7005" y="41030"/>
                    </a:cubicBezTo>
                    <a:lnTo>
                      <a:pt x="42798" y="40896"/>
                    </a:lnTo>
                    <a:lnTo>
                      <a:pt x="42698" y="0"/>
                    </a:lnTo>
                    <a:close/>
                  </a:path>
                </a:pathLst>
              </a:custGeom>
              <a:solidFill>
                <a:srgbClr val="FA81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43" name="Google Shape;827;p25">
                <a:extLst>
                  <a:ext uri="{FF2B5EF4-FFF2-40B4-BE49-F238E27FC236}">
                    <a16:creationId xmlns:a16="http://schemas.microsoft.com/office/drawing/2014/main" id="{442C63EC-5CDE-D04E-93BB-3FED9F41A7AC}"/>
                  </a:ext>
                </a:extLst>
              </p:cNvPr>
              <p:cNvSpPr/>
              <p:nvPr/>
            </p:nvSpPr>
            <p:spPr>
              <a:xfrm>
                <a:off x="5151540" y="2930185"/>
                <a:ext cx="539253" cy="442409"/>
              </a:xfrm>
              <a:custGeom>
                <a:avLst/>
                <a:gdLst/>
                <a:ahLst/>
                <a:cxnLst/>
                <a:rect l="l" t="t" r="r" b="b"/>
                <a:pathLst>
                  <a:path w="35659" h="29255" extrusionOk="0">
                    <a:moveTo>
                      <a:pt x="35559" y="0"/>
                    </a:moveTo>
                    <a:lnTo>
                      <a:pt x="0" y="133"/>
                    </a:lnTo>
                    <a:lnTo>
                      <a:pt x="100" y="29254"/>
                    </a:lnTo>
                    <a:lnTo>
                      <a:pt x="35659" y="29121"/>
                    </a:lnTo>
                    <a:lnTo>
                      <a:pt x="35559" y="0"/>
                    </a:lnTo>
                    <a:close/>
                  </a:path>
                </a:pathLst>
              </a:custGeom>
              <a:solidFill>
                <a:srgbClr val="FFBDA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44" name="Google Shape;828;p25">
                <a:extLst>
                  <a:ext uri="{FF2B5EF4-FFF2-40B4-BE49-F238E27FC236}">
                    <a16:creationId xmlns:a16="http://schemas.microsoft.com/office/drawing/2014/main" id="{11704F78-F4FF-7C47-BA1E-A8CBE3489835}"/>
                  </a:ext>
                </a:extLst>
              </p:cNvPr>
              <p:cNvSpPr/>
              <p:nvPr/>
            </p:nvSpPr>
            <p:spPr>
              <a:xfrm>
                <a:off x="5147003" y="2931698"/>
                <a:ext cx="303675" cy="441396"/>
              </a:xfrm>
              <a:custGeom>
                <a:avLst/>
                <a:gdLst/>
                <a:ahLst/>
                <a:cxnLst/>
                <a:rect l="l" t="t" r="r" b="b"/>
                <a:pathLst>
                  <a:path w="20081" h="29188" extrusionOk="0">
                    <a:moveTo>
                      <a:pt x="19981" y="0"/>
                    </a:moveTo>
                    <a:lnTo>
                      <a:pt x="0" y="67"/>
                    </a:lnTo>
                    <a:lnTo>
                      <a:pt x="100" y="29188"/>
                    </a:lnTo>
                    <a:lnTo>
                      <a:pt x="20081" y="29088"/>
                    </a:lnTo>
                    <a:lnTo>
                      <a:pt x="19981" y="0"/>
                    </a:lnTo>
                    <a:close/>
                  </a:path>
                </a:pathLst>
              </a:custGeom>
              <a:solidFill>
                <a:srgbClr val="FA81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45" name="Google Shape;829;p25">
                <a:extLst>
                  <a:ext uri="{FF2B5EF4-FFF2-40B4-BE49-F238E27FC236}">
                    <a16:creationId xmlns:a16="http://schemas.microsoft.com/office/drawing/2014/main" id="{4BB329EC-1F51-CB43-94D3-EC37B3194A04}"/>
                  </a:ext>
                </a:extLst>
              </p:cNvPr>
              <p:cNvSpPr/>
              <p:nvPr/>
            </p:nvSpPr>
            <p:spPr>
              <a:xfrm>
                <a:off x="5848181" y="2251393"/>
                <a:ext cx="706735" cy="628143"/>
              </a:xfrm>
              <a:custGeom>
                <a:avLst/>
                <a:gdLst/>
                <a:ahLst/>
                <a:cxnLst/>
                <a:rect l="l" t="t" r="r" b="b"/>
                <a:pathLst>
                  <a:path w="46734" h="41537" extrusionOk="0">
                    <a:moveTo>
                      <a:pt x="23380" y="1"/>
                    </a:moveTo>
                    <a:cubicBezTo>
                      <a:pt x="21125" y="1"/>
                      <a:pt x="18830" y="372"/>
                      <a:pt x="16579" y="1155"/>
                    </a:cubicBezTo>
                    <a:cubicBezTo>
                      <a:pt x="5738" y="4891"/>
                      <a:pt x="0" y="16699"/>
                      <a:pt x="3736" y="27540"/>
                    </a:cubicBezTo>
                    <a:cubicBezTo>
                      <a:pt x="6697" y="36130"/>
                      <a:pt x="14725" y="41537"/>
                      <a:pt x="23324" y="41537"/>
                    </a:cubicBezTo>
                    <a:cubicBezTo>
                      <a:pt x="25578" y="41537"/>
                      <a:pt x="27871" y="41166"/>
                      <a:pt x="30122" y="40383"/>
                    </a:cubicBezTo>
                    <a:cubicBezTo>
                      <a:pt x="40963" y="36647"/>
                      <a:pt x="46734" y="24838"/>
                      <a:pt x="42998" y="13997"/>
                    </a:cubicBezTo>
                    <a:cubicBezTo>
                      <a:pt x="40038" y="5407"/>
                      <a:pt x="31989" y="1"/>
                      <a:pt x="23380" y="1"/>
                    </a:cubicBezTo>
                    <a:close/>
                  </a:path>
                </a:pathLst>
              </a:custGeom>
              <a:solidFill>
                <a:srgbClr val="3A87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46" name="Google Shape;830;p25">
                <a:extLst>
                  <a:ext uri="{FF2B5EF4-FFF2-40B4-BE49-F238E27FC236}">
                    <a16:creationId xmlns:a16="http://schemas.microsoft.com/office/drawing/2014/main" id="{D32EAEC0-6276-F447-8A22-53A858EE683A}"/>
                  </a:ext>
                </a:extLst>
              </p:cNvPr>
              <p:cNvSpPr/>
              <p:nvPr/>
            </p:nvSpPr>
            <p:spPr>
              <a:xfrm>
                <a:off x="4661716" y="2423216"/>
                <a:ext cx="1342833" cy="596265"/>
              </a:xfrm>
              <a:custGeom>
                <a:avLst/>
                <a:gdLst/>
                <a:ahLst/>
                <a:cxnLst/>
                <a:rect l="l" t="t" r="r" b="b"/>
                <a:pathLst>
                  <a:path w="88797" h="39429" extrusionOk="0">
                    <a:moveTo>
                      <a:pt x="83460" y="0"/>
                    </a:moveTo>
                    <a:lnTo>
                      <a:pt x="16913" y="14110"/>
                    </a:lnTo>
                    <a:lnTo>
                      <a:pt x="0" y="24684"/>
                    </a:lnTo>
                    <a:lnTo>
                      <a:pt x="2536" y="36626"/>
                    </a:lnTo>
                    <a:lnTo>
                      <a:pt x="22250" y="39428"/>
                    </a:lnTo>
                    <a:lnTo>
                      <a:pt x="88797" y="25318"/>
                    </a:lnTo>
                    <a:lnTo>
                      <a:pt x="8346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47" name="Google Shape;831;p25">
                <a:extLst>
                  <a:ext uri="{FF2B5EF4-FFF2-40B4-BE49-F238E27FC236}">
                    <a16:creationId xmlns:a16="http://schemas.microsoft.com/office/drawing/2014/main" id="{74F50DCD-D05E-6C40-94D4-7F7A91D1C04F}"/>
                  </a:ext>
                </a:extLst>
              </p:cNvPr>
              <p:cNvSpPr/>
              <p:nvPr/>
            </p:nvSpPr>
            <p:spPr>
              <a:xfrm>
                <a:off x="5843130" y="2421688"/>
                <a:ext cx="161433" cy="399536"/>
              </a:xfrm>
              <a:custGeom>
                <a:avLst/>
                <a:gdLst/>
                <a:ahLst/>
                <a:cxnLst/>
                <a:rect l="l" t="t" r="r" b="b"/>
                <a:pathLst>
                  <a:path w="10675" h="26420" extrusionOk="0">
                    <a:moveTo>
                      <a:pt x="5338" y="1"/>
                    </a:moveTo>
                    <a:lnTo>
                      <a:pt x="1" y="1135"/>
                    </a:lnTo>
                    <a:lnTo>
                      <a:pt x="5338" y="26420"/>
                    </a:lnTo>
                    <a:lnTo>
                      <a:pt x="10675" y="25286"/>
                    </a:lnTo>
                    <a:lnTo>
                      <a:pt x="5338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48" name="Google Shape;832;p25">
                <a:extLst>
                  <a:ext uri="{FF2B5EF4-FFF2-40B4-BE49-F238E27FC236}">
                    <a16:creationId xmlns:a16="http://schemas.microsoft.com/office/drawing/2014/main" id="{ED1D398A-9433-904E-95E9-FDA7F2A05399}"/>
                  </a:ext>
                </a:extLst>
              </p:cNvPr>
              <p:cNvSpPr/>
              <p:nvPr/>
            </p:nvSpPr>
            <p:spPr>
              <a:xfrm>
                <a:off x="4661716" y="2636595"/>
                <a:ext cx="336476" cy="382887"/>
              </a:xfrm>
              <a:custGeom>
                <a:avLst/>
                <a:gdLst/>
                <a:ahLst/>
                <a:cxnLst/>
                <a:rect l="l" t="t" r="r" b="b"/>
                <a:pathLst>
                  <a:path w="22250" h="25319" extrusionOk="0">
                    <a:moveTo>
                      <a:pt x="16913" y="0"/>
                    </a:moveTo>
                    <a:lnTo>
                      <a:pt x="0" y="10574"/>
                    </a:lnTo>
                    <a:lnTo>
                      <a:pt x="2536" y="22516"/>
                    </a:lnTo>
                    <a:lnTo>
                      <a:pt x="22250" y="25318"/>
                    </a:lnTo>
                    <a:lnTo>
                      <a:pt x="22250" y="25318"/>
                    </a:lnTo>
                    <a:lnTo>
                      <a:pt x="16913" y="0"/>
                    </a:lnTo>
                    <a:close/>
                  </a:path>
                </a:pathLst>
              </a:custGeom>
              <a:solidFill>
                <a:srgbClr val="3A87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49" name="Google Shape;833;p25">
                <a:extLst>
                  <a:ext uri="{FF2B5EF4-FFF2-40B4-BE49-F238E27FC236}">
                    <a16:creationId xmlns:a16="http://schemas.microsoft.com/office/drawing/2014/main" id="{2F939C48-C58D-B445-9321-FA2CB33B30CD}"/>
                  </a:ext>
                </a:extLst>
              </p:cNvPr>
              <p:cNvSpPr/>
              <p:nvPr/>
            </p:nvSpPr>
            <p:spPr>
              <a:xfrm>
                <a:off x="6012126" y="2265820"/>
                <a:ext cx="223480" cy="612779"/>
              </a:xfrm>
              <a:custGeom>
                <a:avLst/>
                <a:gdLst/>
                <a:ahLst/>
                <a:cxnLst/>
                <a:rect l="l" t="t" r="r" b="b"/>
                <a:pathLst>
                  <a:path w="14778" h="40521" extrusionOk="0">
                    <a:moveTo>
                      <a:pt x="6238" y="1"/>
                    </a:moveTo>
                    <a:cubicBezTo>
                      <a:pt x="3937" y="734"/>
                      <a:pt x="1835" y="1835"/>
                      <a:pt x="1" y="3236"/>
                    </a:cubicBezTo>
                    <a:lnTo>
                      <a:pt x="7773" y="39929"/>
                    </a:lnTo>
                    <a:cubicBezTo>
                      <a:pt x="9312" y="40320"/>
                      <a:pt x="10930" y="40520"/>
                      <a:pt x="12561" y="40520"/>
                    </a:cubicBezTo>
                    <a:cubicBezTo>
                      <a:pt x="13299" y="40520"/>
                      <a:pt x="14040" y="40479"/>
                      <a:pt x="14778" y="40396"/>
                    </a:cubicBezTo>
                    <a:lnTo>
                      <a:pt x="6238" y="1"/>
                    </a:ln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50" name="Google Shape;834;p25">
                <a:extLst>
                  <a:ext uri="{FF2B5EF4-FFF2-40B4-BE49-F238E27FC236}">
                    <a16:creationId xmlns:a16="http://schemas.microsoft.com/office/drawing/2014/main" id="{A5904CB0-A604-D547-BDF3-F672EDE57CF7}"/>
                  </a:ext>
                </a:extLst>
              </p:cNvPr>
              <p:cNvSpPr/>
              <p:nvPr/>
            </p:nvSpPr>
            <p:spPr>
              <a:xfrm>
                <a:off x="6138235" y="2260270"/>
                <a:ext cx="129660" cy="611403"/>
              </a:xfrm>
              <a:custGeom>
                <a:avLst/>
                <a:gdLst/>
                <a:ahLst/>
                <a:cxnLst/>
                <a:rect l="l" t="t" r="r" b="b"/>
                <a:pathLst>
                  <a:path w="8574" h="40430" fill="none" extrusionOk="0">
                    <a:moveTo>
                      <a:pt x="8574" y="40430"/>
                    </a:moveTo>
                    <a:lnTo>
                      <a:pt x="1" y="1"/>
                    </a:lnTo>
                  </a:path>
                </a:pathLst>
              </a:custGeom>
              <a:solidFill>
                <a:srgbClr val="084877"/>
              </a:solidFill>
              <a:ln w="111750" cap="rnd" cmpd="sng">
                <a:solidFill>
                  <a:srgbClr val="000000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51" name="Google Shape;835;p25">
                <a:extLst>
                  <a:ext uri="{FF2B5EF4-FFF2-40B4-BE49-F238E27FC236}">
                    <a16:creationId xmlns:a16="http://schemas.microsoft.com/office/drawing/2014/main" id="{3EC074DD-3CC4-154B-A9BA-6AECA1A5CBE5}"/>
                  </a:ext>
                </a:extLst>
              </p:cNvPr>
              <p:cNvSpPr/>
              <p:nvPr/>
            </p:nvSpPr>
            <p:spPr>
              <a:xfrm>
                <a:off x="4661716" y="2796502"/>
                <a:ext cx="38351" cy="180608"/>
              </a:xfrm>
              <a:custGeom>
                <a:avLst/>
                <a:gdLst/>
                <a:ahLst/>
                <a:cxnLst/>
                <a:rect l="l" t="t" r="r" b="b"/>
                <a:pathLst>
                  <a:path w="2536" h="11943" fill="none" extrusionOk="0">
                    <a:moveTo>
                      <a:pt x="2536" y="11942"/>
                    </a:move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86725" cap="rnd" cmpd="sng">
                <a:solidFill>
                  <a:srgbClr val="000000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52" name="Google Shape;836;p25">
                <a:extLst>
                  <a:ext uri="{FF2B5EF4-FFF2-40B4-BE49-F238E27FC236}">
                    <a16:creationId xmlns:a16="http://schemas.microsoft.com/office/drawing/2014/main" id="{E6E0E079-6C3D-9843-9720-6BEF0FA1426C}"/>
                  </a:ext>
                </a:extLst>
              </p:cNvPr>
              <p:cNvSpPr/>
              <p:nvPr/>
            </p:nvSpPr>
            <p:spPr>
              <a:xfrm>
                <a:off x="5413843" y="2566321"/>
                <a:ext cx="386425" cy="251170"/>
              </a:xfrm>
              <a:custGeom>
                <a:avLst/>
                <a:gdLst/>
                <a:ahLst/>
                <a:cxnLst/>
                <a:rect l="l" t="t" r="r" b="b"/>
                <a:pathLst>
                  <a:path w="25553" h="16609" extrusionOk="0">
                    <a:moveTo>
                      <a:pt x="21419" y="1"/>
                    </a:moveTo>
                    <a:cubicBezTo>
                      <a:pt x="21275" y="1"/>
                      <a:pt x="21129" y="15"/>
                      <a:pt x="20983" y="44"/>
                    </a:cubicBezTo>
                    <a:lnTo>
                      <a:pt x="1936" y="4113"/>
                    </a:lnTo>
                    <a:cubicBezTo>
                      <a:pt x="768" y="4347"/>
                      <a:pt x="1" y="5481"/>
                      <a:pt x="268" y="6682"/>
                    </a:cubicBezTo>
                    <a:lnTo>
                      <a:pt x="2002" y="14888"/>
                    </a:lnTo>
                    <a:cubicBezTo>
                      <a:pt x="2233" y="15898"/>
                      <a:pt x="3114" y="16609"/>
                      <a:pt x="4103" y="16609"/>
                    </a:cubicBezTo>
                    <a:cubicBezTo>
                      <a:pt x="4257" y="16609"/>
                      <a:pt x="4414" y="16592"/>
                      <a:pt x="4571" y="16556"/>
                    </a:cubicBezTo>
                    <a:lnTo>
                      <a:pt x="23651" y="12519"/>
                    </a:lnTo>
                    <a:cubicBezTo>
                      <a:pt x="24819" y="12286"/>
                      <a:pt x="25553" y="11118"/>
                      <a:pt x="25319" y="9951"/>
                    </a:cubicBezTo>
                    <a:lnTo>
                      <a:pt x="23551" y="1712"/>
                    </a:lnTo>
                    <a:cubicBezTo>
                      <a:pt x="23347" y="690"/>
                      <a:pt x="22427" y="1"/>
                      <a:pt x="21419" y="1"/>
                    </a:cubicBezTo>
                    <a:close/>
                  </a:path>
                </a:pathLst>
              </a:custGeom>
              <a:solidFill>
                <a:srgbClr val="3A87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53" name="Google Shape;837;p25">
                <a:extLst>
                  <a:ext uri="{FF2B5EF4-FFF2-40B4-BE49-F238E27FC236}">
                    <a16:creationId xmlns:a16="http://schemas.microsoft.com/office/drawing/2014/main" id="{D6553D5F-CB00-B34B-B35E-A4C57261F72B}"/>
                  </a:ext>
                </a:extLst>
              </p:cNvPr>
              <p:cNvSpPr/>
              <p:nvPr/>
            </p:nvSpPr>
            <p:spPr>
              <a:xfrm>
                <a:off x="5567202" y="2674931"/>
                <a:ext cx="114523" cy="24226"/>
              </a:xfrm>
              <a:custGeom>
                <a:avLst/>
                <a:gdLst/>
                <a:ahLst/>
                <a:cxnLst/>
                <a:rect l="l" t="t" r="r" b="b"/>
                <a:pathLst>
                  <a:path w="7573" h="1602" fill="none" extrusionOk="0">
                    <a:moveTo>
                      <a:pt x="7573" y="0"/>
                    </a:moveTo>
                    <a:lnTo>
                      <a:pt x="1" y="1601"/>
                    </a:lnTo>
                  </a:path>
                </a:pathLst>
              </a:custGeom>
              <a:noFill/>
              <a:ln w="82550" cap="rnd" cmpd="sng">
                <a:solidFill>
                  <a:srgbClr val="000000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54" name="Google Shape;838;p25">
                <a:extLst>
                  <a:ext uri="{FF2B5EF4-FFF2-40B4-BE49-F238E27FC236}">
                    <a16:creationId xmlns:a16="http://schemas.microsoft.com/office/drawing/2014/main" id="{DB2511BF-DF7D-6B4E-8A09-F178CE8F1F56}"/>
                  </a:ext>
                </a:extLst>
              </p:cNvPr>
              <p:cNvSpPr/>
              <p:nvPr/>
            </p:nvSpPr>
            <p:spPr>
              <a:xfrm>
                <a:off x="4450346" y="2884772"/>
                <a:ext cx="239117" cy="50464"/>
              </a:xfrm>
              <a:custGeom>
                <a:avLst/>
                <a:gdLst/>
                <a:ahLst/>
                <a:cxnLst/>
                <a:rect l="l" t="t" r="r" b="b"/>
                <a:pathLst>
                  <a:path w="15812" h="3337" fill="none" extrusionOk="0">
                    <a:moveTo>
                      <a:pt x="15812" y="1"/>
                    </a:moveTo>
                    <a:lnTo>
                      <a:pt x="1" y="3337"/>
                    </a:lnTo>
                    <a:close/>
                  </a:path>
                </a:pathLst>
              </a:custGeom>
              <a:solidFill>
                <a:srgbClr val="000000"/>
              </a:solidFill>
              <a:ln w="86725" cap="rnd" cmpd="sng">
                <a:solidFill>
                  <a:srgbClr val="000000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55" name="Google Shape;839;p25">
                <a:extLst>
                  <a:ext uri="{FF2B5EF4-FFF2-40B4-BE49-F238E27FC236}">
                    <a16:creationId xmlns:a16="http://schemas.microsoft.com/office/drawing/2014/main" id="{122A54D6-86B6-6D4C-8A50-1F9F393E5D94}"/>
                  </a:ext>
                </a:extLst>
              </p:cNvPr>
              <p:cNvSpPr/>
              <p:nvPr/>
            </p:nvSpPr>
            <p:spPr>
              <a:xfrm>
                <a:off x="5392656" y="2274394"/>
                <a:ext cx="161947" cy="461085"/>
              </a:xfrm>
              <a:custGeom>
                <a:avLst/>
                <a:gdLst/>
                <a:ahLst/>
                <a:cxnLst/>
                <a:rect l="l" t="t" r="r" b="b"/>
                <a:pathLst>
                  <a:path w="10709" h="30490" extrusionOk="0">
                    <a:moveTo>
                      <a:pt x="2436" y="1"/>
                    </a:moveTo>
                    <a:cubicBezTo>
                      <a:pt x="1068" y="1"/>
                      <a:pt x="1" y="1135"/>
                      <a:pt x="1" y="2469"/>
                    </a:cubicBezTo>
                    <a:lnTo>
                      <a:pt x="68" y="28021"/>
                    </a:lnTo>
                    <a:cubicBezTo>
                      <a:pt x="34" y="29422"/>
                      <a:pt x="1168" y="30489"/>
                      <a:pt x="2536" y="30489"/>
                    </a:cubicBezTo>
                    <a:lnTo>
                      <a:pt x="8240" y="30489"/>
                    </a:lnTo>
                    <a:cubicBezTo>
                      <a:pt x="9608" y="30489"/>
                      <a:pt x="10709" y="29355"/>
                      <a:pt x="10709" y="28021"/>
                    </a:cubicBezTo>
                    <a:lnTo>
                      <a:pt x="10609" y="2469"/>
                    </a:lnTo>
                    <a:cubicBezTo>
                      <a:pt x="10609" y="1101"/>
                      <a:pt x="9508" y="1"/>
                      <a:pt x="8173" y="1"/>
                    </a:cubicBezTo>
                    <a:close/>
                  </a:path>
                </a:pathLst>
              </a:custGeom>
              <a:solidFill>
                <a:srgbClr val="FFBDA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56" name="Google Shape;840;p25">
                <a:extLst>
                  <a:ext uri="{FF2B5EF4-FFF2-40B4-BE49-F238E27FC236}">
                    <a16:creationId xmlns:a16="http://schemas.microsoft.com/office/drawing/2014/main" id="{8010B958-AD7A-D64A-8488-6DFB58965E16}"/>
                  </a:ext>
                </a:extLst>
              </p:cNvPr>
              <p:cNvSpPr/>
              <p:nvPr/>
            </p:nvSpPr>
            <p:spPr>
              <a:xfrm>
                <a:off x="5231236" y="2294069"/>
                <a:ext cx="161947" cy="423249"/>
              </a:xfrm>
              <a:custGeom>
                <a:avLst/>
                <a:gdLst/>
                <a:ahLst/>
                <a:cxnLst/>
                <a:rect l="l" t="t" r="r" b="b"/>
                <a:pathLst>
                  <a:path w="10709" h="27988" extrusionOk="0">
                    <a:moveTo>
                      <a:pt x="2436" y="1"/>
                    </a:moveTo>
                    <a:cubicBezTo>
                      <a:pt x="1068" y="1"/>
                      <a:pt x="1" y="1135"/>
                      <a:pt x="1" y="2469"/>
                    </a:cubicBezTo>
                    <a:lnTo>
                      <a:pt x="67" y="25519"/>
                    </a:lnTo>
                    <a:cubicBezTo>
                      <a:pt x="34" y="26887"/>
                      <a:pt x="1168" y="27987"/>
                      <a:pt x="2536" y="27987"/>
                    </a:cubicBezTo>
                    <a:lnTo>
                      <a:pt x="8240" y="27987"/>
                    </a:lnTo>
                    <a:cubicBezTo>
                      <a:pt x="9608" y="27987"/>
                      <a:pt x="10708" y="26853"/>
                      <a:pt x="10708" y="25519"/>
                    </a:cubicBezTo>
                    <a:lnTo>
                      <a:pt x="10608" y="2469"/>
                    </a:lnTo>
                    <a:cubicBezTo>
                      <a:pt x="10608" y="1101"/>
                      <a:pt x="9507" y="1"/>
                      <a:pt x="8173" y="1"/>
                    </a:cubicBezTo>
                    <a:close/>
                  </a:path>
                </a:pathLst>
              </a:custGeom>
              <a:solidFill>
                <a:srgbClr val="FFBDA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57" name="Google Shape;841;p25">
                <a:extLst>
                  <a:ext uri="{FF2B5EF4-FFF2-40B4-BE49-F238E27FC236}">
                    <a16:creationId xmlns:a16="http://schemas.microsoft.com/office/drawing/2014/main" id="{4E2D1AB7-C2F3-E04C-B868-7CBF715DE4E3}"/>
                  </a:ext>
                </a:extLst>
              </p:cNvPr>
              <p:cNvSpPr/>
              <p:nvPr/>
            </p:nvSpPr>
            <p:spPr>
              <a:xfrm>
                <a:off x="5554091" y="2302144"/>
                <a:ext cx="161932" cy="423233"/>
              </a:xfrm>
              <a:custGeom>
                <a:avLst/>
                <a:gdLst/>
                <a:ahLst/>
                <a:cxnLst/>
                <a:rect l="l" t="t" r="r" b="b"/>
                <a:pathLst>
                  <a:path w="10708" h="27987" extrusionOk="0">
                    <a:moveTo>
                      <a:pt x="2435" y="0"/>
                    </a:moveTo>
                    <a:cubicBezTo>
                      <a:pt x="1068" y="0"/>
                      <a:pt x="0" y="1134"/>
                      <a:pt x="0" y="2469"/>
                    </a:cubicBezTo>
                    <a:lnTo>
                      <a:pt x="67" y="25519"/>
                    </a:lnTo>
                    <a:cubicBezTo>
                      <a:pt x="34" y="26920"/>
                      <a:pt x="1168" y="27987"/>
                      <a:pt x="2535" y="27987"/>
                    </a:cubicBezTo>
                    <a:lnTo>
                      <a:pt x="8239" y="27987"/>
                    </a:lnTo>
                    <a:cubicBezTo>
                      <a:pt x="9607" y="27987"/>
                      <a:pt x="10708" y="26853"/>
                      <a:pt x="10708" y="25519"/>
                    </a:cubicBezTo>
                    <a:lnTo>
                      <a:pt x="10608" y="2469"/>
                    </a:lnTo>
                    <a:cubicBezTo>
                      <a:pt x="10608" y="1101"/>
                      <a:pt x="9507" y="0"/>
                      <a:pt x="8173" y="0"/>
                    </a:cubicBezTo>
                    <a:close/>
                  </a:path>
                </a:pathLst>
              </a:custGeom>
              <a:solidFill>
                <a:srgbClr val="FFBDA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58" name="Google Shape;842;p25">
                <a:extLst>
                  <a:ext uri="{FF2B5EF4-FFF2-40B4-BE49-F238E27FC236}">
                    <a16:creationId xmlns:a16="http://schemas.microsoft.com/office/drawing/2014/main" id="{ED3E97B4-7A4F-5C4B-A4B0-0D2F78BC7E1B}"/>
                  </a:ext>
                </a:extLst>
              </p:cNvPr>
              <p:cNvSpPr/>
              <p:nvPr/>
            </p:nvSpPr>
            <p:spPr>
              <a:xfrm>
                <a:off x="5069817" y="2351580"/>
                <a:ext cx="161932" cy="385412"/>
              </a:xfrm>
              <a:custGeom>
                <a:avLst/>
                <a:gdLst/>
                <a:ahLst/>
                <a:cxnLst/>
                <a:rect l="l" t="t" r="r" b="b"/>
                <a:pathLst>
                  <a:path w="10708" h="25486" extrusionOk="0">
                    <a:moveTo>
                      <a:pt x="2435" y="0"/>
                    </a:moveTo>
                    <a:cubicBezTo>
                      <a:pt x="1068" y="0"/>
                      <a:pt x="0" y="1134"/>
                      <a:pt x="0" y="2469"/>
                    </a:cubicBezTo>
                    <a:lnTo>
                      <a:pt x="67" y="23017"/>
                    </a:lnTo>
                    <a:cubicBezTo>
                      <a:pt x="34" y="24384"/>
                      <a:pt x="1168" y="25485"/>
                      <a:pt x="2536" y="25485"/>
                    </a:cubicBezTo>
                    <a:lnTo>
                      <a:pt x="8240" y="25485"/>
                    </a:lnTo>
                    <a:cubicBezTo>
                      <a:pt x="9607" y="25485"/>
                      <a:pt x="10708" y="24351"/>
                      <a:pt x="10708" y="23017"/>
                    </a:cubicBezTo>
                    <a:lnTo>
                      <a:pt x="10608" y="2469"/>
                    </a:lnTo>
                    <a:cubicBezTo>
                      <a:pt x="10608" y="1068"/>
                      <a:pt x="9507" y="0"/>
                      <a:pt x="8173" y="0"/>
                    </a:cubicBezTo>
                    <a:close/>
                  </a:path>
                </a:pathLst>
              </a:custGeom>
              <a:solidFill>
                <a:srgbClr val="FFBDA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59" name="Google Shape;843;p25">
                <a:extLst>
                  <a:ext uri="{FF2B5EF4-FFF2-40B4-BE49-F238E27FC236}">
                    <a16:creationId xmlns:a16="http://schemas.microsoft.com/office/drawing/2014/main" id="{81CFAED3-97D6-E64B-8238-C7FA0919063E}"/>
                  </a:ext>
                </a:extLst>
              </p:cNvPr>
              <p:cNvSpPr/>
              <p:nvPr/>
            </p:nvSpPr>
            <p:spPr>
              <a:xfrm>
                <a:off x="5148515" y="3311285"/>
                <a:ext cx="542792" cy="66100"/>
              </a:xfrm>
              <a:custGeom>
                <a:avLst/>
                <a:gdLst/>
                <a:ahLst/>
                <a:cxnLst/>
                <a:rect l="l" t="t" r="r" b="b"/>
                <a:pathLst>
                  <a:path w="35893" h="4371" extrusionOk="0">
                    <a:moveTo>
                      <a:pt x="0" y="1"/>
                    </a:moveTo>
                    <a:lnTo>
                      <a:pt x="33" y="4371"/>
                    </a:lnTo>
                    <a:lnTo>
                      <a:pt x="35892" y="4371"/>
                    </a:lnTo>
                    <a:lnTo>
                      <a:pt x="35892" y="1"/>
                    </a:ln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60" name="Google Shape;844;p25">
                <a:extLst>
                  <a:ext uri="{FF2B5EF4-FFF2-40B4-BE49-F238E27FC236}">
                    <a16:creationId xmlns:a16="http://schemas.microsoft.com/office/drawing/2014/main" id="{D1A51A33-CE82-8145-9798-52804271FD07}"/>
                  </a:ext>
                </a:extLst>
              </p:cNvPr>
              <p:cNvSpPr/>
              <p:nvPr/>
            </p:nvSpPr>
            <p:spPr>
              <a:xfrm>
                <a:off x="5387620" y="2696557"/>
                <a:ext cx="486793" cy="503564"/>
              </a:xfrm>
              <a:custGeom>
                <a:avLst/>
                <a:gdLst/>
                <a:ahLst/>
                <a:cxnLst/>
                <a:rect l="l" t="t" r="r" b="b"/>
                <a:pathLst>
                  <a:path w="32190" h="33299" extrusionOk="0">
                    <a:moveTo>
                      <a:pt x="23375" y="1"/>
                    </a:moveTo>
                    <a:cubicBezTo>
                      <a:pt x="18558" y="1"/>
                      <a:pt x="12292" y="3899"/>
                      <a:pt x="7539" y="10345"/>
                    </a:cubicBezTo>
                    <a:cubicBezTo>
                      <a:pt x="1268" y="18851"/>
                      <a:pt x="0" y="28558"/>
                      <a:pt x="4737" y="32061"/>
                    </a:cubicBezTo>
                    <a:cubicBezTo>
                      <a:pt x="5876" y="32901"/>
                      <a:pt x="7263" y="33299"/>
                      <a:pt x="8801" y="33299"/>
                    </a:cubicBezTo>
                    <a:cubicBezTo>
                      <a:pt x="13614" y="33299"/>
                      <a:pt x="19899" y="29401"/>
                      <a:pt x="24651" y="22954"/>
                    </a:cubicBezTo>
                    <a:cubicBezTo>
                      <a:pt x="30922" y="14448"/>
                      <a:pt x="32190" y="4741"/>
                      <a:pt x="27453" y="1239"/>
                    </a:cubicBezTo>
                    <a:cubicBezTo>
                      <a:pt x="26306" y="399"/>
                      <a:pt x="24915" y="1"/>
                      <a:pt x="23375" y="1"/>
                    </a:cubicBezTo>
                    <a:close/>
                  </a:path>
                </a:pathLst>
              </a:custGeom>
              <a:solidFill>
                <a:srgbClr val="FFBDA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61" name="Google Shape;845;p25">
                <a:extLst>
                  <a:ext uri="{FF2B5EF4-FFF2-40B4-BE49-F238E27FC236}">
                    <a16:creationId xmlns:a16="http://schemas.microsoft.com/office/drawing/2014/main" id="{EA00E5CB-0E66-EC41-B133-9EA85163604D}"/>
                  </a:ext>
                </a:extLst>
              </p:cNvPr>
              <p:cNvSpPr/>
              <p:nvPr/>
            </p:nvSpPr>
            <p:spPr>
              <a:xfrm>
                <a:off x="5118250" y="3509784"/>
                <a:ext cx="603826" cy="87300"/>
              </a:xfrm>
              <a:custGeom>
                <a:avLst/>
                <a:gdLst/>
                <a:ahLst/>
                <a:cxnLst/>
                <a:rect l="l" t="t" r="r" b="b"/>
                <a:pathLst>
                  <a:path w="39929" h="4538" extrusionOk="0">
                    <a:moveTo>
                      <a:pt x="39929" y="0"/>
                    </a:moveTo>
                    <a:lnTo>
                      <a:pt x="1" y="4537"/>
                    </a:lnTo>
                    <a:lnTo>
                      <a:pt x="39862" y="4537"/>
                    </a:lnTo>
                    <a:lnTo>
                      <a:pt x="39929" y="0"/>
                    </a:lnTo>
                    <a:close/>
                  </a:path>
                </a:pathLst>
              </a:custGeom>
              <a:solidFill>
                <a:srgbClr val="5959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sp>
            <p:nvSpPr>
              <p:cNvPr id="262" name="Google Shape;846;p25">
                <a:extLst>
                  <a:ext uri="{FF2B5EF4-FFF2-40B4-BE49-F238E27FC236}">
                    <a16:creationId xmlns:a16="http://schemas.microsoft.com/office/drawing/2014/main" id="{17E1EE68-F938-984C-BF3E-F33D83679140}"/>
                  </a:ext>
                </a:extLst>
              </p:cNvPr>
              <p:cNvSpPr/>
              <p:nvPr/>
            </p:nvSpPr>
            <p:spPr>
              <a:xfrm>
                <a:off x="5185838" y="3434629"/>
                <a:ext cx="89298" cy="89797"/>
              </a:xfrm>
              <a:custGeom>
                <a:avLst/>
                <a:gdLst/>
                <a:ahLst/>
                <a:cxnLst/>
                <a:rect l="l" t="t" r="r" b="b"/>
                <a:pathLst>
                  <a:path w="5905" h="5938" extrusionOk="0">
                    <a:moveTo>
                      <a:pt x="2936" y="0"/>
                    </a:moveTo>
                    <a:cubicBezTo>
                      <a:pt x="1301" y="0"/>
                      <a:pt x="1" y="1335"/>
                      <a:pt x="1" y="2969"/>
                    </a:cubicBezTo>
                    <a:cubicBezTo>
                      <a:pt x="1" y="4604"/>
                      <a:pt x="1335" y="5938"/>
                      <a:pt x="2936" y="5938"/>
                    </a:cubicBezTo>
                    <a:cubicBezTo>
                      <a:pt x="4570" y="5938"/>
                      <a:pt x="5905" y="4604"/>
                      <a:pt x="5905" y="2969"/>
                    </a:cubicBezTo>
                    <a:cubicBezTo>
                      <a:pt x="5905" y="1335"/>
                      <a:pt x="4604" y="0"/>
                      <a:pt x="2936" y="0"/>
                    </a:cubicBezTo>
                    <a:close/>
                  </a:path>
                </a:pathLst>
              </a:custGeom>
              <a:solidFill>
                <a:srgbClr val="5959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endParaRPr>
              </a:p>
            </p:txBody>
          </p:sp>
          <p:cxnSp>
            <p:nvCxnSpPr>
              <p:cNvPr id="263" name="Google Shape;847;p25">
                <a:extLst>
                  <a:ext uri="{FF2B5EF4-FFF2-40B4-BE49-F238E27FC236}">
                    <a16:creationId xmlns:a16="http://schemas.microsoft.com/office/drawing/2014/main" id="{18152359-00EE-0645-AACB-0AED42F39610}"/>
                  </a:ext>
                </a:extLst>
              </p:cNvPr>
              <p:cNvCxnSpPr/>
              <p:nvPr/>
            </p:nvCxnSpPr>
            <p:spPr>
              <a:xfrm rot="10800000">
                <a:off x="5235868" y="2369153"/>
                <a:ext cx="0" cy="31830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A8175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4" name="Google Shape;848;p25">
                <a:extLst>
                  <a:ext uri="{FF2B5EF4-FFF2-40B4-BE49-F238E27FC236}">
                    <a16:creationId xmlns:a16="http://schemas.microsoft.com/office/drawing/2014/main" id="{3897BE75-2294-394C-AC67-60765DE7F8D2}"/>
                  </a:ext>
                </a:extLst>
              </p:cNvPr>
              <p:cNvCxnSpPr/>
              <p:nvPr/>
            </p:nvCxnSpPr>
            <p:spPr>
              <a:xfrm rot="10800000">
                <a:off x="5395760" y="2317253"/>
                <a:ext cx="0" cy="37020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A8175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5" name="Google Shape;849;p25">
                <a:extLst>
                  <a:ext uri="{FF2B5EF4-FFF2-40B4-BE49-F238E27FC236}">
                    <a16:creationId xmlns:a16="http://schemas.microsoft.com/office/drawing/2014/main" id="{DD7694B0-F547-D548-8943-E69E7AA250D1}"/>
                  </a:ext>
                </a:extLst>
              </p:cNvPr>
              <p:cNvCxnSpPr/>
              <p:nvPr/>
            </p:nvCxnSpPr>
            <p:spPr>
              <a:xfrm rot="10800000">
                <a:off x="5555652" y="2317253"/>
                <a:ext cx="0" cy="37020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A8175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sp>
          <p:nvSpPr>
            <p:cNvPr id="240" name="Google Shape;850;p25">
              <a:extLst>
                <a:ext uri="{FF2B5EF4-FFF2-40B4-BE49-F238E27FC236}">
                  <a16:creationId xmlns:a16="http://schemas.microsoft.com/office/drawing/2014/main" id="{FBAC4101-0F87-564F-BDC2-236D7CA3476A}"/>
                </a:ext>
              </a:extLst>
            </p:cNvPr>
            <p:cNvSpPr/>
            <p:nvPr/>
          </p:nvSpPr>
          <p:spPr>
            <a:xfrm>
              <a:off x="7712678" y="2558391"/>
              <a:ext cx="267865" cy="303493"/>
            </a:xfrm>
            <a:custGeom>
              <a:avLst/>
              <a:gdLst/>
              <a:ahLst/>
              <a:cxnLst/>
              <a:rect l="l" t="t" r="r" b="b"/>
              <a:pathLst>
                <a:path w="17713" h="20069" extrusionOk="0">
                  <a:moveTo>
                    <a:pt x="6592" y="1"/>
                  </a:moveTo>
                  <a:cubicBezTo>
                    <a:pt x="5837" y="1"/>
                    <a:pt x="5073" y="194"/>
                    <a:pt x="4370" y="600"/>
                  </a:cubicBezTo>
                  <a:lnTo>
                    <a:pt x="2869" y="1467"/>
                  </a:lnTo>
                  <a:cubicBezTo>
                    <a:pt x="768" y="2735"/>
                    <a:pt x="1" y="5437"/>
                    <a:pt x="1268" y="7572"/>
                  </a:cubicBezTo>
                  <a:lnTo>
                    <a:pt x="7272" y="17813"/>
                  </a:lnTo>
                  <a:cubicBezTo>
                    <a:pt x="8097" y="19260"/>
                    <a:pt x="9575" y="20068"/>
                    <a:pt x="11102" y="20068"/>
                  </a:cubicBezTo>
                  <a:cubicBezTo>
                    <a:pt x="11862" y="20068"/>
                    <a:pt x="12634" y="19868"/>
                    <a:pt x="13343" y="19447"/>
                  </a:cubicBezTo>
                  <a:lnTo>
                    <a:pt x="14845" y="18580"/>
                  </a:lnTo>
                  <a:cubicBezTo>
                    <a:pt x="16979" y="17312"/>
                    <a:pt x="17713" y="14610"/>
                    <a:pt x="16479" y="12475"/>
                  </a:cubicBezTo>
                  <a:lnTo>
                    <a:pt x="10475" y="2235"/>
                  </a:lnTo>
                  <a:cubicBezTo>
                    <a:pt x="9624" y="803"/>
                    <a:pt x="8129" y="1"/>
                    <a:pt x="6592" y="1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</p:grpSp>
      <p:grpSp>
        <p:nvGrpSpPr>
          <p:cNvPr id="266" name="Google Shape;851;p25">
            <a:extLst>
              <a:ext uri="{FF2B5EF4-FFF2-40B4-BE49-F238E27FC236}">
                <a16:creationId xmlns:a16="http://schemas.microsoft.com/office/drawing/2014/main" id="{9ECA7882-A8E8-E845-B523-87239C3C3C21}"/>
              </a:ext>
            </a:extLst>
          </p:cNvPr>
          <p:cNvGrpSpPr/>
          <p:nvPr/>
        </p:nvGrpSpPr>
        <p:grpSpPr>
          <a:xfrm>
            <a:off x="600522" y="5294104"/>
            <a:ext cx="6228902" cy="764408"/>
            <a:chOff x="457200" y="3578503"/>
            <a:chExt cx="3600596" cy="764408"/>
          </a:xfrm>
        </p:grpSpPr>
        <p:sp>
          <p:nvSpPr>
            <p:cNvPr id="267" name="Google Shape;852;p25">
              <a:extLst>
                <a:ext uri="{FF2B5EF4-FFF2-40B4-BE49-F238E27FC236}">
                  <a16:creationId xmlns:a16="http://schemas.microsoft.com/office/drawing/2014/main" id="{9900120A-84DB-8548-8056-0DDB17460DEF}"/>
                </a:ext>
              </a:extLst>
            </p:cNvPr>
            <p:cNvSpPr/>
            <p:nvPr/>
          </p:nvSpPr>
          <p:spPr>
            <a:xfrm>
              <a:off x="1545896" y="3578511"/>
              <a:ext cx="2511900" cy="7644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spcFirstLastPara="1" wrap="square" lIns="137150" tIns="91425" rIns="137150" bIns="91425" anchor="ctr" anchorCtr="0">
              <a:noAutofit/>
            </a:bodyPr>
            <a:lstStyle/>
            <a:p>
              <a:pPr lvl="0" algn="r" defTabSz="914400">
                <a:buClr>
                  <a:srgbClr val="000000"/>
                </a:buClr>
              </a:pPr>
              <a:r>
                <a:rPr lang="tr-TR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Sesin normalden daha az nazal olması</a:t>
              </a: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endParaRPr>
            </a:p>
          </p:txBody>
        </p:sp>
        <p:sp>
          <p:nvSpPr>
            <p:cNvPr id="268" name="Google Shape;853;p25">
              <a:extLst>
                <a:ext uri="{FF2B5EF4-FFF2-40B4-BE49-F238E27FC236}">
                  <a16:creationId xmlns:a16="http://schemas.microsoft.com/office/drawing/2014/main" id="{D361D34E-E1BA-6844-A28C-00EF93D2FDA3}"/>
                </a:ext>
              </a:extLst>
            </p:cNvPr>
            <p:cNvSpPr/>
            <p:nvPr/>
          </p:nvSpPr>
          <p:spPr>
            <a:xfrm>
              <a:off x="457200" y="3578503"/>
              <a:ext cx="1088700" cy="764400"/>
            </a:xfrm>
            <a:prstGeom prst="rect">
              <a:avLst/>
            </a:prstGeom>
            <a:solidFill>
              <a:srgbClr val="3A87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"/>
                </a:rPr>
                <a:t>3</a:t>
              </a:r>
              <a:endParaRPr kumimoji="0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endParaRPr>
            </a:p>
          </p:txBody>
        </p:sp>
      </p:grpSp>
      <p:grpSp>
        <p:nvGrpSpPr>
          <p:cNvPr id="269" name="Google Shape;854;p25">
            <a:extLst>
              <a:ext uri="{FF2B5EF4-FFF2-40B4-BE49-F238E27FC236}">
                <a16:creationId xmlns:a16="http://schemas.microsoft.com/office/drawing/2014/main" id="{7A91014A-3169-9B43-8520-943249FF3DAA}"/>
              </a:ext>
            </a:extLst>
          </p:cNvPr>
          <p:cNvGrpSpPr/>
          <p:nvPr/>
        </p:nvGrpSpPr>
        <p:grpSpPr>
          <a:xfrm>
            <a:off x="600522" y="3900556"/>
            <a:ext cx="6228902" cy="764404"/>
            <a:chOff x="457200" y="2603632"/>
            <a:chExt cx="3600596" cy="764404"/>
          </a:xfrm>
        </p:grpSpPr>
        <p:sp>
          <p:nvSpPr>
            <p:cNvPr id="270" name="Google Shape;855;p25">
              <a:extLst>
                <a:ext uri="{FF2B5EF4-FFF2-40B4-BE49-F238E27FC236}">
                  <a16:creationId xmlns:a16="http://schemas.microsoft.com/office/drawing/2014/main" id="{64EC36B8-DA2F-7641-A63B-504B46E4533A}"/>
                </a:ext>
              </a:extLst>
            </p:cNvPr>
            <p:cNvSpPr/>
            <p:nvPr/>
          </p:nvSpPr>
          <p:spPr>
            <a:xfrm>
              <a:off x="1545896" y="2603636"/>
              <a:ext cx="2511900" cy="764400"/>
            </a:xfrm>
            <a:prstGeom prst="rect">
              <a:avLst/>
            </a:prstGeom>
            <a:solidFill>
              <a:srgbClr val="EEEEEE"/>
            </a:solidFill>
            <a:ln>
              <a:noFill/>
            </a:ln>
          </p:spPr>
          <p:txBody>
            <a:bodyPr spcFirstLastPara="1" wrap="square" lIns="137150" tIns="91425" rIns="137150" bIns="91425" anchor="ctr" anchorCtr="0">
              <a:noAutofit/>
            </a:bodyPr>
            <a:lstStyle/>
            <a:p>
              <a:pPr lvl="0" algn="r" defTabSz="914400">
                <a:buClr>
                  <a:srgbClr val="000000"/>
                </a:buClr>
              </a:pPr>
              <a:r>
                <a:rPr lang="tr-TR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Konuşma sırasında hava sesi duyulması </a:t>
              </a: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endParaRPr>
            </a:p>
          </p:txBody>
        </p:sp>
        <p:sp>
          <p:nvSpPr>
            <p:cNvPr id="271" name="Google Shape;856;p25">
              <a:extLst>
                <a:ext uri="{FF2B5EF4-FFF2-40B4-BE49-F238E27FC236}">
                  <a16:creationId xmlns:a16="http://schemas.microsoft.com/office/drawing/2014/main" id="{EBECFF52-0D0C-F748-9434-A0EF7D13FA1F}"/>
                </a:ext>
              </a:extLst>
            </p:cNvPr>
            <p:cNvSpPr/>
            <p:nvPr/>
          </p:nvSpPr>
          <p:spPr>
            <a:xfrm>
              <a:off x="457200" y="2603632"/>
              <a:ext cx="1088700" cy="764400"/>
            </a:xfrm>
            <a:prstGeom prst="rect">
              <a:avLst/>
            </a:prstGeom>
            <a:solidFill>
              <a:srgbClr val="FA8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"/>
                </a:rPr>
                <a:t>2</a:t>
              </a:r>
              <a:endParaRPr kumimoji="0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endParaRPr>
            </a:p>
          </p:txBody>
        </p:sp>
      </p:grpSp>
      <p:grpSp>
        <p:nvGrpSpPr>
          <p:cNvPr id="272" name="Google Shape;857;p25">
            <a:extLst>
              <a:ext uri="{FF2B5EF4-FFF2-40B4-BE49-F238E27FC236}">
                <a16:creationId xmlns:a16="http://schemas.microsoft.com/office/drawing/2014/main" id="{47CA62A1-7A74-3E46-A4B1-68249FC09E13}"/>
              </a:ext>
            </a:extLst>
          </p:cNvPr>
          <p:cNvGrpSpPr/>
          <p:nvPr/>
        </p:nvGrpSpPr>
        <p:grpSpPr>
          <a:xfrm>
            <a:off x="8802629" y="2868804"/>
            <a:ext cx="1316096" cy="1693683"/>
            <a:chOff x="5759392" y="1325800"/>
            <a:chExt cx="1316096" cy="1693683"/>
          </a:xfrm>
        </p:grpSpPr>
        <p:sp>
          <p:nvSpPr>
            <p:cNvPr id="273" name="Google Shape;858;p25">
              <a:extLst>
                <a:ext uri="{FF2B5EF4-FFF2-40B4-BE49-F238E27FC236}">
                  <a16:creationId xmlns:a16="http://schemas.microsoft.com/office/drawing/2014/main" id="{61A81499-16B6-AB43-9B52-198E948A96DE}"/>
                </a:ext>
              </a:extLst>
            </p:cNvPr>
            <p:cNvSpPr/>
            <p:nvPr/>
          </p:nvSpPr>
          <p:spPr>
            <a:xfrm>
              <a:off x="6354137" y="2619446"/>
              <a:ext cx="141244" cy="160419"/>
            </a:xfrm>
            <a:custGeom>
              <a:avLst/>
              <a:gdLst/>
              <a:ahLst/>
              <a:cxnLst/>
              <a:rect l="l" t="t" r="r" b="b"/>
              <a:pathLst>
                <a:path w="9340" h="10608" extrusionOk="0">
                  <a:moveTo>
                    <a:pt x="0" y="0"/>
                  </a:moveTo>
                  <a:lnTo>
                    <a:pt x="0" y="10608"/>
                  </a:lnTo>
                  <a:lnTo>
                    <a:pt x="8439" y="10608"/>
                  </a:lnTo>
                  <a:cubicBezTo>
                    <a:pt x="8940" y="10608"/>
                    <a:pt x="9340" y="10174"/>
                    <a:pt x="9340" y="9674"/>
                  </a:cubicBezTo>
                  <a:lnTo>
                    <a:pt x="9340" y="934"/>
                  </a:lnTo>
                  <a:cubicBezTo>
                    <a:pt x="9340" y="434"/>
                    <a:pt x="8940" y="0"/>
                    <a:pt x="8439" y="0"/>
                  </a:cubicBezTo>
                  <a:close/>
                </a:path>
              </a:pathLst>
            </a:custGeom>
            <a:solidFill>
              <a:srgbClr val="E58F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274" name="Google Shape;859;p25">
              <a:extLst>
                <a:ext uri="{FF2B5EF4-FFF2-40B4-BE49-F238E27FC236}">
                  <a16:creationId xmlns:a16="http://schemas.microsoft.com/office/drawing/2014/main" id="{34E591B1-2CC5-8741-A485-310080B6BB2F}"/>
                </a:ext>
              </a:extLst>
            </p:cNvPr>
            <p:cNvSpPr/>
            <p:nvPr/>
          </p:nvSpPr>
          <p:spPr>
            <a:xfrm>
              <a:off x="6354137" y="2699642"/>
              <a:ext cx="141758" cy="80225"/>
            </a:xfrm>
            <a:custGeom>
              <a:avLst/>
              <a:gdLst/>
              <a:ahLst/>
              <a:cxnLst/>
              <a:rect l="l" t="t" r="r" b="b"/>
              <a:pathLst>
                <a:path w="9374" h="5305" extrusionOk="0">
                  <a:moveTo>
                    <a:pt x="0" y="1"/>
                  </a:moveTo>
                  <a:lnTo>
                    <a:pt x="0" y="5305"/>
                  </a:lnTo>
                  <a:lnTo>
                    <a:pt x="7706" y="5305"/>
                  </a:lnTo>
                  <a:cubicBezTo>
                    <a:pt x="8640" y="5305"/>
                    <a:pt x="9373" y="4537"/>
                    <a:pt x="9373" y="3637"/>
                  </a:cubicBezTo>
                  <a:lnTo>
                    <a:pt x="9373" y="1"/>
                  </a:lnTo>
                  <a:close/>
                </a:path>
              </a:pathLst>
            </a:custGeom>
            <a:solidFill>
              <a:srgbClr val="DE71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275" name="Google Shape;860;p25">
              <a:extLst>
                <a:ext uri="{FF2B5EF4-FFF2-40B4-BE49-F238E27FC236}">
                  <a16:creationId xmlns:a16="http://schemas.microsoft.com/office/drawing/2014/main" id="{4BF6B525-8BDC-AA4A-966D-0B9685B56B60}"/>
                </a:ext>
              </a:extLst>
            </p:cNvPr>
            <p:cNvSpPr/>
            <p:nvPr/>
          </p:nvSpPr>
          <p:spPr>
            <a:xfrm>
              <a:off x="6186653" y="2618932"/>
              <a:ext cx="167482" cy="159920"/>
            </a:xfrm>
            <a:custGeom>
              <a:avLst/>
              <a:gdLst/>
              <a:ahLst/>
              <a:cxnLst/>
              <a:rect l="l" t="t" r="r" b="b"/>
              <a:pathLst>
                <a:path w="11075" h="10575" extrusionOk="0">
                  <a:moveTo>
                    <a:pt x="1" y="1"/>
                  </a:moveTo>
                  <a:lnTo>
                    <a:pt x="1" y="10575"/>
                  </a:lnTo>
                  <a:lnTo>
                    <a:pt x="11075" y="10575"/>
                  </a:lnTo>
                  <a:lnTo>
                    <a:pt x="11075" y="1"/>
                  </a:lnTo>
                  <a:close/>
                </a:path>
              </a:pathLst>
            </a:custGeom>
            <a:solidFill>
              <a:srgbClr val="B5B5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276" name="Google Shape;861;p25">
              <a:extLst>
                <a:ext uri="{FF2B5EF4-FFF2-40B4-BE49-F238E27FC236}">
                  <a16:creationId xmlns:a16="http://schemas.microsoft.com/office/drawing/2014/main" id="{2E9DDDA7-7DE1-B24C-B56A-8ECAC6379B84}"/>
                </a:ext>
              </a:extLst>
            </p:cNvPr>
            <p:cNvSpPr/>
            <p:nvPr/>
          </p:nvSpPr>
          <p:spPr>
            <a:xfrm>
              <a:off x="6352111" y="2619446"/>
              <a:ext cx="42887" cy="159920"/>
            </a:xfrm>
            <a:custGeom>
              <a:avLst/>
              <a:gdLst/>
              <a:ahLst/>
              <a:cxnLst/>
              <a:rect l="l" t="t" r="r" b="b"/>
              <a:pathLst>
                <a:path w="2836" h="10575" extrusionOk="0">
                  <a:moveTo>
                    <a:pt x="1" y="0"/>
                  </a:moveTo>
                  <a:lnTo>
                    <a:pt x="1" y="10574"/>
                  </a:lnTo>
                  <a:lnTo>
                    <a:pt x="2836" y="10574"/>
                  </a:lnTo>
                  <a:lnTo>
                    <a:pt x="283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277" name="Google Shape;862;p25">
              <a:extLst>
                <a:ext uri="{FF2B5EF4-FFF2-40B4-BE49-F238E27FC236}">
                  <a16:creationId xmlns:a16="http://schemas.microsoft.com/office/drawing/2014/main" id="{2816AF5B-48C8-5D43-95FA-D907DCD0BD97}"/>
                </a:ext>
              </a:extLst>
            </p:cNvPr>
            <p:cNvSpPr/>
            <p:nvPr/>
          </p:nvSpPr>
          <p:spPr>
            <a:xfrm>
              <a:off x="6341525" y="2619446"/>
              <a:ext cx="0" cy="160419"/>
            </a:xfrm>
            <a:custGeom>
              <a:avLst/>
              <a:gdLst/>
              <a:ahLst/>
              <a:cxnLst/>
              <a:rect l="l" t="t" r="r" b="b"/>
              <a:pathLst>
                <a:path h="10608" fill="none" extrusionOk="0">
                  <a:moveTo>
                    <a:pt x="0" y="0"/>
                  </a:moveTo>
                  <a:lnTo>
                    <a:pt x="0" y="10608"/>
                  </a:lnTo>
                </a:path>
              </a:pathLst>
            </a:custGeom>
            <a:noFill/>
            <a:ln w="33350" cap="rnd" cmpd="sng">
              <a:solidFill>
                <a:srgbClr val="A3A3A3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278" name="Google Shape;863;p25">
              <a:extLst>
                <a:ext uri="{FF2B5EF4-FFF2-40B4-BE49-F238E27FC236}">
                  <a16:creationId xmlns:a16="http://schemas.microsoft.com/office/drawing/2014/main" id="{5F552BE2-66AD-5142-8846-131EE57A35B3}"/>
                </a:ext>
              </a:extLst>
            </p:cNvPr>
            <p:cNvSpPr/>
            <p:nvPr/>
          </p:nvSpPr>
          <p:spPr>
            <a:xfrm>
              <a:off x="6202789" y="2619446"/>
              <a:ext cx="15" cy="160419"/>
            </a:xfrm>
            <a:custGeom>
              <a:avLst/>
              <a:gdLst/>
              <a:ahLst/>
              <a:cxnLst/>
              <a:rect l="l" t="t" r="r" b="b"/>
              <a:pathLst>
                <a:path w="1" h="10608" fill="none" extrusionOk="0">
                  <a:moveTo>
                    <a:pt x="1" y="0"/>
                  </a:moveTo>
                  <a:lnTo>
                    <a:pt x="1" y="10608"/>
                  </a:lnTo>
                </a:path>
              </a:pathLst>
            </a:custGeom>
            <a:noFill/>
            <a:ln w="33350" cap="rnd" cmpd="sng">
              <a:solidFill>
                <a:srgbClr val="A3A3A3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279" name="Google Shape;864;p25">
              <a:extLst>
                <a:ext uri="{FF2B5EF4-FFF2-40B4-BE49-F238E27FC236}">
                  <a16:creationId xmlns:a16="http://schemas.microsoft.com/office/drawing/2014/main" id="{3EE77A9C-B4DB-6A4F-9F2D-D558D7CFFFE6}"/>
                </a:ext>
              </a:extLst>
            </p:cNvPr>
            <p:cNvSpPr/>
            <p:nvPr/>
          </p:nvSpPr>
          <p:spPr>
            <a:xfrm>
              <a:off x="6156393" y="2229495"/>
              <a:ext cx="540765" cy="443422"/>
            </a:xfrm>
            <a:custGeom>
              <a:avLst/>
              <a:gdLst/>
              <a:ahLst/>
              <a:cxnLst/>
              <a:rect l="l" t="t" r="r" b="b"/>
              <a:pathLst>
                <a:path w="35759" h="29322" extrusionOk="0">
                  <a:moveTo>
                    <a:pt x="35559" y="1"/>
                  </a:moveTo>
                  <a:lnTo>
                    <a:pt x="0" y="234"/>
                  </a:lnTo>
                  <a:lnTo>
                    <a:pt x="200" y="29322"/>
                  </a:lnTo>
                  <a:lnTo>
                    <a:pt x="35759" y="29088"/>
                  </a:lnTo>
                  <a:lnTo>
                    <a:pt x="35559" y="1"/>
                  </a:ln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280" name="Google Shape;865;p25">
              <a:extLst>
                <a:ext uri="{FF2B5EF4-FFF2-40B4-BE49-F238E27FC236}">
                  <a16:creationId xmlns:a16="http://schemas.microsoft.com/office/drawing/2014/main" id="{B1E6F9A3-2589-AD4D-824E-13400BF464D7}"/>
                </a:ext>
              </a:extLst>
            </p:cNvPr>
            <p:cNvSpPr/>
            <p:nvPr/>
          </p:nvSpPr>
          <p:spPr>
            <a:xfrm>
              <a:off x="6151841" y="2231008"/>
              <a:ext cx="305202" cy="442424"/>
            </a:xfrm>
            <a:custGeom>
              <a:avLst/>
              <a:gdLst/>
              <a:ahLst/>
              <a:cxnLst/>
              <a:rect l="l" t="t" r="r" b="b"/>
              <a:pathLst>
                <a:path w="20182" h="29256" extrusionOk="0">
                  <a:moveTo>
                    <a:pt x="19982" y="1"/>
                  </a:moveTo>
                  <a:lnTo>
                    <a:pt x="1" y="134"/>
                  </a:lnTo>
                  <a:lnTo>
                    <a:pt x="201" y="29255"/>
                  </a:lnTo>
                  <a:lnTo>
                    <a:pt x="20182" y="29122"/>
                  </a:lnTo>
                  <a:lnTo>
                    <a:pt x="19982" y="1"/>
                  </a:lnTo>
                  <a:close/>
                </a:path>
              </a:pathLst>
            </a:custGeom>
            <a:solidFill>
              <a:srgbClr val="FA8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281" name="Google Shape;866;p25">
              <a:extLst>
                <a:ext uri="{FF2B5EF4-FFF2-40B4-BE49-F238E27FC236}">
                  <a16:creationId xmlns:a16="http://schemas.microsoft.com/office/drawing/2014/main" id="{48E46182-986F-F648-BA3B-D5CC6A5F57BF}"/>
                </a:ext>
              </a:extLst>
            </p:cNvPr>
            <p:cNvSpPr/>
            <p:nvPr/>
          </p:nvSpPr>
          <p:spPr>
            <a:xfrm>
              <a:off x="6073657" y="1804248"/>
              <a:ext cx="649224" cy="622503"/>
            </a:xfrm>
            <a:custGeom>
              <a:avLst/>
              <a:gdLst/>
              <a:ahLst/>
              <a:cxnLst/>
              <a:rect l="l" t="t" r="r" b="b"/>
              <a:pathLst>
                <a:path w="42931" h="41164" extrusionOk="0">
                  <a:moveTo>
                    <a:pt x="42698" y="1"/>
                  </a:moveTo>
                  <a:lnTo>
                    <a:pt x="1" y="301"/>
                  </a:lnTo>
                  <a:lnTo>
                    <a:pt x="201" y="34359"/>
                  </a:lnTo>
                  <a:cubicBezTo>
                    <a:pt x="234" y="38141"/>
                    <a:pt x="3303" y="41164"/>
                    <a:pt x="7077" y="41164"/>
                  </a:cubicBezTo>
                  <a:cubicBezTo>
                    <a:pt x="7098" y="41164"/>
                    <a:pt x="7118" y="41164"/>
                    <a:pt x="7139" y="41164"/>
                  </a:cubicBezTo>
                  <a:lnTo>
                    <a:pt x="42931" y="40897"/>
                  </a:lnTo>
                  <a:lnTo>
                    <a:pt x="42698" y="1"/>
                  </a:lnTo>
                  <a:close/>
                </a:path>
              </a:pathLst>
            </a:custGeom>
            <a:solidFill>
              <a:srgbClr val="FA8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282" name="Google Shape;867;p25">
              <a:extLst>
                <a:ext uri="{FF2B5EF4-FFF2-40B4-BE49-F238E27FC236}">
                  <a16:creationId xmlns:a16="http://schemas.microsoft.com/office/drawing/2014/main" id="{C2D7584C-CEE8-7547-96F1-66E6926611CF}"/>
                </a:ext>
              </a:extLst>
            </p:cNvPr>
            <p:cNvSpPr/>
            <p:nvPr/>
          </p:nvSpPr>
          <p:spPr>
            <a:xfrm>
              <a:off x="5759392" y="1325800"/>
              <a:ext cx="1316096" cy="1092933"/>
            </a:xfrm>
            <a:custGeom>
              <a:avLst/>
              <a:gdLst/>
              <a:ahLst/>
              <a:cxnLst/>
              <a:rect l="l" t="t" r="r" b="b"/>
              <a:pathLst>
                <a:path w="87029" h="72272" extrusionOk="0">
                  <a:moveTo>
                    <a:pt x="66402" y="1"/>
                  </a:moveTo>
                  <a:cubicBezTo>
                    <a:pt x="65943" y="1"/>
                    <a:pt x="65477" y="113"/>
                    <a:pt x="65046" y="350"/>
                  </a:cubicBezTo>
                  <a:lnTo>
                    <a:pt x="1768" y="36842"/>
                  </a:lnTo>
                  <a:cubicBezTo>
                    <a:pt x="467" y="37610"/>
                    <a:pt x="0" y="39278"/>
                    <a:pt x="767" y="40612"/>
                  </a:cubicBezTo>
                  <a:lnTo>
                    <a:pt x="18246" y="70900"/>
                  </a:lnTo>
                  <a:cubicBezTo>
                    <a:pt x="18739" y="71774"/>
                    <a:pt x="19669" y="72272"/>
                    <a:pt x="20620" y="72272"/>
                  </a:cubicBezTo>
                  <a:cubicBezTo>
                    <a:pt x="21085" y="72272"/>
                    <a:pt x="21555" y="72153"/>
                    <a:pt x="21982" y="71901"/>
                  </a:cubicBezTo>
                  <a:lnTo>
                    <a:pt x="85294" y="35441"/>
                  </a:lnTo>
                  <a:cubicBezTo>
                    <a:pt x="86562" y="34674"/>
                    <a:pt x="87029" y="33006"/>
                    <a:pt x="86295" y="31672"/>
                  </a:cubicBezTo>
                  <a:lnTo>
                    <a:pt x="68816" y="1350"/>
                  </a:lnTo>
                  <a:cubicBezTo>
                    <a:pt x="68296" y="492"/>
                    <a:pt x="67364" y="1"/>
                    <a:pt x="66402" y="1"/>
                  </a:cubicBezTo>
                  <a:close/>
                </a:path>
              </a:pathLst>
            </a:custGeom>
            <a:solidFill>
              <a:srgbClr val="5ED1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283" name="Google Shape;868;p25">
              <a:extLst>
                <a:ext uri="{FF2B5EF4-FFF2-40B4-BE49-F238E27FC236}">
                  <a16:creationId xmlns:a16="http://schemas.microsoft.com/office/drawing/2014/main" id="{6BB82554-63FC-BC4D-AC8F-08E077A70621}"/>
                </a:ext>
              </a:extLst>
            </p:cNvPr>
            <p:cNvSpPr/>
            <p:nvPr/>
          </p:nvSpPr>
          <p:spPr>
            <a:xfrm>
              <a:off x="5952085" y="1414812"/>
              <a:ext cx="987711" cy="879268"/>
            </a:xfrm>
            <a:custGeom>
              <a:avLst/>
              <a:gdLst/>
              <a:ahLst/>
              <a:cxnLst/>
              <a:rect l="l" t="t" r="r" b="b"/>
              <a:pathLst>
                <a:path w="65314" h="58143" extrusionOk="0">
                  <a:moveTo>
                    <a:pt x="47634" y="1"/>
                  </a:moveTo>
                  <a:lnTo>
                    <a:pt x="0" y="27454"/>
                  </a:lnTo>
                  <a:lnTo>
                    <a:pt x="17680" y="58143"/>
                  </a:lnTo>
                  <a:lnTo>
                    <a:pt x="65314" y="30656"/>
                  </a:lnTo>
                  <a:lnTo>
                    <a:pt x="47634" y="1"/>
                  </a:lnTo>
                  <a:close/>
                </a:path>
              </a:pathLst>
            </a:custGeom>
            <a:solidFill>
              <a:srgbClr val="FA8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284" name="Google Shape;869;p25">
              <a:extLst>
                <a:ext uri="{FF2B5EF4-FFF2-40B4-BE49-F238E27FC236}">
                  <a16:creationId xmlns:a16="http://schemas.microsoft.com/office/drawing/2014/main" id="{E1057138-0FAC-5F46-9D6F-BB297E1F47A2}"/>
                </a:ext>
              </a:extLst>
            </p:cNvPr>
            <p:cNvSpPr/>
            <p:nvPr/>
          </p:nvSpPr>
          <p:spPr>
            <a:xfrm>
              <a:off x="6731023" y="1566657"/>
              <a:ext cx="62048" cy="107460"/>
            </a:xfrm>
            <a:custGeom>
              <a:avLst/>
              <a:gdLst/>
              <a:ahLst/>
              <a:cxnLst/>
              <a:rect l="l" t="t" r="r" b="b"/>
              <a:pathLst>
                <a:path w="4103" h="7106" fill="none" extrusionOk="0">
                  <a:moveTo>
                    <a:pt x="0" y="1"/>
                  </a:moveTo>
                  <a:lnTo>
                    <a:pt x="4103" y="7106"/>
                  </a:lnTo>
                </a:path>
              </a:pathLst>
            </a:custGeom>
            <a:noFill/>
            <a:ln w="15850" cap="rnd" cmpd="sng">
              <a:solidFill>
                <a:srgbClr val="353535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285" name="Google Shape;870;p25">
              <a:extLst>
                <a:ext uri="{FF2B5EF4-FFF2-40B4-BE49-F238E27FC236}">
                  <a16:creationId xmlns:a16="http://schemas.microsoft.com/office/drawing/2014/main" id="{0DC2AB61-2AE8-8949-B60F-57C8441750B4}"/>
                </a:ext>
              </a:extLst>
            </p:cNvPr>
            <p:cNvSpPr/>
            <p:nvPr/>
          </p:nvSpPr>
          <p:spPr>
            <a:xfrm>
              <a:off x="5929386" y="2039329"/>
              <a:ext cx="144783" cy="145297"/>
            </a:xfrm>
            <a:custGeom>
              <a:avLst/>
              <a:gdLst/>
              <a:ahLst/>
              <a:cxnLst/>
              <a:rect l="l" t="t" r="r" b="b"/>
              <a:pathLst>
                <a:path w="9574" h="9608" fill="none" extrusionOk="0">
                  <a:moveTo>
                    <a:pt x="6872" y="8440"/>
                  </a:moveTo>
                  <a:cubicBezTo>
                    <a:pt x="4871" y="9607"/>
                    <a:pt x="2335" y="8873"/>
                    <a:pt x="1168" y="6872"/>
                  </a:cubicBezTo>
                  <a:cubicBezTo>
                    <a:pt x="0" y="4870"/>
                    <a:pt x="701" y="2335"/>
                    <a:pt x="2702" y="1168"/>
                  </a:cubicBezTo>
                  <a:cubicBezTo>
                    <a:pt x="4704" y="0"/>
                    <a:pt x="7239" y="701"/>
                    <a:pt x="8406" y="2702"/>
                  </a:cubicBezTo>
                  <a:cubicBezTo>
                    <a:pt x="9574" y="4704"/>
                    <a:pt x="8873" y="7272"/>
                    <a:pt x="6872" y="8440"/>
                  </a:cubicBezTo>
                  <a:close/>
                </a:path>
              </a:pathLst>
            </a:custGeom>
            <a:noFill/>
            <a:ln w="10850" cap="flat" cmpd="sng">
              <a:solidFill>
                <a:srgbClr val="FA8175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286" name="Google Shape;871;p25">
              <a:extLst>
                <a:ext uri="{FF2B5EF4-FFF2-40B4-BE49-F238E27FC236}">
                  <a16:creationId xmlns:a16="http://schemas.microsoft.com/office/drawing/2014/main" id="{0AF15F1C-BBA0-B24D-8CEA-B91FF814C791}"/>
                </a:ext>
              </a:extLst>
            </p:cNvPr>
            <p:cNvSpPr/>
            <p:nvPr/>
          </p:nvSpPr>
          <p:spPr>
            <a:xfrm>
              <a:off x="6785495" y="1588948"/>
              <a:ext cx="24226" cy="21368"/>
            </a:xfrm>
            <a:custGeom>
              <a:avLst/>
              <a:gdLst/>
              <a:ahLst/>
              <a:cxnLst/>
              <a:rect l="l" t="t" r="r" b="b"/>
              <a:pathLst>
                <a:path w="1602" h="1413" extrusionOk="0">
                  <a:moveTo>
                    <a:pt x="782" y="0"/>
                  </a:moveTo>
                  <a:cubicBezTo>
                    <a:pt x="662" y="0"/>
                    <a:pt x="541" y="30"/>
                    <a:pt x="434" y="94"/>
                  </a:cubicBezTo>
                  <a:cubicBezTo>
                    <a:pt x="101" y="261"/>
                    <a:pt x="1" y="728"/>
                    <a:pt x="201" y="1062"/>
                  </a:cubicBezTo>
                  <a:cubicBezTo>
                    <a:pt x="310" y="1280"/>
                    <a:pt x="548" y="1413"/>
                    <a:pt x="793" y="1413"/>
                  </a:cubicBezTo>
                  <a:cubicBezTo>
                    <a:pt x="922" y="1413"/>
                    <a:pt x="1053" y="1376"/>
                    <a:pt x="1168" y="1295"/>
                  </a:cubicBezTo>
                  <a:cubicBezTo>
                    <a:pt x="1535" y="1128"/>
                    <a:pt x="1602" y="695"/>
                    <a:pt x="1402" y="361"/>
                  </a:cubicBezTo>
                  <a:cubicBezTo>
                    <a:pt x="1289" y="135"/>
                    <a:pt x="1037" y="0"/>
                    <a:pt x="782" y="0"/>
                  </a:cubicBezTo>
                  <a:close/>
                </a:path>
              </a:pathLst>
            </a:custGeom>
            <a:solidFill>
              <a:srgbClr val="DEDE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287" name="Google Shape;872;p25">
              <a:extLst>
                <a:ext uri="{FF2B5EF4-FFF2-40B4-BE49-F238E27FC236}">
                  <a16:creationId xmlns:a16="http://schemas.microsoft.com/office/drawing/2014/main" id="{656C5C7D-6E45-794A-8845-8492D4FA178B}"/>
                </a:ext>
              </a:extLst>
            </p:cNvPr>
            <p:cNvSpPr/>
            <p:nvPr/>
          </p:nvSpPr>
          <p:spPr>
            <a:xfrm>
              <a:off x="6102978" y="1382041"/>
              <a:ext cx="267865" cy="303493"/>
            </a:xfrm>
            <a:custGeom>
              <a:avLst/>
              <a:gdLst/>
              <a:ahLst/>
              <a:cxnLst/>
              <a:rect l="l" t="t" r="r" b="b"/>
              <a:pathLst>
                <a:path w="17713" h="20069" extrusionOk="0">
                  <a:moveTo>
                    <a:pt x="6592" y="1"/>
                  </a:moveTo>
                  <a:cubicBezTo>
                    <a:pt x="5837" y="1"/>
                    <a:pt x="5073" y="194"/>
                    <a:pt x="4370" y="600"/>
                  </a:cubicBezTo>
                  <a:lnTo>
                    <a:pt x="2869" y="1467"/>
                  </a:lnTo>
                  <a:cubicBezTo>
                    <a:pt x="768" y="2735"/>
                    <a:pt x="1" y="5437"/>
                    <a:pt x="1268" y="7572"/>
                  </a:cubicBezTo>
                  <a:lnTo>
                    <a:pt x="7272" y="17813"/>
                  </a:lnTo>
                  <a:cubicBezTo>
                    <a:pt x="8097" y="19260"/>
                    <a:pt x="9575" y="20068"/>
                    <a:pt x="11102" y="20068"/>
                  </a:cubicBezTo>
                  <a:cubicBezTo>
                    <a:pt x="11862" y="20068"/>
                    <a:pt x="12634" y="19868"/>
                    <a:pt x="13343" y="19447"/>
                  </a:cubicBezTo>
                  <a:lnTo>
                    <a:pt x="14845" y="18580"/>
                  </a:lnTo>
                  <a:cubicBezTo>
                    <a:pt x="16979" y="17312"/>
                    <a:pt x="17713" y="14610"/>
                    <a:pt x="16479" y="12475"/>
                  </a:cubicBezTo>
                  <a:lnTo>
                    <a:pt x="10475" y="2235"/>
                  </a:lnTo>
                  <a:cubicBezTo>
                    <a:pt x="9624" y="803"/>
                    <a:pt x="8129" y="1"/>
                    <a:pt x="6592" y="1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288" name="Google Shape;873;p25">
              <a:extLst>
                <a:ext uri="{FF2B5EF4-FFF2-40B4-BE49-F238E27FC236}">
                  <a16:creationId xmlns:a16="http://schemas.microsoft.com/office/drawing/2014/main" id="{65284117-4A29-3A46-B6D6-17D99AADACAE}"/>
                </a:ext>
              </a:extLst>
            </p:cNvPr>
            <p:cNvSpPr/>
            <p:nvPr/>
          </p:nvSpPr>
          <p:spPr>
            <a:xfrm>
              <a:off x="5973331" y="1479687"/>
              <a:ext cx="248206" cy="270587"/>
            </a:xfrm>
            <a:custGeom>
              <a:avLst/>
              <a:gdLst/>
              <a:ahLst/>
              <a:cxnLst/>
              <a:rect l="l" t="t" r="r" b="b"/>
              <a:pathLst>
                <a:path w="16413" h="17893" extrusionOk="0">
                  <a:moveTo>
                    <a:pt x="6591" y="0"/>
                  </a:moveTo>
                  <a:cubicBezTo>
                    <a:pt x="5838" y="0"/>
                    <a:pt x="5073" y="197"/>
                    <a:pt x="4371" y="615"/>
                  </a:cubicBezTo>
                  <a:lnTo>
                    <a:pt x="2870" y="1482"/>
                  </a:lnTo>
                  <a:cubicBezTo>
                    <a:pt x="735" y="2749"/>
                    <a:pt x="1" y="5451"/>
                    <a:pt x="1235" y="7586"/>
                  </a:cubicBezTo>
                  <a:lnTo>
                    <a:pt x="5938" y="15659"/>
                  </a:lnTo>
                  <a:cubicBezTo>
                    <a:pt x="6789" y="17091"/>
                    <a:pt x="8285" y="17892"/>
                    <a:pt x="9822" y="17892"/>
                  </a:cubicBezTo>
                  <a:cubicBezTo>
                    <a:pt x="10576" y="17892"/>
                    <a:pt x="11340" y="17699"/>
                    <a:pt x="12043" y="17293"/>
                  </a:cubicBezTo>
                  <a:lnTo>
                    <a:pt x="13544" y="16426"/>
                  </a:lnTo>
                  <a:cubicBezTo>
                    <a:pt x="15679" y="15158"/>
                    <a:pt x="16413" y="12456"/>
                    <a:pt x="15178" y="10321"/>
                  </a:cubicBezTo>
                  <a:lnTo>
                    <a:pt x="10442" y="2249"/>
                  </a:lnTo>
                  <a:cubicBezTo>
                    <a:pt x="9614" y="817"/>
                    <a:pt x="8126" y="0"/>
                    <a:pt x="6591" y="0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289" name="Google Shape;874;p25">
              <a:extLst>
                <a:ext uri="{FF2B5EF4-FFF2-40B4-BE49-F238E27FC236}">
                  <a16:creationId xmlns:a16="http://schemas.microsoft.com/office/drawing/2014/main" id="{A98E0FF4-242F-C54E-A377-18AF8602E83A}"/>
                </a:ext>
              </a:extLst>
            </p:cNvPr>
            <p:cNvSpPr/>
            <p:nvPr/>
          </p:nvSpPr>
          <p:spPr>
            <a:xfrm>
              <a:off x="6257335" y="1325830"/>
              <a:ext cx="248705" cy="270587"/>
            </a:xfrm>
            <a:custGeom>
              <a:avLst/>
              <a:gdLst/>
              <a:ahLst/>
              <a:cxnLst/>
              <a:rect l="l" t="t" r="r" b="b"/>
              <a:pathLst>
                <a:path w="16446" h="17893" extrusionOk="0">
                  <a:moveTo>
                    <a:pt x="6610" y="0"/>
                  </a:moveTo>
                  <a:cubicBezTo>
                    <a:pt x="5857" y="0"/>
                    <a:pt x="5096" y="197"/>
                    <a:pt x="4404" y="615"/>
                  </a:cubicBezTo>
                  <a:lnTo>
                    <a:pt x="2903" y="1482"/>
                  </a:lnTo>
                  <a:cubicBezTo>
                    <a:pt x="768" y="2749"/>
                    <a:pt x="1" y="5451"/>
                    <a:pt x="1268" y="7586"/>
                  </a:cubicBezTo>
                  <a:lnTo>
                    <a:pt x="5972" y="15659"/>
                  </a:lnTo>
                  <a:cubicBezTo>
                    <a:pt x="6822" y="17091"/>
                    <a:pt x="8318" y="17892"/>
                    <a:pt x="9855" y="17892"/>
                  </a:cubicBezTo>
                  <a:cubicBezTo>
                    <a:pt x="10609" y="17892"/>
                    <a:pt x="11373" y="17699"/>
                    <a:pt x="12076" y="17293"/>
                  </a:cubicBezTo>
                  <a:lnTo>
                    <a:pt x="13577" y="16426"/>
                  </a:lnTo>
                  <a:cubicBezTo>
                    <a:pt x="15679" y="15158"/>
                    <a:pt x="16446" y="12456"/>
                    <a:pt x="15178" y="10322"/>
                  </a:cubicBezTo>
                  <a:lnTo>
                    <a:pt x="10475" y="2249"/>
                  </a:lnTo>
                  <a:cubicBezTo>
                    <a:pt x="9647" y="817"/>
                    <a:pt x="8144" y="0"/>
                    <a:pt x="6610" y="0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290" name="Google Shape;875;p25">
              <a:extLst>
                <a:ext uri="{FF2B5EF4-FFF2-40B4-BE49-F238E27FC236}">
                  <a16:creationId xmlns:a16="http://schemas.microsoft.com/office/drawing/2014/main" id="{E0E7EC23-70EA-E142-8A29-7994F112F589}"/>
                </a:ext>
              </a:extLst>
            </p:cNvPr>
            <p:cNvSpPr/>
            <p:nvPr/>
          </p:nvSpPr>
          <p:spPr>
            <a:xfrm>
              <a:off x="5862361" y="1610846"/>
              <a:ext cx="229529" cy="237287"/>
            </a:xfrm>
            <a:custGeom>
              <a:avLst/>
              <a:gdLst/>
              <a:ahLst/>
              <a:cxnLst/>
              <a:rect l="l" t="t" r="r" b="b"/>
              <a:pathLst>
                <a:path w="15178" h="15691" extrusionOk="0">
                  <a:moveTo>
                    <a:pt x="6590" y="0"/>
                  </a:moveTo>
                  <a:cubicBezTo>
                    <a:pt x="5837" y="0"/>
                    <a:pt x="5073" y="197"/>
                    <a:pt x="4370" y="614"/>
                  </a:cubicBezTo>
                  <a:lnTo>
                    <a:pt x="2869" y="1482"/>
                  </a:lnTo>
                  <a:cubicBezTo>
                    <a:pt x="734" y="2749"/>
                    <a:pt x="0" y="5451"/>
                    <a:pt x="1234" y="7586"/>
                  </a:cubicBezTo>
                  <a:lnTo>
                    <a:pt x="4704" y="13457"/>
                  </a:lnTo>
                  <a:cubicBezTo>
                    <a:pt x="5532" y="14889"/>
                    <a:pt x="7035" y="15691"/>
                    <a:pt x="8569" y="15691"/>
                  </a:cubicBezTo>
                  <a:cubicBezTo>
                    <a:pt x="9322" y="15691"/>
                    <a:pt x="10083" y="15498"/>
                    <a:pt x="10775" y="15091"/>
                  </a:cubicBezTo>
                  <a:lnTo>
                    <a:pt x="12276" y="14191"/>
                  </a:lnTo>
                  <a:cubicBezTo>
                    <a:pt x="14411" y="12957"/>
                    <a:pt x="15178" y="10255"/>
                    <a:pt x="13910" y="8120"/>
                  </a:cubicBezTo>
                  <a:lnTo>
                    <a:pt x="10441" y="2249"/>
                  </a:lnTo>
                  <a:cubicBezTo>
                    <a:pt x="9613" y="817"/>
                    <a:pt x="8125" y="0"/>
                    <a:pt x="6590" y="0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291" name="Google Shape;876;p25">
              <a:extLst>
                <a:ext uri="{FF2B5EF4-FFF2-40B4-BE49-F238E27FC236}">
                  <a16:creationId xmlns:a16="http://schemas.microsoft.com/office/drawing/2014/main" id="{26ACCE82-5AC1-B542-B3D1-CA6F9F2B2351}"/>
                </a:ext>
              </a:extLst>
            </p:cNvPr>
            <p:cNvSpPr/>
            <p:nvPr/>
          </p:nvSpPr>
          <p:spPr>
            <a:xfrm>
              <a:off x="6109981" y="2668882"/>
              <a:ext cx="629550" cy="350600"/>
            </a:xfrm>
            <a:custGeom>
              <a:avLst/>
              <a:gdLst/>
              <a:ahLst/>
              <a:cxnLst/>
              <a:rect l="l" t="t" r="r" b="b"/>
              <a:pathLst>
                <a:path w="41630" h="23184" extrusionOk="0">
                  <a:moveTo>
                    <a:pt x="100" y="0"/>
                  </a:moveTo>
                  <a:lnTo>
                    <a:pt x="0" y="23117"/>
                  </a:lnTo>
                  <a:lnTo>
                    <a:pt x="41497" y="23183"/>
                  </a:lnTo>
                  <a:lnTo>
                    <a:pt x="41630" y="0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292" name="Google Shape;877;p25">
              <a:extLst>
                <a:ext uri="{FF2B5EF4-FFF2-40B4-BE49-F238E27FC236}">
                  <a16:creationId xmlns:a16="http://schemas.microsoft.com/office/drawing/2014/main" id="{9F7F2E6E-A172-3E44-9F76-C0E8BB9AC391}"/>
                </a:ext>
              </a:extLst>
            </p:cNvPr>
            <p:cNvSpPr/>
            <p:nvPr/>
          </p:nvSpPr>
          <p:spPr>
            <a:xfrm>
              <a:off x="6109981" y="2843911"/>
              <a:ext cx="629550" cy="175572"/>
            </a:xfrm>
            <a:custGeom>
              <a:avLst/>
              <a:gdLst/>
              <a:ahLst/>
              <a:cxnLst/>
              <a:rect l="l" t="t" r="r" b="b"/>
              <a:pathLst>
                <a:path w="41630" h="11610" extrusionOk="0">
                  <a:moveTo>
                    <a:pt x="41630" y="1"/>
                  </a:moveTo>
                  <a:lnTo>
                    <a:pt x="0" y="11609"/>
                  </a:lnTo>
                  <a:lnTo>
                    <a:pt x="41497" y="11609"/>
                  </a:lnTo>
                  <a:lnTo>
                    <a:pt x="41630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293" name="Google Shape;878;p25">
              <a:extLst>
                <a:ext uri="{FF2B5EF4-FFF2-40B4-BE49-F238E27FC236}">
                  <a16:creationId xmlns:a16="http://schemas.microsoft.com/office/drawing/2014/main" id="{964D4F8A-D6AE-A94B-BB11-20D892CCFD22}"/>
                </a:ext>
              </a:extLst>
            </p:cNvPr>
            <p:cNvSpPr/>
            <p:nvPr/>
          </p:nvSpPr>
          <p:spPr>
            <a:xfrm>
              <a:off x="6154881" y="2605821"/>
              <a:ext cx="542792" cy="68112"/>
            </a:xfrm>
            <a:custGeom>
              <a:avLst/>
              <a:gdLst/>
              <a:ahLst/>
              <a:cxnLst/>
              <a:rect l="l" t="t" r="r" b="b"/>
              <a:pathLst>
                <a:path w="35893" h="4504" extrusionOk="0">
                  <a:moveTo>
                    <a:pt x="35892" y="0"/>
                  </a:moveTo>
                  <a:lnTo>
                    <a:pt x="0" y="100"/>
                  </a:lnTo>
                  <a:lnTo>
                    <a:pt x="33" y="4504"/>
                  </a:lnTo>
                  <a:lnTo>
                    <a:pt x="35892" y="4370"/>
                  </a:lnTo>
                  <a:lnTo>
                    <a:pt x="35892" y="0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294" name="Google Shape;879;p25">
              <a:extLst>
                <a:ext uri="{FF2B5EF4-FFF2-40B4-BE49-F238E27FC236}">
                  <a16:creationId xmlns:a16="http://schemas.microsoft.com/office/drawing/2014/main" id="{52E3E2FA-AFAE-5845-837D-91EC5F9682A7}"/>
                </a:ext>
              </a:extLst>
            </p:cNvPr>
            <p:cNvSpPr/>
            <p:nvPr/>
          </p:nvSpPr>
          <p:spPr>
            <a:xfrm>
              <a:off x="6391959" y="2051609"/>
              <a:ext cx="501432" cy="494022"/>
            </a:xfrm>
            <a:custGeom>
              <a:avLst/>
              <a:gdLst/>
              <a:ahLst/>
              <a:cxnLst/>
              <a:rect l="l" t="t" r="r" b="b"/>
              <a:pathLst>
                <a:path w="33158" h="32668" extrusionOk="0">
                  <a:moveTo>
                    <a:pt x="24168" y="1"/>
                  </a:moveTo>
                  <a:cubicBezTo>
                    <a:pt x="19400" y="1"/>
                    <a:pt x="13174" y="3591"/>
                    <a:pt x="8307" y="9662"/>
                  </a:cubicBezTo>
                  <a:cubicBezTo>
                    <a:pt x="1669" y="17902"/>
                    <a:pt x="1" y="27542"/>
                    <a:pt x="4571" y="31245"/>
                  </a:cubicBezTo>
                  <a:cubicBezTo>
                    <a:pt x="5773" y="32210"/>
                    <a:pt x="7287" y="32667"/>
                    <a:pt x="8986" y="32667"/>
                  </a:cubicBezTo>
                  <a:cubicBezTo>
                    <a:pt x="13746" y="32667"/>
                    <a:pt x="19960" y="29077"/>
                    <a:pt x="24852" y="23005"/>
                  </a:cubicBezTo>
                  <a:cubicBezTo>
                    <a:pt x="31490" y="14766"/>
                    <a:pt x="33158" y="5126"/>
                    <a:pt x="28588" y="1423"/>
                  </a:cubicBezTo>
                  <a:cubicBezTo>
                    <a:pt x="27386" y="458"/>
                    <a:pt x="25870" y="1"/>
                    <a:pt x="24168" y="1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295" name="Google Shape;880;p25">
              <a:extLst>
                <a:ext uri="{FF2B5EF4-FFF2-40B4-BE49-F238E27FC236}">
                  <a16:creationId xmlns:a16="http://schemas.microsoft.com/office/drawing/2014/main" id="{D0C770AE-847F-6C4B-B07C-8508DBA20B9E}"/>
                </a:ext>
              </a:extLst>
            </p:cNvPr>
            <p:cNvSpPr/>
            <p:nvPr/>
          </p:nvSpPr>
          <p:spPr>
            <a:xfrm>
              <a:off x="6157905" y="2799027"/>
              <a:ext cx="89797" cy="89797"/>
            </a:xfrm>
            <a:custGeom>
              <a:avLst/>
              <a:gdLst/>
              <a:ahLst/>
              <a:cxnLst/>
              <a:rect l="l" t="t" r="r" b="b"/>
              <a:pathLst>
                <a:path w="5938" h="5938" extrusionOk="0">
                  <a:moveTo>
                    <a:pt x="2969" y="0"/>
                  </a:moveTo>
                  <a:cubicBezTo>
                    <a:pt x="1334" y="0"/>
                    <a:pt x="0" y="1334"/>
                    <a:pt x="0" y="2969"/>
                  </a:cubicBezTo>
                  <a:cubicBezTo>
                    <a:pt x="0" y="4603"/>
                    <a:pt x="1334" y="5938"/>
                    <a:pt x="2969" y="5938"/>
                  </a:cubicBezTo>
                  <a:cubicBezTo>
                    <a:pt x="4603" y="5938"/>
                    <a:pt x="5938" y="4603"/>
                    <a:pt x="5938" y="2969"/>
                  </a:cubicBezTo>
                  <a:cubicBezTo>
                    <a:pt x="5938" y="1301"/>
                    <a:pt x="4603" y="0"/>
                    <a:pt x="2969" y="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cxnSp>
          <p:nvCxnSpPr>
            <p:cNvPr id="296" name="Google Shape;881;p25">
              <a:extLst>
                <a:ext uri="{FF2B5EF4-FFF2-40B4-BE49-F238E27FC236}">
                  <a16:creationId xmlns:a16="http://schemas.microsoft.com/office/drawing/2014/main" id="{DAD173DA-AC5B-0747-8FD8-355981941993}"/>
                </a:ext>
              </a:extLst>
            </p:cNvPr>
            <p:cNvCxnSpPr/>
            <p:nvPr/>
          </p:nvCxnSpPr>
          <p:spPr>
            <a:xfrm rot="10800000">
              <a:off x="6010031" y="1627621"/>
              <a:ext cx="57900" cy="100500"/>
            </a:xfrm>
            <a:prstGeom prst="straightConnector1">
              <a:avLst/>
            </a:prstGeom>
            <a:noFill/>
            <a:ln w="19050" cap="flat" cmpd="sng">
              <a:solidFill>
                <a:srgbClr val="FA817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7" name="Google Shape;882;p25">
              <a:extLst>
                <a:ext uri="{FF2B5EF4-FFF2-40B4-BE49-F238E27FC236}">
                  <a16:creationId xmlns:a16="http://schemas.microsoft.com/office/drawing/2014/main" id="{93A2026D-0B30-D24F-B944-DDE97F7AE483}"/>
                </a:ext>
              </a:extLst>
            </p:cNvPr>
            <p:cNvCxnSpPr/>
            <p:nvPr/>
          </p:nvCxnSpPr>
          <p:spPr>
            <a:xfrm rot="10800000">
              <a:off x="6125226" y="1500946"/>
              <a:ext cx="88200" cy="149400"/>
            </a:xfrm>
            <a:prstGeom prst="straightConnector1">
              <a:avLst/>
            </a:prstGeom>
            <a:noFill/>
            <a:ln w="19050" cap="flat" cmpd="sng">
              <a:solidFill>
                <a:srgbClr val="FA817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8" name="Google Shape;883;p25">
              <a:extLst>
                <a:ext uri="{FF2B5EF4-FFF2-40B4-BE49-F238E27FC236}">
                  <a16:creationId xmlns:a16="http://schemas.microsoft.com/office/drawing/2014/main" id="{B9259C99-E56D-A343-9ED3-0AF82B23C018}"/>
                </a:ext>
              </a:extLst>
            </p:cNvPr>
            <p:cNvCxnSpPr/>
            <p:nvPr/>
          </p:nvCxnSpPr>
          <p:spPr>
            <a:xfrm rot="10800000">
              <a:off x="6264945" y="1420282"/>
              <a:ext cx="88200" cy="149400"/>
            </a:xfrm>
            <a:prstGeom prst="straightConnector1">
              <a:avLst/>
            </a:prstGeom>
            <a:noFill/>
            <a:ln w="19050" cap="flat" cmpd="sng">
              <a:solidFill>
                <a:srgbClr val="FA817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299" name="Google Shape;884;p25">
              <a:extLst>
                <a:ext uri="{FF2B5EF4-FFF2-40B4-BE49-F238E27FC236}">
                  <a16:creationId xmlns:a16="http://schemas.microsoft.com/office/drawing/2014/main" id="{00179BC1-00E2-D94B-8819-879BE04801E4}"/>
                </a:ext>
              </a:extLst>
            </p:cNvPr>
            <p:cNvSpPr/>
            <p:nvPr/>
          </p:nvSpPr>
          <p:spPr>
            <a:xfrm>
              <a:off x="6583978" y="1891641"/>
              <a:ext cx="267865" cy="303493"/>
            </a:xfrm>
            <a:custGeom>
              <a:avLst/>
              <a:gdLst/>
              <a:ahLst/>
              <a:cxnLst/>
              <a:rect l="l" t="t" r="r" b="b"/>
              <a:pathLst>
                <a:path w="17713" h="20069" extrusionOk="0">
                  <a:moveTo>
                    <a:pt x="6592" y="1"/>
                  </a:moveTo>
                  <a:cubicBezTo>
                    <a:pt x="5837" y="1"/>
                    <a:pt x="5073" y="194"/>
                    <a:pt x="4370" y="600"/>
                  </a:cubicBezTo>
                  <a:lnTo>
                    <a:pt x="2869" y="1467"/>
                  </a:lnTo>
                  <a:cubicBezTo>
                    <a:pt x="768" y="2735"/>
                    <a:pt x="1" y="5437"/>
                    <a:pt x="1268" y="7572"/>
                  </a:cubicBezTo>
                  <a:lnTo>
                    <a:pt x="7272" y="17813"/>
                  </a:lnTo>
                  <a:cubicBezTo>
                    <a:pt x="8097" y="19260"/>
                    <a:pt x="9575" y="20068"/>
                    <a:pt x="11102" y="20068"/>
                  </a:cubicBezTo>
                  <a:cubicBezTo>
                    <a:pt x="11862" y="20068"/>
                    <a:pt x="12634" y="19868"/>
                    <a:pt x="13343" y="19447"/>
                  </a:cubicBezTo>
                  <a:lnTo>
                    <a:pt x="14845" y="18580"/>
                  </a:lnTo>
                  <a:cubicBezTo>
                    <a:pt x="16979" y="17312"/>
                    <a:pt x="17713" y="14610"/>
                    <a:pt x="16479" y="12475"/>
                  </a:cubicBezTo>
                  <a:lnTo>
                    <a:pt x="10475" y="2235"/>
                  </a:lnTo>
                  <a:cubicBezTo>
                    <a:pt x="9624" y="803"/>
                    <a:pt x="8129" y="1"/>
                    <a:pt x="6592" y="1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249092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8CB1C98-9453-0749-9802-FADC16AD0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Sesletim</a:t>
            </a:r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(Artikülasyon)</a:t>
            </a:r>
          </a:p>
        </p:txBody>
      </p:sp>
      <p:sp>
        <p:nvSpPr>
          <p:cNvPr id="3" name="Google Shape;996;p28">
            <a:extLst>
              <a:ext uri="{FF2B5EF4-FFF2-40B4-BE49-F238E27FC236}">
                <a16:creationId xmlns:a16="http://schemas.microsoft.com/office/drawing/2014/main" id="{F41674A3-970E-0948-B97A-40DD90576AE5}"/>
              </a:ext>
            </a:extLst>
          </p:cNvPr>
          <p:cNvSpPr txBox="1"/>
          <p:nvPr/>
        </p:nvSpPr>
        <p:spPr>
          <a:xfrm flipH="1">
            <a:off x="9104528" y="3990285"/>
            <a:ext cx="2596500" cy="42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 b="1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sp>
        <p:nvSpPr>
          <p:cNvPr id="4" name="Google Shape;997;p28">
            <a:extLst>
              <a:ext uri="{FF2B5EF4-FFF2-40B4-BE49-F238E27FC236}">
                <a16:creationId xmlns:a16="http://schemas.microsoft.com/office/drawing/2014/main" id="{6B6AABDE-C5F1-3D42-86CA-1D6D215EBFEC}"/>
              </a:ext>
            </a:extLst>
          </p:cNvPr>
          <p:cNvSpPr txBox="1"/>
          <p:nvPr/>
        </p:nvSpPr>
        <p:spPr>
          <a:xfrm flipH="1">
            <a:off x="9186300" y="5285821"/>
            <a:ext cx="2596500" cy="42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000" b="1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sp>
        <p:nvSpPr>
          <p:cNvPr id="6" name="Google Shape;1000;p28">
            <a:extLst>
              <a:ext uri="{FF2B5EF4-FFF2-40B4-BE49-F238E27FC236}">
                <a16:creationId xmlns:a16="http://schemas.microsoft.com/office/drawing/2014/main" id="{D0D9FB86-985A-264D-9A23-09D0534CC5FF}"/>
              </a:ext>
            </a:extLst>
          </p:cNvPr>
          <p:cNvSpPr txBox="1"/>
          <p:nvPr/>
        </p:nvSpPr>
        <p:spPr>
          <a:xfrm flipH="1">
            <a:off x="3038436" y="3915318"/>
            <a:ext cx="6001767" cy="56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Konuşma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seslerinin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şekillenmesi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sürecinde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; </a:t>
            </a: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çene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, </a:t>
            </a: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dudaklar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, </a:t>
            </a: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dişler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,  </a:t>
            </a: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diş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yuvası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, </a:t>
            </a: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sert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ve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yumuşak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damak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, </a:t>
            </a: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dil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ve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küçük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dil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rol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alır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. </a:t>
            </a:r>
            <a:endParaRPr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7" name="Google Shape;1001;p28">
            <a:extLst>
              <a:ext uri="{FF2B5EF4-FFF2-40B4-BE49-F238E27FC236}">
                <a16:creationId xmlns:a16="http://schemas.microsoft.com/office/drawing/2014/main" id="{A7C07001-B015-014F-8050-EF6899DFE025}"/>
              </a:ext>
            </a:extLst>
          </p:cNvPr>
          <p:cNvSpPr txBox="1"/>
          <p:nvPr/>
        </p:nvSpPr>
        <p:spPr>
          <a:xfrm flipH="1">
            <a:off x="3151526" y="5024789"/>
            <a:ext cx="5710111" cy="56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Konuşma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sesleri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ünlü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ve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ünsüz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sesler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olmak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üzere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ikiye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ayrılmaktadır</a:t>
            </a:r>
            <a:r>
              <a: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. </a:t>
            </a:r>
            <a:endParaRPr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10" name="Google Shape;1004;p28">
            <a:extLst>
              <a:ext uri="{FF2B5EF4-FFF2-40B4-BE49-F238E27FC236}">
                <a16:creationId xmlns:a16="http://schemas.microsoft.com/office/drawing/2014/main" id="{75C361F7-8431-5B44-B144-13D68C0D9FE9}"/>
              </a:ext>
            </a:extLst>
          </p:cNvPr>
          <p:cNvSpPr txBox="1"/>
          <p:nvPr/>
        </p:nvSpPr>
        <p:spPr>
          <a:xfrm flipH="1">
            <a:off x="9104528" y="2707934"/>
            <a:ext cx="2596500" cy="4290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 b="1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sp>
        <p:nvSpPr>
          <p:cNvPr id="14" name="Google Shape;1008;p28">
            <a:extLst>
              <a:ext uri="{FF2B5EF4-FFF2-40B4-BE49-F238E27FC236}">
                <a16:creationId xmlns:a16="http://schemas.microsoft.com/office/drawing/2014/main" id="{4AD97052-2323-8442-AA89-4DDA31D81F47}"/>
              </a:ext>
            </a:extLst>
          </p:cNvPr>
          <p:cNvSpPr txBox="1"/>
          <p:nvPr/>
        </p:nvSpPr>
        <p:spPr>
          <a:xfrm flipH="1">
            <a:off x="3005698" y="2670103"/>
            <a:ext cx="6001769" cy="56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Artikülasyon</a:t>
            </a:r>
            <a:r>
              <a:rPr lang="en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, </a:t>
            </a:r>
            <a:r>
              <a:rPr lang="en" sz="20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konuşma</a:t>
            </a:r>
            <a:r>
              <a:rPr lang="en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seslerinin</a:t>
            </a:r>
            <a:r>
              <a:rPr lang="en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üretiminde</a:t>
            </a:r>
            <a:r>
              <a:rPr lang="en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çalışan</a:t>
            </a:r>
            <a:r>
              <a:rPr lang="en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konuşma</a:t>
            </a:r>
            <a:r>
              <a:rPr lang="en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yapılarının</a:t>
            </a:r>
            <a:r>
              <a:rPr lang="en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hareketidir</a:t>
            </a:r>
            <a:r>
              <a:rPr lang="en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. </a:t>
            </a:r>
            <a:endParaRPr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15" name="Google Shape;1009;p28">
            <a:extLst>
              <a:ext uri="{FF2B5EF4-FFF2-40B4-BE49-F238E27FC236}">
                <a16:creationId xmlns:a16="http://schemas.microsoft.com/office/drawing/2014/main" id="{5CE9C67B-37F9-3E40-B7B4-1B6B437F1EB5}"/>
              </a:ext>
            </a:extLst>
          </p:cNvPr>
          <p:cNvSpPr txBox="1"/>
          <p:nvPr/>
        </p:nvSpPr>
        <p:spPr>
          <a:xfrm flipH="1">
            <a:off x="1085850" y="5090939"/>
            <a:ext cx="1505100" cy="429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2000" b="1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3</a:t>
            </a:r>
            <a:endParaRPr sz="2000" b="1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16" name="Google Shape;1010;p28">
            <a:extLst>
              <a:ext uri="{FF2B5EF4-FFF2-40B4-BE49-F238E27FC236}">
                <a16:creationId xmlns:a16="http://schemas.microsoft.com/office/drawing/2014/main" id="{1B1DF8FB-82B1-6044-9FE7-4360FFC94303}"/>
              </a:ext>
            </a:extLst>
          </p:cNvPr>
          <p:cNvSpPr txBox="1"/>
          <p:nvPr/>
        </p:nvSpPr>
        <p:spPr>
          <a:xfrm flipH="1">
            <a:off x="1085850" y="3915318"/>
            <a:ext cx="1505100" cy="429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2</a:t>
            </a:r>
            <a:endParaRPr sz="20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cxnSp>
        <p:nvCxnSpPr>
          <p:cNvPr id="17" name="Google Shape;1011;p28">
            <a:extLst>
              <a:ext uri="{FF2B5EF4-FFF2-40B4-BE49-F238E27FC236}">
                <a16:creationId xmlns:a16="http://schemas.microsoft.com/office/drawing/2014/main" id="{6E91E10A-747B-2842-AF24-CF1FF216DE1D}"/>
              </a:ext>
            </a:extLst>
          </p:cNvPr>
          <p:cNvCxnSpPr/>
          <p:nvPr/>
        </p:nvCxnSpPr>
        <p:spPr>
          <a:xfrm rot="10800000">
            <a:off x="2598487" y="4160155"/>
            <a:ext cx="3384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oval" w="med" len="med"/>
            <a:tailEnd type="none" w="med" len="med"/>
          </a:ln>
        </p:spPr>
      </p:cxnSp>
      <p:cxnSp>
        <p:nvCxnSpPr>
          <p:cNvPr id="18" name="Google Shape;1012;p28">
            <a:extLst>
              <a:ext uri="{FF2B5EF4-FFF2-40B4-BE49-F238E27FC236}">
                <a16:creationId xmlns:a16="http://schemas.microsoft.com/office/drawing/2014/main" id="{339FF22B-C2D5-B14D-A04F-BE442CE9F9AC}"/>
              </a:ext>
            </a:extLst>
          </p:cNvPr>
          <p:cNvCxnSpPr/>
          <p:nvPr/>
        </p:nvCxnSpPr>
        <p:spPr>
          <a:xfrm rot="10800000">
            <a:off x="2649088" y="5327998"/>
            <a:ext cx="3384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oval" w="med" len="med"/>
            <a:tailEnd type="none" w="med" len="med"/>
          </a:ln>
        </p:spPr>
      </p:cxnSp>
      <p:sp>
        <p:nvSpPr>
          <p:cNvPr id="21" name="Google Shape;1015;p28">
            <a:extLst>
              <a:ext uri="{FF2B5EF4-FFF2-40B4-BE49-F238E27FC236}">
                <a16:creationId xmlns:a16="http://schemas.microsoft.com/office/drawing/2014/main" id="{F27C9D4F-D331-9E4F-ADD5-702A47612D53}"/>
              </a:ext>
            </a:extLst>
          </p:cNvPr>
          <p:cNvSpPr txBox="1"/>
          <p:nvPr/>
        </p:nvSpPr>
        <p:spPr>
          <a:xfrm flipH="1">
            <a:off x="9686228" y="3990282"/>
            <a:ext cx="2014800" cy="4290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 b="1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sp>
        <p:nvSpPr>
          <p:cNvPr id="22" name="Google Shape;1016;p28">
            <a:extLst>
              <a:ext uri="{FF2B5EF4-FFF2-40B4-BE49-F238E27FC236}">
                <a16:creationId xmlns:a16="http://schemas.microsoft.com/office/drawing/2014/main" id="{43F29779-26C0-7441-ACE5-45E3C7F1080F}"/>
              </a:ext>
            </a:extLst>
          </p:cNvPr>
          <p:cNvSpPr txBox="1"/>
          <p:nvPr/>
        </p:nvSpPr>
        <p:spPr>
          <a:xfrm flipH="1">
            <a:off x="9365700" y="5285815"/>
            <a:ext cx="2417100" cy="429000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000" b="1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grpSp>
        <p:nvGrpSpPr>
          <p:cNvPr id="24" name="Google Shape;1018;p28">
            <a:extLst>
              <a:ext uri="{FF2B5EF4-FFF2-40B4-BE49-F238E27FC236}">
                <a16:creationId xmlns:a16="http://schemas.microsoft.com/office/drawing/2014/main" id="{16A9D4EB-07AE-8541-83DB-2A1AD0D24DA8}"/>
              </a:ext>
            </a:extLst>
          </p:cNvPr>
          <p:cNvGrpSpPr/>
          <p:nvPr/>
        </p:nvGrpSpPr>
        <p:grpSpPr>
          <a:xfrm rot="-4500259" flipH="1">
            <a:off x="11112416" y="3929667"/>
            <a:ext cx="518356" cy="548780"/>
            <a:chOff x="5306265" y="3266683"/>
            <a:chExt cx="1583502" cy="1676445"/>
          </a:xfrm>
        </p:grpSpPr>
        <p:sp>
          <p:nvSpPr>
            <p:cNvPr id="25" name="Google Shape;1019;p28">
              <a:extLst>
                <a:ext uri="{FF2B5EF4-FFF2-40B4-BE49-F238E27FC236}">
                  <a16:creationId xmlns:a16="http://schemas.microsoft.com/office/drawing/2014/main" id="{4DB9D822-6A03-B045-9C56-D1C5C9A5F64A}"/>
                </a:ext>
              </a:extLst>
            </p:cNvPr>
            <p:cNvSpPr/>
            <p:nvPr/>
          </p:nvSpPr>
          <p:spPr>
            <a:xfrm>
              <a:off x="5306265" y="3266683"/>
              <a:ext cx="704815" cy="635873"/>
            </a:xfrm>
            <a:custGeom>
              <a:avLst/>
              <a:gdLst/>
              <a:ahLst/>
              <a:cxnLst/>
              <a:rect l="l" t="t" r="r" b="b"/>
              <a:pathLst>
                <a:path w="22583" h="20374" extrusionOk="0">
                  <a:moveTo>
                    <a:pt x="11041" y="1"/>
                  </a:moveTo>
                  <a:cubicBezTo>
                    <a:pt x="8694" y="1"/>
                    <a:pt x="6354" y="816"/>
                    <a:pt x="4470" y="2488"/>
                  </a:cubicBezTo>
                  <a:cubicBezTo>
                    <a:pt x="300" y="6158"/>
                    <a:pt x="0" y="12596"/>
                    <a:pt x="3770" y="16865"/>
                  </a:cubicBezTo>
                  <a:cubicBezTo>
                    <a:pt x="5833" y="19184"/>
                    <a:pt x="8695" y="20374"/>
                    <a:pt x="11543" y="20374"/>
                  </a:cubicBezTo>
                  <a:cubicBezTo>
                    <a:pt x="13897" y="20374"/>
                    <a:pt x="16241" y="19560"/>
                    <a:pt x="18113" y="17899"/>
                  </a:cubicBezTo>
                  <a:cubicBezTo>
                    <a:pt x="22283" y="14230"/>
                    <a:pt x="22583" y="7792"/>
                    <a:pt x="18814" y="3523"/>
                  </a:cubicBezTo>
                  <a:cubicBezTo>
                    <a:pt x="16747" y="1200"/>
                    <a:pt x="13889" y="1"/>
                    <a:pt x="11041" y="1"/>
                  </a:cubicBezTo>
                  <a:close/>
                </a:path>
              </a:pathLst>
            </a:custGeom>
            <a:solidFill>
              <a:srgbClr val="EAA62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6" name="Google Shape;1020;p28">
              <a:extLst>
                <a:ext uri="{FF2B5EF4-FFF2-40B4-BE49-F238E27FC236}">
                  <a16:creationId xmlns:a16="http://schemas.microsoft.com/office/drawing/2014/main" id="{7882F8CC-82FB-6C4F-B305-8A30F51357D9}"/>
                </a:ext>
              </a:extLst>
            </p:cNvPr>
            <p:cNvSpPr/>
            <p:nvPr/>
          </p:nvSpPr>
          <p:spPr>
            <a:xfrm>
              <a:off x="6634656" y="4712299"/>
              <a:ext cx="255111" cy="230829"/>
            </a:xfrm>
            <a:custGeom>
              <a:avLst/>
              <a:gdLst/>
              <a:ahLst/>
              <a:cxnLst/>
              <a:rect l="l" t="t" r="r" b="b"/>
              <a:pathLst>
                <a:path w="8174" h="7396" extrusionOk="0">
                  <a:moveTo>
                    <a:pt x="7139" y="1"/>
                  </a:moveTo>
                  <a:lnTo>
                    <a:pt x="5138" y="1769"/>
                  </a:lnTo>
                  <a:lnTo>
                    <a:pt x="1" y="6339"/>
                  </a:lnTo>
                  <a:lnTo>
                    <a:pt x="201" y="6572"/>
                  </a:lnTo>
                  <a:cubicBezTo>
                    <a:pt x="688" y="7115"/>
                    <a:pt x="1363" y="7395"/>
                    <a:pt x="2028" y="7395"/>
                  </a:cubicBezTo>
                  <a:cubicBezTo>
                    <a:pt x="2547" y="7395"/>
                    <a:pt x="3060" y="7224"/>
                    <a:pt x="3470" y="6872"/>
                  </a:cubicBezTo>
                  <a:lnTo>
                    <a:pt x="5038" y="5438"/>
                  </a:lnTo>
                  <a:lnTo>
                    <a:pt x="5672" y="4904"/>
                  </a:lnTo>
                  <a:lnTo>
                    <a:pt x="6906" y="3770"/>
                  </a:lnTo>
                  <a:lnTo>
                    <a:pt x="7239" y="3503"/>
                  </a:lnTo>
                  <a:cubicBezTo>
                    <a:pt x="8140" y="2669"/>
                    <a:pt x="8173" y="1202"/>
                    <a:pt x="7339" y="234"/>
                  </a:cubicBezTo>
                  <a:lnTo>
                    <a:pt x="7139" y="1"/>
                  </a:lnTo>
                  <a:close/>
                </a:path>
              </a:pathLst>
            </a:custGeom>
            <a:solidFill>
              <a:srgbClr val="FA8175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7" name="Google Shape;1021;p28">
              <a:extLst>
                <a:ext uri="{FF2B5EF4-FFF2-40B4-BE49-F238E27FC236}">
                  <a16:creationId xmlns:a16="http://schemas.microsoft.com/office/drawing/2014/main" id="{3EF6E18E-F818-3F4F-ADA4-597157D50319}"/>
                </a:ext>
              </a:extLst>
            </p:cNvPr>
            <p:cNvSpPr/>
            <p:nvPr/>
          </p:nvSpPr>
          <p:spPr>
            <a:xfrm>
              <a:off x="5733093" y="3814887"/>
              <a:ext cx="1033831" cy="1066102"/>
            </a:xfrm>
            <a:custGeom>
              <a:avLst/>
              <a:gdLst/>
              <a:ahLst/>
              <a:cxnLst/>
              <a:rect l="l" t="t" r="r" b="b"/>
              <a:pathLst>
                <a:path w="33125" h="34159" extrusionOk="0">
                  <a:moveTo>
                    <a:pt x="6939" y="1"/>
                  </a:moveTo>
                  <a:lnTo>
                    <a:pt x="1" y="6172"/>
                  </a:lnTo>
                  <a:lnTo>
                    <a:pt x="5671" y="9941"/>
                  </a:lnTo>
                  <a:cubicBezTo>
                    <a:pt x="7106" y="10909"/>
                    <a:pt x="8440" y="12076"/>
                    <a:pt x="9607" y="13344"/>
                  </a:cubicBezTo>
                  <a:lnTo>
                    <a:pt x="28021" y="34159"/>
                  </a:lnTo>
                  <a:lnTo>
                    <a:pt x="33124" y="29622"/>
                  </a:lnTo>
                  <a:lnTo>
                    <a:pt x="6939" y="1"/>
                  </a:lnTo>
                  <a:close/>
                </a:path>
              </a:pathLst>
            </a:custGeom>
            <a:solidFill>
              <a:srgbClr val="EAA62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8" name="Google Shape;1022;p28">
              <a:extLst>
                <a:ext uri="{FF2B5EF4-FFF2-40B4-BE49-F238E27FC236}">
                  <a16:creationId xmlns:a16="http://schemas.microsoft.com/office/drawing/2014/main" id="{99A9BD15-7F38-814A-8474-D0DDF5FE2714}"/>
                </a:ext>
              </a:extLst>
            </p:cNvPr>
            <p:cNvSpPr/>
            <p:nvPr/>
          </p:nvSpPr>
          <p:spPr>
            <a:xfrm>
              <a:off x="5949628" y="3708710"/>
              <a:ext cx="879747" cy="1030710"/>
            </a:xfrm>
            <a:custGeom>
              <a:avLst/>
              <a:gdLst/>
              <a:ahLst/>
              <a:cxnLst/>
              <a:rect l="l" t="t" r="r" b="b"/>
              <a:pathLst>
                <a:path w="28188" h="33025" extrusionOk="0">
                  <a:moveTo>
                    <a:pt x="3904" y="0"/>
                  </a:moveTo>
                  <a:lnTo>
                    <a:pt x="1" y="3403"/>
                  </a:lnTo>
                  <a:lnTo>
                    <a:pt x="26186" y="33024"/>
                  </a:lnTo>
                  <a:lnTo>
                    <a:pt x="28188" y="31223"/>
                  </a:lnTo>
                  <a:lnTo>
                    <a:pt x="9808" y="10408"/>
                  </a:lnTo>
                  <a:cubicBezTo>
                    <a:pt x="8640" y="9140"/>
                    <a:pt x="7673" y="7673"/>
                    <a:pt x="6906" y="6071"/>
                  </a:cubicBezTo>
                  <a:lnTo>
                    <a:pt x="390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9" name="Google Shape;1023;p28">
              <a:extLst>
                <a:ext uri="{FF2B5EF4-FFF2-40B4-BE49-F238E27FC236}">
                  <a16:creationId xmlns:a16="http://schemas.microsoft.com/office/drawing/2014/main" id="{D76C6C63-61CC-3B4E-A665-83D8D99FF476}"/>
                </a:ext>
              </a:extLst>
            </p:cNvPr>
            <p:cNvSpPr/>
            <p:nvPr/>
          </p:nvSpPr>
          <p:spPr>
            <a:xfrm>
              <a:off x="6607597" y="4683149"/>
              <a:ext cx="249898" cy="226990"/>
            </a:xfrm>
            <a:custGeom>
              <a:avLst/>
              <a:gdLst/>
              <a:ahLst/>
              <a:cxnLst/>
              <a:rect l="l" t="t" r="r" b="b"/>
              <a:pathLst>
                <a:path w="8007" h="7273" extrusionOk="0">
                  <a:moveTo>
                    <a:pt x="7172" y="1"/>
                  </a:moveTo>
                  <a:lnTo>
                    <a:pt x="5104" y="1802"/>
                  </a:lnTo>
                  <a:lnTo>
                    <a:pt x="1" y="6339"/>
                  </a:lnTo>
                  <a:lnTo>
                    <a:pt x="835" y="7273"/>
                  </a:lnTo>
                  <a:lnTo>
                    <a:pt x="5938" y="2703"/>
                  </a:lnTo>
                  <a:lnTo>
                    <a:pt x="8006" y="935"/>
                  </a:lnTo>
                  <a:lnTo>
                    <a:pt x="7172" y="1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0" name="Google Shape;1024;p28">
              <a:extLst>
                <a:ext uri="{FF2B5EF4-FFF2-40B4-BE49-F238E27FC236}">
                  <a16:creationId xmlns:a16="http://schemas.microsoft.com/office/drawing/2014/main" id="{BA215E1D-32F1-744C-9905-6137CC5433FE}"/>
                </a:ext>
              </a:extLst>
            </p:cNvPr>
            <p:cNvSpPr/>
            <p:nvPr/>
          </p:nvSpPr>
          <p:spPr>
            <a:xfrm>
              <a:off x="5651885" y="3619169"/>
              <a:ext cx="419587" cy="391467"/>
            </a:xfrm>
            <a:custGeom>
              <a:avLst/>
              <a:gdLst/>
              <a:ahLst/>
              <a:cxnLst/>
              <a:rect l="l" t="t" r="r" b="b"/>
              <a:pathLst>
                <a:path w="13444" h="12543" extrusionOk="0">
                  <a:moveTo>
                    <a:pt x="11109" y="1"/>
                  </a:moveTo>
                  <a:lnTo>
                    <a:pt x="7106" y="3537"/>
                  </a:lnTo>
                  <a:lnTo>
                    <a:pt x="1" y="9841"/>
                  </a:lnTo>
                  <a:cubicBezTo>
                    <a:pt x="34" y="10041"/>
                    <a:pt x="101" y="10208"/>
                    <a:pt x="168" y="10408"/>
                  </a:cubicBezTo>
                  <a:cubicBezTo>
                    <a:pt x="368" y="10875"/>
                    <a:pt x="668" y="11242"/>
                    <a:pt x="1102" y="11542"/>
                  </a:cubicBezTo>
                  <a:lnTo>
                    <a:pt x="2603" y="12543"/>
                  </a:lnTo>
                  <a:lnTo>
                    <a:pt x="9541" y="6372"/>
                  </a:lnTo>
                  <a:lnTo>
                    <a:pt x="13444" y="2970"/>
                  </a:lnTo>
                  <a:lnTo>
                    <a:pt x="12643" y="1235"/>
                  </a:lnTo>
                  <a:cubicBezTo>
                    <a:pt x="12443" y="768"/>
                    <a:pt x="12043" y="401"/>
                    <a:pt x="11642" y="201"/>
                  </a:cubicBezTo>
                  <a:cubicBezTo>
                    <a:pt x="11476" y="101"/>
                    <a:pt x="11242" y="34"/>
                    <a:pt x="11109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1" name="Google Shape;1025;p28">
              <a:extLst>
                <a:ext uri="{FF2B5EF4-FFF2-40B4-BE49-F238E27FC236}">
                  <a16:creationId xmlns:a16="http://schemas.microsoft.com/office/drawing/2014/main" id="{7F48398C-BAB0-E04D-B03C-7835E4F6BA7A}"/>
                </a:ext>
              </a:extLst>
            </p:cNvPr>
            <p:cNvSpPr/>
            <p:nvPr/>
          </p:nvSpPr>
          <p:spPr>
            <a:xfrm>
              <a:off x="5382262" y="3333878"/>
              <a:ext cx="559065" cy="504884"/>
            </a:xfrm>
            <a:custGeom>
              <a:avLst/>
              <a:gdLst/>
              <a:ahLst/>
              <a:cxnLst/>
              <a:rect l="l" t="t" r="r" b="b"/>
              <a:pathLst>
                <a:path w="17913" h="16177" extrusionOk="0">
                  <a:moveTo>
                    <a:pt x="16157" y="0"/>
                  </a:moveTo>
                  <a:cubicBezTo>
                    <a:pt x="16070" y="0"/>
                    <a:pt x="15984" y="25"/>
                    <a:pt x="15912" y="69"/>
                  </a:cubicBezTo>
                  <a:lnTo>
                    <a:pt x="9607" y="5673"/>
                  </a:lnTo>
                  <a:lnTo>
                    <a:pt x="167" y="14012"/>
                  </a:lnTo>
                  <a:cubicBezTo>
                    <a:pt x="0" y="14179"/>
                    <a:pt x="0" y="14412"/>
                    <a:pt x="134" y="14612"/>
                  </a:cubicBezTo>
                  <a:lnTo>
                    <a:pt x="1435" y="16047"/>
                  </a:lnTo>
                  <a:cubicBezTo>
                    <a:pt x="1523" y="16135"/>
                    <a:pt x="1629" y="16176"/>
                    <a:pt x="1735" y="16176"/>
                  </a:cubicBezTo>
                  <a:cubicBezTo>
                    <a:pt x="1829" y="16176"/>
                    <a:pt x="1923" y="16143"/>
                    <a:pt x="2002" y="16080"/>
                  </a:cubicBezTo>
                  <a:lnTo>
                    <a:pt x="11442" y="7741"/>
                  </a:lnTo>
                  <a:lnTo>
                    <a:pt x="17746" y="2170"/>
                  </a:lnTo>
                  <a:cubicBezTo>
                    <a:pt x="17913" y="2003"/>
                    <a:pt x="17913" y="1736"/>
                    <a:pt x="17780" y="1570"/>
                  </a:cubicBezTo>
                  <a:lnTo>
                    <a:pt x="16479" y="135"/>
                  </a:lnTo>
                  <a:cubicBezTo>
                    <a:pt x="16385" y="41"/>
                    <a:pt x="16270" y="0"/>
                    <a:pt x="16157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2" name="Google Shape;1026;p28">
            <a:extLst>
              <a:ext uri="{FF2B5EF4-FFF2-40B4-BE49-F238E27FC236}">
                <a16:creationId xmlns:a16="http://schemas.microsoft.com/office/drawing/2014/main" id="{2EDA9864-DAC4-1542-8EEB-D155B4C3EA91}"/>
              </a:ext>
            </a:extLst>
          </p:cNvPr>
          <p:cNvGrpSpPr/>
          <p:nvPr/>
        </p:nvGrpSpPr>
        <p:grpSpPr>
          <a:xfrm>
            <a:off x="11287635" y="5153170"/>
            <a:ext cx="242564" cy="662938"/>
            <a:chOff x="8226735" y="2685225"/>
            <a:chExt cx="242564" cy="662938"/>
          </a:xfrm>
        </p:grpSpPr>
        <p:sp>
          <p:nvSpPr>
            <p:cNvPr id="33" name="Google Shape;1027;p28">
              <a:extLst>
                <a:ext uri="{FF2B5EF4-FFF2-40B4-BE49-F238E27FC236}">
                  <a16:creationId xmlns:a16="http://schemas.microsoft.com/office/drawing/2014/main" id="{6F56C228-BD8D-F847-9635-880C9004C72E}"/>
                </a:ext>
              </a:extLst>
            </p:cNvPr>
            <p:cNvSpPr/>
            <p:nvPr/>
          </p:nvSpPr>
          <p:spPr>
            <a:xfrm>
              <a:off x="8262880" y="2716477"/>
              <a:ext cx="169949" cy="247598"/>
            </a:xfrm>
            <a:custGeom>
              <a:avLst/>
              <a:gdLst/>
              <a:ahLst/>
              <a:cxnLst/>
              <a:rect l="l" t="t" r="r" b="b"/>
              <a:pathLst>
                <a:path w="14745" h="21482" extrusionOk="0">
                  <a:moveTo>
                    <a:pt x="7105" y="0"/>
                  </a:moveTo>
                  <a:cubicBezTo>
                    <a:pt x="3203" y="0"/>
                    <a:pt x="0" y="3202"/>
                    <a:pt x="0" y="7138"/>
                  </a:cubicBezTo>
                  <a:lnTo>
                    <a:pt x="0" y="21482"/>
                  </a:lnTo>
                  <a:lnTo>
                    <a:pt x="14744" y="21482"/>
                  </a:lnTo>
                  <a:lnTo>
                    <a:pt x="14744" y="7138"/>
                  </a:lnTo>
                  <a:lnTo>
                    <a:pt x="14711" y="7138"/>
                  </a:lnTo>
                  <a:cubicBezTo>
                    <a:pt x="14711" y="3202"/>
                    <a:pt x="11509" y="0"/>
                    <a:pt x="7572" y="0"/>
                  </a:cubicBezTo>
                  <a:close/>
                </a:path>
              </a:pathLst>
            </a:custGeom>
            <a:solidFill>
              <a:srgbClr val="FA8175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4" name="Google Shape;1028;p28">
              <a:extLst>
                <a:ext uri="{FF2B5EF4-FFF2-40B4-BE49-F238E27FC236}">
                  <a16:creationId xmlns:a16="http://schemas.microsoft.com/office/drawing/2014/main" id="{15D087B4-37EC-8E42-ACEC-626C382A9808}"/>
                </a:ext>
              </a:extLst>
            </p:cNvPr>
            <p:cNvSpPr/>
            <p:nvPr/>
          </p:nvSpPr>
          <p:spPr>
            <a:xfrm>
              <a:off x="8333233" y="3229355"/>
              <a:ext cx="28077" cy="118808"/>
            </a:xfrm>
            <a:custGeom>
              <a:avLst/>
              <a:gdLst/>
              <a:ahLst/>
              <a:cxnLst/>
              <a:rect l="l" t="t" r="r" b="b"/>
              <a:pathLst>
                <a:path w="2436" h="10308" extrusionOk="0">
                  <a:moveTo>
                    <a:pt x="1" y="1"/>
                  </a:moveTo>
                  <a:lnTo>
                    <a:pt x="1" y="7239"/>
                  </a:lnTo>
                  <a:lnTo>
                    <a:pt x="1" y="9674"/>
                  </a:lnTo>
                  <a:lnTo>
                    <a:pt x="1" y="10008"/>
                  </a:lnTo>
                  <a:cubicBezTo>
                    <a:pt x="1" y="10174"/>
                    <a:pt x="134" y="10308"/>
                    <a:pt x="301" y="10308"/>
                  </a:cubicBezTo>
                  <a:lnTo>
                    <a:pt x="2136" y="10308"/>
                  </a:lnTo>
                  <a:cubicBezTo>
                    <a:pt x="2302" y="10308"/>
                    <a:pt x="2436" y="10174"/>
                    <a:pt x="2436" y="10008"/>
                  </a:cubicBezTo>
                  <a:lnTo>
                    <a:pt x="2436" y="9674"/>
                  </a:lnTo>
                  <a:lnTo>
                    <a:pt x="2436" y="7239"/>
                  </a:lnTo>
                  <a:lnTo>
                    <a:pt x="2436" y="1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5" name="Google Shape;1029;p28">
              <a:extLst>
                <a:ext uri="{FF2B5EF4-FFF2-40B4-BE49-F238E27FC236}">
                  <a16:creationId xmlns:a16="http://schemas.microsoft.com/office/drawing/2014/main" id="{209E20B0-0EC9-C440-BF94-2A310B5E1C6E}"/>
                </a:ext>
              </a:extLst>
            </p:cNvPr>
            <p:cNvSpPr/>
            <p:nvPr/>
          </p:nvSpPr>
          <p:spPr>
            <a:xfrm>
              <a:off x="8262107" y="3058645"/>
              <a:ext cx="169949" cy="94593"/>
            </a:xfrm>
            <a:custGeom>
              <a:avLst/>
              <a:gdLst/>
              <a:ahLst/>
              <a:cxnLst/>
              <a:rect l="l" t="t" r="r" b="b"/>
              <a:pathLst>
                <a:path w="14745" h="8207" extrusionOk="0">
                  <a:moveTo>
                    <a:pt x="1" y="1"/>
                  </a:moveTo>
                  <a:lnTo>
                    <a:pt x="1" y="1102"/>
                  </a:lnTo>
                  <a:cubicBezTo>
                    <a:pt x="1" y="5005"/>
                    <a:pt x="3236" y="8207"/>
                    <a:pt x="7139" y="8207"/>
                  </a:cubicBezTo>
                  <a:lnTo>
                    <a:pt x="7606" y="8207"/>
                  </a:lnTo>
                  <a:cubicBezTo>
                    <a:pt x="8907" y="8207"/>
                    <a:pt x="10108" y="7873"/>
                    <a:pt x="11142" y="7273"/>
                  </a:cubicBezTo>
                  <a:cubicBezTo>
                    <a:pt x="13277" y="6005"/>
                    <a:pt x="14744" y="3704"/>
                    <a:pt x="14744" y="1102"/>
                  </a:cubicBezTo>
                  <a:lnTo>
                    <a:pt x="14744" y="1"/>
                  </a:lnTo>
                  <a:close/>
                </a:path>
              </a:pathLst>
            </a:custGeom>
            <a:solidFill>
              <a:srgbClr val="FA8175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" name="Google Shape;1030;p28">
              <a:extLst>
                <a:ext uri="{FF2B5EF4-FFF2-40B4-BE49-F238E27FC236}">
                  <a16:creationId xmlns:a16="http://schemas.microsoft.com/office/drawing/2014/main" id="{3BCFA1A1-5C0F-9C40-8524-84DB32257DE4}"/>
                </a:ext>
              </a:extLst>
            </p:cNvPr>
            <p:cNvSpPr/>
            <p:nvPr/>
          </p:nvSpPr>
          <p:spPr>
            <a:xfrm>
              <a:off x="8262107" y="3037115"/>
              <a:ext cx="170329" cy="21542"/>
            </a:xfrm>
            <a:custGeom>
              <a:avLst/>
              <a:gdLst/>
              <a:ahLst/>
              <a:cxnLst/>
              <a:rect l="l" t="t" r="r" b="b"/>
              <a:pathLst>
                <a:path w="14778" h="1869" extrusionOk="0">
                  <a:moveTo>
                    <a:pt x="1" y="1"/>
                  </a:moveTo>
                  <a:lnTo>
                    <a:pt x="1" y="1869"/>
                  </a:lnTo>
                  <a:lnTo>
                    <a:pt x="14778" y="1869"/>
                  </a:lnTo>
                  <a:lnTo>
                    <a:pt x="14778" y="1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" name="Google Shape;1031;p28">
              <a:extLst>
                <a:ext uri="{FF2B5EF4-FFF2-40B4-BE49-F238E27FC236}">
                  <a16:creationId xmlns:a16="http://schemas.microsoft.com/office/drawing/2014/main" id="{6F7DD586-5499-0841-BA18-E9188B602FC0}"/>
                </a:ext>
              </a:extLst>
            </p:cNvPr>
            <p:cNvSpPr/>
            <p:nvPr/>
          </p:nvSpPr>
          <p:spPr>
            <a:xfrm>
              <a:off x="8319011" y="3175149"/>
              <a:ext cx="56523" cy="53837"/>
            </a:xfrm>
            <a:custGeom>
              <a:avLst/>
              <a:gdLst/>
              <a:ahLst/>
              <a:cxnLst/>
              <a:rect l="l" t="t" r="r" b="b"/>
              <a:pathLst>
                <a:path w="4904" h="4671" extrusionOk="0">
                  <a:moveTo>
                    <a:pt x="0" y="0"/>
                  </a:moveTo>
                  <a:lnTo>
                    <a:pt x="0" y="34"/>
                  </a:lnTo>
                  <a:lnTo>
                    <a:pt x="0" y="4270"/>
                  </a:lnTo>
                  <a:cubicBezTo>
                    <a:pt x="0" y="4503"/>
                    <a:pt x="167" y="4670"/>
                    <a:pt x="367" y="4670"/>
                  </a:cubicBezTo>
                  <a:lnTo>
                    <a:pt x="4537" y="4670"/>
                  </a:lnTo>
                  <a:cubicBezTo>
                    <a:pt x="4737" y="4670"/>
                    <a:pt x="4904" y="4503"/>
                    <a:pt x="4904" y="4270"/>
                  </a:cubicBezTo>
                  <a:lnTo>
                    <a:pt x="4904" y="34"/>
                  </a:lnTo>
                  <a:lnTo>
                    <a:pt x="4904" y="0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8" name="Google Shape;1032;p28">
              <a:extLst>
                <a:ext uri="{FF2B5EF4-FFF2-40B4-BE49-F238E27FC236}">
                  <a16:creationId xmlns:a16="http://schemas.microsoft.com/office/drawing/2014/main" id="{77E1115A-82D8-5549-977E-4B6EACAC4C8F}"/>
                </a:ext>
              </a:extLst>
            </p:cNvPr>
            <p:cNvSpPr/>
            <p:nvPr/>
          </p:nvSpPr>
          <p:spPr>
            <a:xfrm>
              <a:off x="8226774" y="2685225"/>
              <a:ext cx="241155" cy="278853"/>
            </a:xfrm>
            <a:custGeom>
              <a:avLst/>
              <a:gdLst/>
              <a:ahLst/>
              <a:cxnLst/>
              <a:rect l="l" t="t" r="r" b="b"/>
              <a:pathLst>
                <a:path w="17680" h="23517" extrusionOk="0">
                  <a:moveTo>
                    <a:pt x="8840" y="0"/>
                  </a:moveTo>
                  <a:cubicBezTo>
                    <a:pt x="3936" y="0"/>
                    <a:pt x="0" y="3970"/>
                    <a:pt x="0" y="8840"/>
                  </a:cubicBezTo>
                  <a:lnTo>
                    <a:pt x="0" y="23517"/>
                  </a:lnTo>
                  <a:lnTo>
                    <a:pt x="667" y="23517"/>
                  </a:lnTo>
                  <a:lnTo>
                    <a:pt x="667" y="8840"/>
                  </a:lnTo>
                  <a:cubicBezTo>
                    <a:pt x="667" y="4337"/>
                    <a:pt x="4337" y="667"/>
                    <a:pt x="8840" y="667"/>
                  </a:cubicBezTo>
                  <a:cubicBezTo>
                    <a:pt x="10208" y="667"/>
                    <a:pt x="11508" y="1001"/>
                    <a:pt x="12609" y="1635"/>
                  </a:cubicBezTo>
                  <a:cubicBezTo>
                    <a:pt x="15211" y="3002"/>
                    <a:pt x="17012" y="5704"/>
                    <a:pt x="17012" y="8840"/>
                  </a:cubicBezTo>
                  <a:lnTo>
                    <a:pt x="17012" y="23517"/>
                  </a:lnTo>
                  <a:lnTo>
                    <a:pt x="17646" y="23517"/>
                  </a:lnTo>
                  <a:lnTo>
                    <a:pt x="17646" y="8840"/>
                  </a:lnTo>
                  <a:cubicBezTo>
                    <a:pt x="17680" y="5337"/>
                    <a:pt x="15611" y="2302"/>
                    <a:pt x="12609" y="868"/>
                  </a:cubicBezTo>
                  <a:cubicBezTo>
                    <a:pt x="11442" y="334"/>
                    <a:pt x="10208" y="0"/>
                    <a:pt x="8840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" name="Google Shape;1033;p28">
              <a:extLst>
                <a:ext uri="{FF2B5EF4-FFF2-40B4-BE49-F238E27FC236}">
                  <a16:creationId xmlns:a16="http://schemas.microsoft.com/office/drawing/2014/main" id="{327FE125-4889-4C45-8EE3-3EFC7A87CE94}"/>
                </a:ext>
              </a:extLst>
            </p:cNvPr>
            <p:cNvSpPr/>
            <p:nvPr/>
          </p:nvSpPr>
          <p:spPr>
            <a:xfrm>
              <a:off x="8227229" y="2999443"/>
              <a:ext cx="242069" cy="176090"/>
            </a:xfrm>
            <a:custGeom>
              <a:avLst/>
              <a:gdLst/>
              <a:ahLst/>
              <a:cxnLst/>
              <a:rect l="l" t="t" r="r" b="b"/>
              <a:pathLst>
                <a:path w="17747" h="15279" extrusionOk="0">
                  <a:moveTo>
                    <a:pt x="1" y="1"/>
                  </a:moveTo>
                  <a:lnTo>
                    <a:pt x="1" y="12010"/>
                  </a:lnTo>
                  <a:cubicBezTo>
                    <a:pt x="1" y="13811"/>
                    <a:pt x="1468" y="15279"/>
                    <a:pt x="3236" y="15279"/>
                  </a:cubicBezTo>
                  <a:lnTo>
                    <a:pt x="14511" y="15279"/>
                  </a:lnTo>
                  <a:cubicBezTo>
                    <a:pt x="16312" y="15279"/>
                    <a:pt x="17747" y="13811"/>
                    <a:pt x="17747" y="12010"/>
                  </a:cubicBezTo>
                  <a:lnTo>
                    <a:pt x="17747" y="1"/>
                  </a:lnTo>
                  <a:lnTo>
                    <a:pt x="16979" y="1"/>
                  </a:lnTo>
                  <a:lnTo>
                    <a:pt x="16979" y="12010"/>
                  </a:lnTo>
                  <a:cubicBezTo>
                    <a:pt x="16979" y="13444"/>
                    <a:pt x="15812" y="14578"/>
                    <a:pt x="14411" y="14578"/>
                  </a:cubicBezTo>
                  <a:lnTo>
                    <a:pt x="3203" y="14578"/>
                  </a:lnTo>
                  <a:cubicBezTo>
                    <a:pt x="1802" y="14578"/>
                    <a:pt x="668" y="13411"/>
                    <a:pt x="668" y="12010"/>
                  </a:cubicBezTo>
                  <a:lnTo>
                    <a:pt x="668" y="1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" name="Google Shape;1034;p28">
              <a:extLst>
                <a:ext uri="{FF2B5EF4-FFF2-40B4-BE49-F238E27FC236}">
                  <a16:creationId xmlns:a16="http://schemas.microsoft.com/office/drawing/2014/main" id="{031B0B3D-334B-F94B-A6CC-28C03E56C4A5}"/>
                </a:ext>
              </a:extLst>
            </p:cNvPr>
            <p:cNvSpPr/>
            <p:nvPr/>
          </p:nvSpPr>
          <p:spPr>
            <a:xfrm>
              <a:off x="8262107" y="2964076"/>
              <a:ext cx="170329" cy="75368"/>
            </a:xfrm>
            <a:custGeom>
              <a:avLst/>
              <a:gdLst/>
              <a:ahLst/>
              <a:cxnLst/>
              <a:rect l="l" t="t" r="r" b="b"/>
              <a:pathLst>
                <a:path w="14778" h="6539" extrusionOk="0">
                  <a:moveTo>
                    <a:pt x="1" y="0"/>
                  </a:moveTo>
                  <a:lnTo>
                    <a:pt x="1" y="6538"/>
                  </a:lnTo>
                  <a:lnTo>
                    <a:pt x="14778" y="6538"/>
                  </a:lnTo>
                  <a:lnTo>
                    <a:pt x="14778" y="0"/>
                  </a:lnTo>
                  <a:close/>
                </a:path>
              </a:pathLst>
            </a:custGeom>
            <a:solidFill>
              <a:srgbClr val="FFBDA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" name="Google Shape;1035;p28">
              <a:extLst>
                <a:ext uri="{FF2B5EF4-FFF2-40B4-BE49-F238E27FC236}">
                  <a16:creationId xmlns:a16="http://schemas.microsoft.com/office/drawing/2014/main" id="{323947E1-2A22-4A4D-AFF3-C00437C77E9C}"/>
                </a:ext>
              </a:extLst>
            </p:cNvPr>
            <p:cNvSpPr/>
            <p:nvPr/>
          </p:nvSpPr>
          <p:spPr>
            <a:xfrm>
              <a:off x="8226735" y="2964076"/>
              <a:ext cx="241847" cy="35765"/>
            </a:xfrm>
            <a:custGeom>
              <a:avLst/>
              <a:gdLst/>
              <a:ahLst/>
              <a:cxnLst/>
              <a:rect l="l" t="t" r="r" b="b"/>
              <a:pathLst>
                <a:path w="20983" h="3103" extrusionOk="0">
                  <a:moveTo>
                    <a:pt x="368" y="0"/>
                  </a:moveTo>
                  <a:cubicBezTo>
                    <a:pt x="168" y="0"/>
                    <a:pt x="1" y="167"/>
                    <a:pt x="1" y="367"/>
                  </a:cubicBezTo>
                  <a:lnTo>
                    <a:pt x="1" y="2702"/>
                  </a:lnTo>
                  <a:cubicBezTo>
                    <a:pt x="1" y="2902"/>
                    <a:pt x="168" y="3102"/>
                    <a:pt x="368" y="3102"/>
                  </a:cubicBezTo>
                  <a:lnTo>
                    <a:pt x="20549" y="3102"/>
                  </a:lnTo>
                  <a:cubicBezTo>
                    <a:pt x="20749" y="3102"/>
                    <a:pt x="20916" y="2902"/>
                    <a:pt x="20916" y="2702"/>
                  </a:cubicBezTo>
                  <a:lnTo>
                    <a:pt x="20916" y="367"/>
                  </a:lnTo>
                  <a:cubicBezTo>
                    <a:pt x="20982" y="167"/>
                    <a:pt x="20749" y="0"/>
                    <a:pt x="20549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42" name="Google Shape;1036;p28">
            <a:extLst>
              <a:ext uri="{FF2B5EF4-FFF2-40B4-BE49-F238E27FC236}">
                <a16:creationId xmlns:a16="http://schemas.microsoft.com/office/drawing/2014/main" id="{7BF20311-27DD-3542-8846-CA85BA5DEC02}"/>
              </a:ext>
            </a:extLst>
          </p:cNvPr>
          <p:cNvSpPr txBox="1"/>
          <p:nvPr/>
        </p:nvSpPr>
        <p:spPr>
          <a:xfrm flipH="1">
            <a:off x="1085850" y="2736253"/>
            <a:ext cx="1505100" cy="429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1</a:t>
            </a:r>
            <a:endParaRPr sz="2000" b="1" dirty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cxnSp>
        <p:nvCxnSpPr>
          <p:cNvPr id="43" name="Google Shape;1037;p28">
            <a:extLst>
              <a:ext uri="{FF2B5EF4-FFF2-40B4-BE49-F238E27FC236}">
                <a16:creationId xmlns:a16="http://schemas.microsoft.com/office/drawing/2014/main" id="{1514462F-AA0A-5947-A9B5-352AA96F7D25}"/>
              </a:ext>
            </a:extLst>
          </p:cNvPr>
          <p:cNvCxnSpPr/>
          <p:nvPr/>
        </p:nvCxnSpPr>
        <p:spPr>
          <a:xfrm rot="10800000">
            <a:off x="2591238" y="2916428"/>
            <a:ext cx="3384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oval" w="med" len="med"/>
            <a:tailEnd type="none" w="med" len="med"/>
          </a:ln>
        </p:spPr>
      </p:cxnSp>
      <p:sp>
        <p:nvSpPr>
          <p:cNvPr id="51" name="Google Shape;1045;p28">
            <a:extLst>
              <a:ext uri="{FF2B5EF4-FFF2-40B4-BE49-F238E27FC236}">
                <a16:creationId xmlns:a16="http://schemas.microsoft.com/office/drawing/2014/main" id="{A2EF19C6-522B-E34F-85B6-E2AD59FC24B6}"/>
              </a:ext>
            </a:extLst>
          </p:cNvPr>
          <p:cNvSpPr txBox="1"/>
          <p:nvPr/>
        </p:nvSpPr>
        <p:spPr>
          <a:xfrm flipH="1">
            <a:off x="10439688" y="2695076"/>
            <a:ext cx="1358400" cy="429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 b="1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grpSp>
        <p:nvGrpSpPr>
          <p:cNvPr id="52" name="Google Shape;1046;p28">
            <a:extLst>
              <a:ext uri="{FF2B5EF4-FFF2-40B4-BE49-F238E27FC236}">
                <a16:creationId xmlns:a16="http://schemas.microsoft.com/office/drawing/2014/main" id="{B8788A91-09F5-D442-8CEF-81D543E17913}"/>
              </a:ext>
            </a:extLst>
          </p:cNvPr>
          <p:cNvGrpSpPr/>
          <p:nvPr/>
        </p:nvGrpSpPr>
        <p:grpSpPr>
          <a:xfrm rot="-3028049" flipH="1">
            <a:off x="11161211" y="2698532"/>
            <a:ext cx="546246" cy="315044"/>
            <a:chOff x="9973394" y="4323455"/>
            <a:chExt cx="1286803" cy="742155"/>
          </a:xfrm>
        </p:grpSpPr>
        <p:sp>
          <p:nvSpPr>
            <p:cNvPr id="53" name="Google Shape;1047;p28">
              <a:extLst>
                <a:ext uri="{FF2B5EF4-FFF2-40B4-BE49-F238E27FC236}">
                  <a16:creationId xmlns:a16="http://schemas.microsoft.com/office/drawing/2014/main" id="{99548FD5-D4B4-814E-A0FC-7346CB31E150}"/>
                </a:ext>
              </a:extLst>
            </p:cNvPr>
            <p:cNvSpPr/>
            <p:nvPr/>
          </p:nvSpPr>
          <p:spPr>
            <a:xfrm rot="201955">
              <a:off x="10977557" y="4799643"/>
              <a:ext cx="265515" cy="192699"/>
            </a:xfrm>
            <a:custGeom>
              <a:avLst/>
              <a:gdLst/>
              <a:ahLst/>
              <a:cxnLst/>
              <a:rect l="l" t="t" r="r" b="b"/>
              <a:pathLst>
                <a:path w="8507" h="6174" extrusionOk="0">
                  <a:moveTo>
                    <a:pt x="1202" y="0"/>
                  </a:moveTo>
                  <a:lnTo>
                    <a:pt x="34" y="4303"/>
                  </a:lnTo>
                  <a:cubicBezTo>
                    <a:pt x="1" y="4437"/>
                    <a:pt x="68" y="4537"/>
                    <a:pt x="201" y="4603"/>
                  </a:cubicBezTo>
                  <a:lnTo>
                    <a:pt x="6039" y="6138"/>
                  </a:lnTo>
                  <a:cubicBezTo>
                    <a:pt x="6140" y="6162"/>
                    <a:pt x="6242" y="6174"/>
                    <a:pt x="6342" y="6174"/>
                  </a:cubicBezTo>
                  <a:cubicBezTo>
                    <a:pt x="6931" y="6174"/>
                    <a:pt x="7464" y="5774"/>
                    <a:pt x="7606" y="5204"/>
                  </a:cubicBezTo>
                  <a:lnTo>
                    <a:pt x="8507" y="1935"/>
                  </a:lnTo>
                  <a:lnTo>
                    <a:pt x="1202" y="0"/>
                  </a:lnTo>
                  <a:close/>
                </a:path>
              </a:pathLst>
            </a:custGeom>
            <a:solidFill>
              <a:srgbClr val="EAA62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4" name="Google Shape;1048;p28">
              <a:extLst>
                <a:ext uri="{FF2B5EF4-FFF2-40B4-BE49-F238E27FC236}">
                  <a16:creationId xmlns:a16="http://schemas.microsoft.com/office/drawing/2014/main" id="{CF4C6683-6005-F446-ACDE-D699EA982F34}"/>
                </a:ext>
              </a:extLst>
            </p:cNvPr>
            <p:cNvSpPr/>
            <p:nvPr/>
          </p:nvSpPr>
          <p:spPr>
            <a:xfrm rot="201955">
              <a:off x="11019546" y="4743569"/>
              <a:ext cx="237393" cy="117948"/>
            </a:xfrm>
            <a:custGeom>
              <a:avLst/>
              <a:gdLst/>
              <a:ahLst/>
              <a:cxnLst/>
              <a:rect l="l" t="t" r="r" b="b"/>
              <a:pathLst>
                <a:path w="7606" h="3779" extrusionOk="0">
                  <a:moveTo>
                    <a:pt x="650" y="1"/>
                  </a:moveTo>
                  <a:cubicBezTo>
                    <a:pt x="567" y="1"/>
                    <a:pt x="489" y="66"/>
                    <a:pt x="434" y="176"/>
                  </a:cubicBezTo>
                  <a:lnTo>
                    <a:pt x="0" y="1844"/>
                  </a:lnTo>
                  <a:lnTo>
                    <a:pt x="7272" y="3779"/>
                  </a:lnTo>
                  <a:lnTo>
                    <a:pt x="7439" y="3145"/>
                  </a:lnTo>
                  <a:cubicBezTo>
                    <a:pt x="7606" y="2445"/>
                    <a:pt x="7206" y="1711"/>
                    <a:pt x="6538" y="1544"/>
                  </a:cubicBezTo>
                  <a:lnTo>
                    <a:pt x="701" y="9"/>
                  </a:lnTo>
                  <a:cubicBezTo>
                    <a:pt x="684" y="4"/>
                    <a:pt x="667" y="1"/>
                    <a:pt x="650" y="1"/>
                  </a:cubicBezTo>
                  <a:close/>
                </a:path>
              </a:pathLst>
            </a:custGeom>
            <a:solidFill>
              <a:srgbClr val="EAA62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5" name="Google Shape;1049;p28">
              <a:extLst>
                <a:ext uri="{FF2B5EF4-FFF2-40B4-BE49-F238E27FC236}">
                  <a16:creationId xmlns:a16="http://schemas.microsoft.com/office/drawing/2014/main" id="{E6051EF6-719E-0B4F-827C-DE7CA6520F8F}"/>
                </a:ext>
              </a:extLst>
            </p:cNvPr>
            <p:cNvSpPr/>
            <p:nvPr/>
          </p:nvSpPr>
          <p:spPr>
            <a:xfrm rot="201955">
              <a:off x="11061574" y="4822235"/>
              <a:ext cx="194728" cy="126031"/>
            </a:xfrm>
            <a:custGeom>
              <a:avLst/>
              <a:gdLst/>
              <a:ahLst/>
              <a:cxnLst/>
              <a:rect l="l" t="t" r="r" b="b"/>
              <a:pathLst>
                <a:path w="6239" h="4038" extrusionOk="0">
                  <a:moveTo>
                    <a:pt x="834" y="1"/>
                  </a:moveTo>
                  <a:cubicBezTo>
                    <a:pt x="734" y="1"/>
                    <a:pt x="601" y="34"/>
                    <a:pt x="568" y="168"/>
                  </a:cubicBezTo>
                  <a:lnTo>
                    <a:pt x="0" y="2436"/>
                  </a:lnTo>
                  <a:cubicBezTo>
                    <a:pt x="0" y="2503"/>
                    <a:pt x="34" y="2636"/>
                    <a:pt x="167" y="2669"/>
                  </a:cubicBezTo>
                  <a:lnTo>
                    <a:pt x="5371" y="4037"/>
                  </a:lnTo>
                  <a:cubicBezTo>
                    <a:pt x="5438" y="4037"/>
                    <a:pt x="5571" y="4004"/>
                    <a:pt x="5604" y="3870"/>
                  </a:cubicBezTo>
                  <a:lnTo>
                    <a:pt x="6205" y="1635"/>
                  </a:lnTo>
                  <a:cubicBezTo>
                    <a:pt x="6238" y="1502"/>
                    <a:pt x="6172" y="1369"/>
                    <a:pt x="6038" y="1369"/>
                  </a:cubicBezTo>
                  <a:lnTo>
                    <a:pt x="834" y="1"/>
                  </a:ln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Google Shape;1050;p28">
              <a:extLst>
                <a:ext uri="{FF2B5EF4-FFF2-40B4-BE49-F238E27FC236}">
                  <a16:creationId xmlns:a16="http://schemas.microsoft.com/office/drawing/2014/main" id="{6F5AFC6A-6762-CD41-AB2A-1FBED7ABBBC1}"/>
                </a:ext>
              </a:extLst>
            </p:cNvPr>
            <p:cNvSpPr/>
            <p:nvPr/>
          </p:nvSpPr>
          <p:spPr>
            <a:xfrm rot="201955">
              <a:off x="9988469" y="4341243"/>
              <a:ext cx="621574" cy="531779"/>
            </a:xfrm>
            <a:custGeom>
              <a:avLst/>
              <a:gdLst/>
              <a:ahLst/>
              <a:cxnLst/>
              <a:rect l="l" t="t" r="r" b="b"/>
              <a:pathLst>
                <a:path w="19915" h="17038" extrusionOk="0">
                  <a:moveTo>
                    <a:pt x="4747" y="1"/>
                  </a:moveTo>
                  <a:cubicBezTo>
                    <a:pt x="3806" y="1"/>
                    <a:pt x="2894" y="648"/>
                    <a:pt x="2669" y="1605"/>
                  </a:cubicBezTo>
                  <a:lnTo>
                    <a:pt x="267" y="10578"/>
                  </a:lnTo>
                  <a:cubicBezTo>
                    <a:pt x="0" y="11678"/>
                    <a:pt x="701" y="12913"/>
                    <a:pt x="1835" y="13179"/>
                  </a:cubicBezTo>
                  <a:lnTo>
                    <a:pt x="16279" y="17016"/>
                  </a:lnTo>
                  <a:cubicBezTo>
                    <a:pt x="16310" y="17031"/>
                    <a:pt x="16339" y="17038"/>
                    <a:pt x="16366" y="17038"/>
                  </a:cubicBezTo>
                  <a:cubicBezTo>
                    <a:pt x="16455" y="17038"/>
                    <a:pt x="16520" y="16967"/>
                    <a:pt x="16545" y="16915"/>
                  </a:cubicBezTo>
                  <a:lnTo>
                    <a:pt x="19914" y="4173"/>
                  </a:lnTo>
                  <a:cubicBezTo>
                    <a:pt x="19914" y="4106"/>
                    <a:pt x="19881" y="3973"/>
                    <a:pt x="19748" y="3906"/>
                  </a:cubicBezTo>
                  <a:lnTo>
                    <a:pt x="5271" y="70"/>
                  </a:lnTo>
                  <a:cubicBezTo>
                    <a:pt x="5098" y="23"/>
                    <a:pt x="4922" y="1"/>
                    <a:pt x="4747" y="1"/>
                  </a:cubicBezTo>
                  <a:close/>
                </a:path>
              </a:pathLst>
            </a:custGeom>
            <a:solidFill>
              <a:srgbClr val="595959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7" name="Google Shape;1051;p28">
              <a:extLst>
                <a:ext uri="{FF2B5EF4-FFF2-40B4-BE49-F238E27FC236}">
                  <a16:creationId xmlns:a16="http://schemas.microsoft.com/office/drawing/2014/main" id="{0CAC55D9-D80C-A74F-AEE0-D0B829070313}"/>
                </a:ext>
              </a:extLst>
            </p:cNvPr>
            <p:cNvSpPr/>
            <p:nvPr/>
          </p:nvSpPr>
          <p:spPr>
            <a:xfrm rot="201955">
              <a:off x="9988469" y="4341243"/>
              <a:ext cx="621574" cy="531779"/>
            </a:xfrm>
            <a:custGeom>
              <a:avLst/>
              <a:gdLst/>
              <a:ahLst/>
              <a:cxnLst/>
              <a:rect l="l" t="t" r="r" b="b"/>
              <a:pathLst>
                <a:path w="19915" h="17038" extrusionOk="0">
                  <a:moveTo>
                    <a:pt x="4747" y="1"/>
                  </a:moveTo>
                  <a:cubicBezTo>
                    <a:pt x="3806" y="1"/>
                    <a:pt x="2894" y="648"/>
                    <a:pt x="2669" y="1605"/>
                  </a:cubicBezTo>
                  <a:lnTo>
                    <a:pt x="267" y="10578"/>
                  </a:lnTo>
                  <a:cubicBezTo>
                    <a:pt x="0" y="11678"/>
                    <a:pt x="701" y="12913"/>
                    <a:pt x="1835" y="13179"/>
                  </a:cubicBezTo>
                  <a:lnTo>
                    <a:pt x="16279" y="17016"/>
                  </a:lnTo>
                  <a:cubicBezTo>
                    <a:pt x="16310" y="17031"/>
                    <a:pt x="16339" y="17038"/>
                    <a:pt x="16366" y="17038"/>
                  </a:cubicBezTo>
                  <a:cubicBezTo>
                    <a:pt x="16455" y="17038"/>
                    <a:pt x="16520" y="16967"/>
                    <a:pt x="16545" y="16915"/>
                  </a:cubicBezTo>
                  <a:lnTo>
                    <a:pt x="19914" y="4173"/>
                  </a:lnTo>
                  <a:cubicBezTo>
                    <a:pt x="19914" y="4106"/>
                    <a:pt x="19881" y="3973"/>
                    <a:pt x="19748" y="3906"/>
                  </a:cubicBezTo>
                  <a:lnTo>
                    <a:pt x="5271" y="70"/>
                  </a:lnTo>
                  <a:cubicBezTo>
                    <a:pt x="5098" y="23"/>
                    <a:pt x="4922" y="1"/>
                    <a:pt x="474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8" name="Google Shape;1052;p28">
              <a:extLst>
                <a:ext uri="{FF2B5EF4-FFF2-40B4-BE49-F238E27FC236}">
                  <a16:creationId xmlns:a16="http://schemas.microsoft.com/office/drawing/2014/main" id="{8AC858F0-ED4B-F348-93B7-1EE7C0EC2E55}"/>
                </a:ext>
              </a:extLst>
            </p:cNvPr>
            <p:cNvSpPr/>
            <p:nvPr/>
          </p:nvSpPr>
          <p:spPr>
            <a:xfrm rot="201955">
              <a:off x="10460058" y="4585384"/>
              <a:ext cx="115576" cy="164047"/>
            </a:xfrm>
            <a:custGeom>
              <a:avLst/>
              <a:gdLst/>
              <a:ahLst/>
              <a:cxnLst/>
              <a:rect l="l" t="t" r="r" b="b"/>
              <a:pathLst>
                <a:path w="3703" h="5256" extrusionOk="0">
                  <a:moveTo>
                    <a:pt x="1368" y="1"/>
                  </a:moveTo>
                  <a:lnTo>
                    <a:pt x="0" y="5171"/>
                  </a:lnTo>
                  <a:cubicBezTo>
                    <a:pt x="233" y="5228"/>
                    <a:pt x="465" y="5255"/>
                    <a:pt x="692" y="5255"/>
                  </a:cubicBezTo>
                  <a:cubicBezTo>
                    <a:pt x="1930" y="5255"/>
                    <a:pt x="3026" y="4448"/>
                    <a:pt x="3336" y="3236"/>
                  </a:cubicBezTo>
                  <a:cubicBezTo>
                    <a:pt x="3703" y="1835"/>
                    <a:pt x="2869" y="368"/>
                    <a:pt x="1401" y="1"/>
                  </a:cubicBezTo>
                  <a:close/>
                </a:path>
              </a:pathLst>
            </a:custGeom>
            <a:solidFill>
              <a:srgbClr val="EAA62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9" name="Google Shape;1053;p28">
              <a:extLst>
                <a:ext uri="{FF2B5EF4-FFF2-40B4-BE49-F238E27FC236}">
                  <a16:creationId xmlns:a16="http://schemas.microsoft.com/office/drawing/2014/main" id="{4C2D2813-C024-4942-91C4-77FE3A79906F}"/>
                </a:ext>
              </a:extLst>
            </p:cNvPr>
            <p:cNvSpPr/>
            <p:nvPr/>
          </p:nvSpPr>
          <p:spPr>
            <a:xfrm rot="201955">
              <a:off x="10419085" y="4566544"/>
              <a:ext cx="259273" cy="392545"/>
            </a:xfrm>
            <a:custGeom>
              <a:avLst/>
              <a:gdLst/>
              <a:ahLst/>
              <a:cxnLst/>
              <a:rect l="l" t="t" r="r" b="b"/>
              <a:pathLst>
                <a:path w="8307" h="12577" extrusionOk="0">
                  <a:moveTo>
                    <a:pt x="2703" y="1"/>
                  </a:moveTo>
                  <a:lnTo>
                    <a:pt x="2536" y="601"/>
                  </a:lnTo>
                  <a:lnTo>
                    <a:pt x="2569" y="601"/>
                  </a:lnTo>
                  <a:cubicBezTo>
                    <a:pt x="4004" y="1001"/>
                    <a:pt x="4871" y="2469"/>
                    <a:pt x="4504" y="3870"/>
                  </a:cubicBezTo>
                  <a:cubicBezTo>
                    <a:pt x="4197" y="5044"/>
                    <a:pt x="3116" y="5867"/>
                    <a:pt x="1930" y="5867"/>
                  </a:cubicBezTo>
                  <a:cubicBezTo>
                    <a:pt x="1701" y="5867"/>
                    <a:pt x="1467" y="5836"/>
                    <a:pt x="1235" y="5771"/>
                  </a:cubicBezTo>
                  <a:lnTo>
                    <a:pt x="34" y="10375"/>
                  </a:lnTo>
                  <a:cubicBezTo>
                    <a:pt x="1" y="10508"/>
                    <a:pt x="68" y="10608"/>
                    <a:pt x="201" y="10608"/>
                  </a:cubicBezTo>
                  <a:lnTo>
                    <a:pt x="5338" y="12576"/>
                  </a:lnTo>
                  <a:lnTo>
                    <a:pt x="8307" y="1435"/>
                  </a:lnTo>
                  <a:lnTo>
                    <a:pt x="2703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0" name="Google Shape;1054;p28">
              <a:extLst>
                <a:ext uri="{FF2B5EF4-FFF2-40B4-BE49-F238E27FC236}">
                  <a16:creationId xmlns:a16="http://schemas.microsoft.com/office/drawing/2014/main" id="{08A21BD9-0066-F34B-9086-68F3B29734FF}"/>
                </a:ext>
              </a:extLst>
            </p:cNvPr>
            <p:cNvSpPr/>
            <p:nvPr/>
          </p:nvSpPr>
          <p:spPr>
            <a:xfrm rot="201955">
              <a:off x="10519313" y="4442251"/>
              <a:ext cx="209303" cy="175189"/>
            </a:xfrm>
            <a:custGeom>
              <a:avLst/>
              <a:gdLst/>
              <a:ahLst/>
              <a:cxnLst/>
              <a:rect l="l" t="t" r="r" b="b"/>
              <a:pathLst>
                <a:path w="6706" h="5613" extrusionOk="0">
                  <a:moveTo>
                    <a:pt x="1215" y="0"/>
                  </a:moveTo>
                  <a:cubicBezTo>
                    <a:pt x="1126" y="0"/>
                    <a:pt x="1035" y="65"/>
                    <a:pt x="1035" y="175"/>
                  </a:cubicBezTo>
                  <a:lnTo>
                    <a:pt x="1" y="4145"/>
                  </a:lnTo>
                  <a:lnTo>
                    <a:pt x="5438" y="5613"/>
                  </a:lnTo>
                  <a:lnTo>
                    <a:pt x="6705" y="843"/>
                  </a:lnTo>
                  <a:lnTo>
                    <a:pt x="1268" y="9"/>
                  </a:lnTo>
                  <a:cubicBezTo>
                    <a:pt x="1251" y="3"/>
                    <a:pt x="1233" y="0"/>
                    <a:pt x="1215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" name="Google Shape;1055;p28">
              <a:extLst>
                <a:ext uri="{FF2B5EF4-FFF2-40B4-BE49-F238E27FC236}">
                  <a16:creationId xmlns:a16="http://schemas.microsoft.com/office/drawing/2014/main" id="{43A73263-163E-9F42-A2AF-D9A3CEA2A0DD}"/>
                </a:ext>
              </a:extLst>
            </p:cNvPr>
            <p:cNvSpPr/>
            <p:nvPr/>
          </p:nvSpPr>
          <p:spPr>
            <a:xfrm rot="201955">
              <a:off x="10639470" y="4645828"/>
              <a:ext cx="457059" cy="406715"/>
            </a:xfrm>
            <a:custGeom>
              <a:avLst/>
              <a:gdLst/>
              <a:ahLst/>
              <a:cxnLst/>
              <a:rect l="l" t="t" r="r" b="b"/>
              <a:pathLst>
                <a:path w="14644" h="13031" extrusionOk="0">
                  <a:moveTo>
                    <a:pt x="2936" y="0"/>
                  </a:moveTo>
                  <a:lnTo>
                    <a:pt x="0" y="11142"/>
                  </a:lnTo>
                  <a:lnTo>
                    <a:pt x="11809" y="13010"/>
                  </a:lnTo>
                  <a:cubicBezTo>
                    <a:pt x="11838" y="13024"/>
                    <a:pt x="11865" y="13031"/>
                    <a:pt x="11891" y="13031"/>
                  </a:cubicBezTo>
                  <a:cubicBezTo>
                    <a:pt x="11981" y="13031"/>
                    <a:pt x="12042" y="12947"/>
                    <a:pt x="12042" y="12843"/>
                  </a:cubicBezTo>
                  <a:lnTo>
                    <a:pt x="14644" y="3102"/>
                  </a:lnTo>
                  <a:lnTo>
                    <a:pt x="2936" y="0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2" name="Google Shape;1056;p28">
              <a:extLst>
                <a:ext uri="{FF2B5EF4-FFF2-40B4-BE49-F238E27FC236}">
                  <a16:creationId xmlns:a16="http://schemas.microsoft.com/office/drawing/2014/main" id="{AA95C446-0268-7340-89C2-F1EB6935D980}"/>
                </a:ext>
              </a:extLst>
            </p:cNvPr>
            <p:cNvSpPr/>
            <p:nvPr/>
          </p:nvSpPr>
          <p:spPr>
            <a:xfrm rot="201955">
              <a:off x="10744251" y="4506099"/>
              <a:ext cx="395666" cy="241576"/>
            </a:xfrm>
            <a:custGeom>
              <a:avLst/>
              <a:gdLst/>
              <a:ahLst/>
              <a:cxnLst/>
              <a:rect l="l" t="t" r="r" b="b"/>
              <a:pathLst>
                <a:path w="12677" h="7740" extrusionOk="0">
                  <a:moveTo>
                    <a:pt x="1235" y="1"/>
                  </a:moveTo>
                  <a:lnTo>
                    <a:pt x="1" y="4671"/>
                  </a:lnTo>
                  <a:lnTo>
                    <a:pt x="11742" y="7740"/>
                  </a:lnTo>
                  <a:lnTo>
                    <a:pt x="12643" y="4437"/>
                  </a:lnTo>
                  <a:cubicBezTo>
                    <a:pt x="12676" y="4337"/>
                    <a:pt x="12576" y="4204"/>
                    <a:pt x="12443" y="4204"/>
                  </a:cubicBezTo>
                  <a:lnTo>
                    <a:pt x="1235" y="1"/>
                  </a:ln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3" name="Google Shape;1057;p28">
              <a:extLst>
                <a:ext uri="{FF2B5EF4-FFF2-40B4-BE49-F238E27FC236}">
                  <a16:creationId xmlns:a16="http://schemas.microsoft.com/office/drawing/2014/main" id="{3661B7E6-91BC-2245-9F23-E1EB0D0B34DB}"/>
                </a:ext>
              </a:extLst>
            </p:cNvPr>
            <p:cNvSpPr/>
            <p:nvPr/>
          </p:nvSpPr>
          <p:spPr>
            <a:xfrm rot="201955">
              <a:off x="10577541" y="4441860"/>
              <a:ext cx="208242" cy="572073"/>
            </a:xfrm>
            <a:custGeom>
              <a:avLst/>
              <a:gdLst/>
              <a:ahLst/>
              <a:cxnLst/>
              <a:rect l="l" t="t" r="r" b="b"/>
              <a:pathLst>
                <a:path w="6672" h="18329" extrusionOk="0">
                  <a:moveTo>
                    <a:pt x="4895" y="1"/>
                  </a:moveTo>
                  <a:cubicBezTo>
                    <a:pt x="4803" y="1"/>
                    <a:pt x="4699" y="83"/>
                    <a:pt x="4671" y="141"/>
                  </a:cubicBezTo>
                  <a:lnTo>
                    <a:pt x="4470" y="975"/>
                  </a:lnTo>
                  <a:lnTo>
                    <a:pt x="3203" y="5678"/>
                  </a:lnTo>
                  <a:lnTo>
                    <a:pt x="267" y="16819"/>
                  </a:lnTo>
                  <a:lnTo>
                    <a:pt x="34" y="17653"/>
                  </a:lnTo>
                  <a:cubicBezTo>
                    <a:pt x="1" y="17753"/>
                    <a:pt x="101" y="17853"/>
                    <a:pt x="167" y="17920"/>
                  </a:cubicBezTo>
                  <a:lnTo>
                    <a:pt x="1768" y="18320"/>
                  </a:lnTo>
                  <a:cubicBezTo>
                    <a:pt x="1780" y="18326"/>
                    <a:pt x="1794" y="18329"/>
                    <a:pt x="1809" y="18329"/>
                  </a:cubicBezTo>
                  <a:cubicBezTo>
                    <a:pt x="1879" y="18329"/>
                    <a:pt x="1975" y="18269"/>
                    <a:pt x="2002" y="18187"/>
                  </a:cubicBezTo>
                  <a:lnTo>
                    <a:pt x="2202" y="17320"/>
                  </a:lnTo>
                  <a:lnTo>
                    <a:pt x="5138" y="6178"/>
                  </a:lnTo>
                  <a:lnTo>
                    <a:pt x="6372" y="1508"/>
                  </a:lnTo>
                  <a:lnTo>
                    <a:pt x="6605" y="641"/>
                  </a:lnTo>
                  <a:cubicBezTo>
                    <a:pt x="6672" y="574"/>
                    <a:pt x="6605" y="441"/>
                    <a:pt x="6505" y="441"/>
                  </a:cubicBezTo>
                  <a:lnTo>
                    <a:pt x="4937" y="7"/>
                  </a:lnTo>
                  <a:cubicBezTo>
                    <a:pt x="4924" y="3"/>
                    <a:pt x="4909" y="1"/>
                    <a:pt x="4895" y="1"/>
                  </a:cubicBezTo>
                  <a:close/>
                </a:path>
              </a:pathLst>
            </a:custGeom>
            <a:solidFill>
              <a:srgbClr val="000000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4" name="Google Shape;1058;p28">
              <a:extLst>
                <a:ext uri="{FF2B5EF4-FFF2-40B4-BE49-F238E27FC236}">
                  <a16:creationId xmlns:a16="http://schemas.microsoft.com/office/drawing/2014/main" id="{BB8EBE79-D7E5-3849-A47E-2E17C970AA08}"/>
                </a:ext>
              </a:extLst>
            </p:cNvPr>
            <p:cNvSpPr/>
            <p:nvPr/>
          </p:nvSpPr>
          <p:spPr>
            <a:xfrm rot="201955">
              <a:off x="10173347" y="4492032"/>
              <a:ext cx="208242" cy="208242"/>
            </a:xfrm>
            <a:custGeom>
              <a:avLst/>
              <a:gdLst/>
              <a:ahLst/>
              <a:cxnLst/>
              <a:rect l="l" t="t" r="r" b="b"/>
              <a:pathLst>
                <a:path w="6672" h="6672" extrusionOk="0">
                  <a:moveTo>
                    <a:pt x="3336" y="1"/>
                  </a:moveTo>
                  <a:cubicBezTo>
                    <a:pt x="1502" y="1"/>
                    <a:pt x="0" y="1468"/>
                    <a:pt x="0" y="3336"/>
                  </a:cubicBezTo>
                  <a:cubicBezTo>
                    <a:pt x="0" y="5171"/>
                    <a:pt x="1502" y="6672"/>
                    <a:pt x="3336" y="6672"/>
                  </a:cubicBezTo>
                  <a:cubicBezTo>
                    <a:pt x="5171" y="6672"/>
                    <a:pt x="6672" y="5171"/>
                    <a:pt x="6672" y="3336"/>
                  </a:cubicBezTo>
                  <a:cubicBezTo>
                    <a:pt x="6672" y="1468"/>
                    <a:pt x="5171" y="1"/>
                    <a:pt x="3336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Google Shape;1059;p28">
              <a:extLst>
                <a:ext uri="{FF2B5EF4-FFF2-40B4-BE49-F238E27FC236}">
                  <a16:creationId xmlns:a16="http://schemas.microsoft.com/office/drawing/2014/main" id="{520210B9-7211-BE48-AB9D-FE393E541432}"/>
                </a:ext>
              </a:extLst>
            </p:cNvPr>
            <p:cNvSpPr/>
            <p:nvPr/>
          </p:nvSpPr>
          <p:spPr>
            <a:xfrm rot="201955">
              <a:off x="10202508" y="4526987"/>
              <a:ext cx="152030" cy="138048"/>
            </a:xfrm>
            <a:custGeom>
              <a:avLst/>
              <a:gdLst/>
              <a:ahLst/>
              <a:cxnLst/>
              <a:rect l="l" t="t" r="r" b="b"/>
              <a:pathLst>
                <a:path w="4871" h="4423" extrusionOk="0">
                  <a:moveTo>
                    <a:pt x="2411" y="0"/>
                  </a:moveTo>
                  <a:cubicBezTo>
                    <a:pt x="1444" y="0"/>
                    <a:pt x="545" y="653"/>
                    <a:pt x="267" y="1651"/>
                  </a:cubicBezTo>
                  <a:cubicBezTo>
                    <a:pt x="0" y="2819"/>
                    <a:pt x="701" y="4086"/>
                    <a:pt x="1868" y="4353"/>
                  </a:cubicBezTo>
                  <a:cubicBezTo>
                    <a:pt x="2051" y="4400"/>
                    <a:pt x="2236" y="4423"/>
                    <a:pt x="2418" y="4423"/>
                  </a:cubicBezTo>
                  <a:cubicBezTo>
                    <a:pt x="3399" y="4423"/>
                    <a:pt x="4317" y="3770"/>
                    <a:pt x="4570" y="2785"/>
                  </a:cubicBezTo>
                  <a:cubicBezTo>
                    <a:pt x="4871" y="1618"/>
                    <a:pt x="4170" y="350"/>
                    <a:pt x="3003" y="83"/>
                  </a:cubicBezTo>
                  <a:cubicBezTo>
                    <a:pt x="2806" y="27"/>
                    <a:pt x="2607" y="0"/>
                    <a:pt x="2411" y="0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01038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CCDAFB-BEB8-944A-9C9E-BC90047F9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DİL</a:t>
            </a:r>
            <a:endParaRPr lang="tr-TR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9" name="Google Shape;141;p18">
            <a:extLst>
              <a:ext uri="{FF2B5EF4-FFF2-40B4-BE49-F238E27FC236}">
                <a16:creationId xmlns:a16="http://schemas.microsoft.com/office/drawing/2014/main" id="{E9400753-B9D1-A445-8FE2-80B2B32FACA1}"/>
              </a:ext>
            </a:extLst>
          </p:cNvPr>
          <p:cNvGrpSpPr/>
          <p:nvPr/>
        </p:nvGrpSpPr>
        <p:grpSpPr>
          <a:xfrm>
            <a:off x="4527927" y="3288187"/>
            <a:ext cx="3381069" cy="2228618"/>
            <a:chOff x="2881333" y="1861128"/>
            <a:chExt cx="3381069" cy="2228618"/>
          </a:xfrm>
        </p:grpSpPr>
        <p:grpSp>
          <p:nvGrpSpPr>
            <p:cNvPr id="80" name="Google Shape;142;p18">
              <a:extLst>
                <a:ext uri="{FF2B5EF4-FFF2-40B4-BE49-F238E27FC236}">
                  <a16:creationId xmlns:a16="http://schemas.microsoft.com/office/drawing/2014/main" id="{71B2FCAB-E9E9-9F4F-A565-FC557E8FB07A}"/>
                </a:ext>
              </a:extLst>
            </p:cNvPr>
            <p:cNvGrpSpPr/>
            <p:nvPr/>
          </p:nvGrpSpPr>
          <p:grpSpPr>
            <a:xfrm>
              <a:off x="2881333" y="1861128"/>
              <a:ext cx="3381069" cy="2228618"/>
              <a:chOff x="2739375" y="1650275"/>
              <a:chExt cx="3665116" cy="2415847"/>
            </a:xfrm>
          </p:grpSpPr>
          <p:sp>
            <p:nvSpPr>
              <p:cNvPr id="86" name="Google Shape;143;p18">
                <a:extLst>
                  <a:ext uri="{FF2B5EF4-FFF2-40B4-BE49-F238E27FC236}">
                    <a16:creationId xmlns:a16="http://schemas.microsoft.com/office/drawing/2014/main" id="{8301AD2D-6E12-9C43-BBC7-274234685410}"/>
                  </a:ext>
                </a:extLst>
              </p:cNvPr>
              <p:cNvSpPr/>
              <p:nvPr/>
            </p:nvSpPr>
            <p:spPr>
              <a:xfrm>
                <a:off x="2741857" y="1650275"/>
                <a:ext cx="3662634" cy="2408327"/>
              </a:xfrm>
              <a:custGeom>
                <a:avLst/>
                <a:gdLst/>
                <a:ahLst/>
                <a:cxnLst/>
                <a:rect l="l" t="t" r="r" b="b"/>
                <a:pathLst>
                  <a:path w="97404" h="64047" extrusionOk="0">
                    <a:moveTo>
                      <a:pt x="12510" y="0"/>
                    </a:moveTo>
                    <a:lnTo>
                      <a:pt x="7340" y="34"/>
                    </a:lnTo>
                    <a:cubicBezTo>
                      <a:pt x="7340" y="34"/>
                      <a:pt x="1" y="201"/>
                      <a:pt x="1" y="6939"/>
                    </a:cubicBezTo>
                    <a:lnTo>
                      <a:pt x="89798" y="64046"/>
                    </a:lnTo>
                    <a:cubicBezTo>
                      <a:pt x="97337" y="63079"/>
                      <a:pt x="97404" y="58709"/>
                      <a:pt x="97404" y="58709"/>
                    </a:cubicBezTo>
                    <a:lnTo>
                      <a:pt x="97404" y="8707"/>
                    </a:lnTo>
                    <a:lnTo>
                      <a:pt x="97371" y="4137"/>
                    </a:lnTo>
                    <a:cubicBezTo>
                      <a:pt x="97371" y="1868"/>
                      <a:pt x="95536" y="34"/>
                      <a:pt x="93301" y="34"/>
                    </a:cubicBezTo>
                    <a:lnTo>
                      <a:pt x="91133" y="0"/>
                    </a:lnTo>
                    <a:lnTo>
                      <a:pt x="82293" y="34"/>
                    </a:lnTo>
                    <a:lnTo>
                      <a:pt x="21350" y="34"/>
                    </a:lnTo>
                    <a:lnTo>
                      <a:pt x="12510" y="0"/>
                    </a:ln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7" name="Google Shape;144;p18">
                <a:extLst>
                  <a:ext uri="{FF2B5EF4-FFF2-40B4-BE49-F238E27FC236}">
                    <a16:creationId xmlns:a16="http://schemas.microsoft.com/office/drawing/2014/main" id="{FA77A1F3-DAFD-2F43-BF5F-0B7E44640022}"/>
                  </a:ext>
                </a:extLst>
              </p:cNvPr>
              <p:cNvSpPr/>
              <p:nvPr/>
            </p:nvSpPr>
            <p:spPr>
              <a:xfrm>
                <a:off x="2739375" y="1783236"/>
                <a:ext cx="3488271" cy="2282885"/>
              </a:xfrm>
              <a:custGeom>
                <a:avLst/>
                <a:gdLst/>
                <a:ahLst/>
                <a:cxnLst/>
                <a:rect l="l" t="t" r="r" b="b"/>
                <a:pathLst>
                  <a:path w="92767" h="60711" extrusionOk="0">
                    <a:moveTo>
                      <a:pt x="6305" y="0"/>
                    </a:moveTo>
                    <a:lnTo>
                      <a:pt x="4103" y="67"/>
                    </a:lnTo>
                    <a:cubicBezTo>
                      <a:pt x="1868" y="67"/>
                      <a:pt x="34" y="1902"/>
                      <a:pt x="34" y="4137"/>
                    </a:cubicBezTo>
                    <a:lnTo>
                      <a:pt x="0" y="8740"/>
                    </a:lnTo>
                    <a:lnTo>
                      <a:pt x="0" y="56608"/>
                    </a:lnTo>
                    <a:cubicBezTo>
                      <a:pt x="0" y="58842"/>
                      <a:pt x="1835" y="60677"/>
                      <a:pt x="4070" y="60677"/>
                    </a:cubicBezTo>
                    <a:lnTo>
                      <a:pt x="6238" y="60710"/>
                    </a:lnTo>
                    <a:lnTo>
                      <a:pt x="86529" y="60710"/>
                    </a:lnTo>
                    <a:lnTo>
                      <a:pt x="88697" y="60677"/>
                    </a:lnTo>
                    <a:cubicBezTo>
                      <a:pt x="90932" y="60677"/>
                      <a:pt x="92767" y="58842"/>
                      <a:pt x="92767" y="56608"/>
                    </a:cubicBezTo>
                    <a:lnTo>
                      <a:pt x="92767" y="8773"/>
                    </a:lnTo>
                    <a:lnTo>
                      <a:pt x="92733" y="4170"/>
                    </a:lnTo>
                    <a:cubicBezTo>
                      <a:pt x="92733" y="1935"/>
                      <a:pt x="90899" y="100"/>
                      <a:pt x="88630" y="100"/>
                    </a:cubicBezTo>
                    <a:lnTo>
                      <a:pt x="86462" y="67"/>
                    </a:lnTo>
                    <a:lnTo>
                      <a:pt x="77622" y="100"/>
                    </a:lnTo>
                    <a:lnTo>
                      <a:pt x="77622" y="67"/>
                    </a:lnTo>
                    <a:lnTo>
                      <a:pt x="15144" y="67"/>
                    </a:lnTo>
                    <a:lnTo>
                      <a:pt x="6305" y="0"/>
                    </a:lnTo>
                    <a:close/>
                  </a:path>
                </a:pathLst>
              </a:custGeom>
              <a:solidFill>
                <a:srgbClr val="FA81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8" name="Google Shape;145;p18">
                <a:extLst>
                  <a:ext uri="{FF2B5EF4-FFF2-40B4-BE49-F238E27FC236}">
                    <a16:creationId xmlns:a16="http://schemas.microsoft.com/office/drawing/2014/main" id="{2F0A45FB-AE61-4541-8094-3E90C422FFAD}"/>
                  </a:ext>
                </a:extLst>
              </p:cNvPr>
              <p:cNvSpPr/>
              <p:nvPr/>
            </p:nvSpPr>
            <p:spPr>
              <a:xfrm>
                <a:off x="3818073" y="3777579"/>
                <a:ext cx="169362" cy="286005"/>
              </a:xfrm>
              <a:custGeom>
                <a:avLst/>
                <a:gdLst/>
                <a:ahLst/>
                <a:cxnLst/>
                <a:rect l="l" t="t" r="r" b="b"/>
                <a:pathLst>
                  <a:path w="4504" h="7606" extrusionOk="0">
                    <a:moveTo>
                      <a:pt x="2235" y="0"/>
                    </a:moveTo>
                    <a:cubicBezTo>
                      <a:pt x="1001" y="0"/>
                      <a:pt x="0" y="1001"/>
                      <a:pt x="0" y="2269"/>
                    </a:cubicBezTo>
                    <a:lnTo>
                      <a:pt x="0" y="7606"/>
                    </a:lnTo>
                    <a:lnTo>
                      <a:pt x="4504" y="7606"/>
                    </a:lnTo>
                    <a:lnTo>
                      <a:pt x="4504" y="2269"/>
                    </a:lnTo>
                    <a:cubicBezTo>
                      <a:pt x="4504" y="1001"/>
                      <a:pt x="3503" y="0"/>
                      <a:pt x="2235" y="0"/>
                    </a:cubicBezTo>
                    <a:close/>
                  </a:path>
                </a:pathLst>
              </a:custGeom>
              <a:solidFill>
                <a:srgbClr val="231F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9" name="Google Shape;146;p18">
                <a:extLst>
                  <a:ext uri="{FF2B5EF4-FFF2-40B4-BE49-F238E27FC236}">
                    <a16:creationId xmlns:a16="http://schemas.microsoft.com/office/drawing/2014/main" id="{956C5EE0-5A29-134C-859F-A927CD659F17}"/>
                  </a:ext>
                </a:extLst>
              </p:cNvPr>
              <p:cNvSpPr/>
              <p:nvPr/>
            </p:nvSpPr>
            <p:spPr>
              <a:xfrm>
                <a:off x="3430506" y="3777579"/>
                <a:ext cx="169362" cy="286005"/>
              </a:xfrm>
              <a:custGeom>
                <a:avLst/>
                <a:gdLst/>
                <a:ahLst/>
                <a:cxnLst/>
                <a:rect l="l" t="t" r="r" b="b"/>
                <a:pathLst>
                  <a:path w="4504" h="7606" extrusionOk="0">
                    <a:moveTo>
                      <a:pt x="2268" y="0"/>
                    </a:moveTo>
                    <a:cubicBezTo>
                      <a:pt x="1001" y="0"/>
                      <a:pt x="0" y="1001"/>
                      <a:pt x="0" y="2269"/>
                    </a:cubicBezTo>
                    <a:lnTo>
                      <a:pt x="0" y="7606"/>
                    </a:lnTo>
                    <a:lnTo>
                      <a:pt x="4503" y="7606"/>
                    </a:lnTo>
                    <a:lnTo>
                      <a:pt x="4503" y="2269"/>
                    </a:lnTo>
                    <a:cubicBezTo>
                      <a:pt x="4503" y="1001"/>
                      <a:pt x="3503" y="0"/>
                      <a:pt x="2268" y="0"/>
                    </a:cubicBezTo>
                    <a:close/>
                  </a:path>
                </a:pathLst>
              </a:custGeom>
              <a:solidFill>
                <a:srgbClr val="231F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0" name="Google Shape;147;p18">
                <a:extLst>
                  <a:ext uri="{FF2B5EF4-FFF2-40B4-BE49-F238E27FC236}">
                    <a16:creationId xmlns:a16="http://schemas.microsoft.com/office/drawing/2014/main" id="{D321D1B0-5A86-4443-B3D5-DEBBA7EF29A5}"/>
                  </a:ext>
                </a:extLst>
              </p:cNvPr>
              <p:cNvSpPr/>
              <p:nvPr/>
            </p:nvSpPr>
            <p:spPr>
              <a:xfrm>
                <a:off x="3628670" y="1958838"/>
                <a:ext cx="298564" cy="173122"/>
              </a:xfrm>
              <a:custGeom>
                <a:avLst/>
                <a:gdLst/>
                <a:ahLst/>
                <a:cxnLst/>
                <a:rect l="l" t="t" r="r" b="b"/>
                <a:pathLst>
                  <a:path w="7940" h="4604" extrusionOk="0">
                    <a:moveTo>
                      <a:pt x="1" y="0"/>
                    </a:moveTo>
                    <a:lnTo>
                      <a:pt x="1" y="4604"/>
                    </a:lnTo>
                    <a:lnTo>
                      <a:pt x="7940" y="4604"/>
                    </a:lnTo>
                    <a:lnTo>
                      <a:pt x="7940" y="0"/>
                    </a:lnTo>
                    <a:close/>
                  </a:path>
                </a:pathLst>
              </a:custGeom>
              <a:solidFill>
                <a:srgbClr val="231F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1" name="Google Shape;148;p18">
                <a:extLst>
                  <a:ext uri="{FF2B5EF4-FFF2-40B4-BE49-F238E27FC236}">
                    <a16:creationId xmlns:a16="http://schemas.microsoft.com/office/drawing/2014/main" id="{62B619A9-152D-5642-A7F4-198729749EA4}"/>
                  </a:ext>
                </a:extLst>
              </p:cNvPr>
              <p:cNvSpPr/>
              <p:nvPr/>
            </p:nvSpPr>
            <p:spPr>
              <a:xfrm>
                <a:off x="3698911" y="2015279"/>
                <a:ext cx="144281" cy="56479"/>
              </a:xfrm>
              <a:custGeom>
                <a:avLst/>
                <a:gdLst/>
                <a:ahLst/>
                <a:cxnLst/>
                <a:rect l="l" t="t" r="r" b="b"/>
                <a:pathLst>
                  <a:path w="3837" h="1502" extrusionOk="0">
                    <a:moveTo>
                      <a:pt x="1" y="0"/>
                    </a:moveTo>
                    <a:lnTo>
                      <a:pt x="1" y="1501"/>
                    </a:lnTo>
                    <a:lnTo>
                      <a:pt x="3837" y="90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2" name="Google Shape;149;p18">
                <a:extLst>
                  <a:ext uri="{FF2B5EF4-FFF2-40B4-BE49-F238E27FC236}">
                    <a16:creationId xmlns:a16="http://schemas.microsoft.com/office/drawing/2014/main" id="{CDB2A7AB-01E0-7F41-842D-78D0023483A2}"/>
                  </a:ext>
                </a:extLst>
              </p:cNvPr>
              <p:cNvSpPr/>
              <p:nvPr/>
            </p:nvSpPr>
            <p:spPr>
              <a:xfrm>
                <a:off x="3999956" y="1958838"/>
                <a:ext cx="298564" cy="173122"/>
              </a:xfrm>
              <a:custGeom>
                <a:avLst/>
                <a:gdLst/>
                <a:ahLst/>
                <a:cxnLst/>
                <a:rect l="l" t="t" r="r" b="b"/>
                <a:pathLst>
                  <a:path w="7940" h="4604" extrusionOk="0">
                    <a:moveTo>
                      <a:pt x="0" y="0"/>
                    </a:moveTo>
                    <a:lnTo>
                      <a:pt x="0" y="4604"/>
                    </a:lnTo>
                    <a:lnTo>
                      <a:pt x="7939" y="4604"/>
                    </a:lnTo>
                    <a:lnTo>
                      <a:pt x="7939" y="0"/>
                    </a:lnTo>
                    <a:close/>
                  </a:path>
                </a:pathLst>
              </a:custGeom>
              <a:solidFill>
                <a:srgbClr val="231F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3" name="Google Shape;150;p18">
                <a:extLst>
                  <a:ext uri="{FF2B5EF4-FFF2-40B4-BE49-F238E27FC236}">
                    <a16:creationId xmlns:a16="http://schemas.microsoft.com/office/drawing/2014/main" id="{2F57C9EB-65D8-674F-B500-0ECF581578C7}"/>
                  </a:ext>
                </a:extLst>
              </p:cNvPr>
              <p:cNvSpPr/>
              <p:nvPr/>
            </p:nvSpPr>
            <p:spPr>
              <a:xfrm>
                <a:off x="4111597" y="2000238"/>
                <a:ext cx="81560" cy="81560"/>
              </a:xfrm>
              <a:custGeom>
                <a:avLst/>
                <a:gdLst/>
                <a:ahLst/>
                <a:cxnLst/>
                <a:rect l="l" t="t" r="r" b="b"/>
                <a:pathLst>
                  <a:path w="2169" h="2169" extrusionOk="0">
                    <a:moveTo>
                      <a:pt x="0" y="0"/>
                    </a:moveTo>
                    <a:lnTo>
                      <a:pt x="0" y="2168"/>
                    </a:lnTo>
                    <a:lnTo>
                      <a:pt x="2168" y="2168"/>
                    </a:lnTo>
                    <a:lnTo>
                      <a:pt x="216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4" name="Google Shape;151;p18">
                <a:extLst>
                  <a:ext uri="{FF2B5EF4-FFF2-40B4-BE49-F238E27FC236}">
                    <a16:creationId xmlns:a16="http://schemas.microsoft.com/office/drawing/2014/main" id="{92DB37E3-7A1A-6E4A-808F-2EB20EF4E0FA}"/>
                  </a:ext>
                </a:extLst>
              </p:cNvPr>
              <p:cNvSpPr/>
              <p:nvPr/>
            </p:nvSpPr>
            <p:spPr>
              <a:xfrm>
                <a:off x="4369963" y="1958838"/>
                <a:ext cx="299805" cy="173122"/>
              </a:xfrm>
              <a:custGeom>
                <a:avLst/>
                <a:gdLst/>
                <a:ahLst/>
                <a:cxnLst/>
                <a:rect l="l" t="t" r="r" b="b"/>
                <a:pathLst>
                  <a:path w="7973" h="4604" extrusionOk="0">
                    <a:moveTo>
                      <a:pt x="1" y="0"/>
                    </a:moveTo>
                    <a:lnTo>
                      <a:pt x="1" y="4604"/>
                    </a:lnTo>
                    <a:lnTo>
                      <a:pt x="7973" y="4604"/>
                    </a:lnTo>
                    <a:lnTo>
                      <a:pt x="7973" y="0"/>
                    </a:lnTo>
                    <a:close/>
                  </a:path>
                </a:pathLst>
              </a:custGeom>
              <a:solidFill>
                <a:srgbClr val="231F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5" name="Google Shape;152;p18">
                <a:extLst>
                  <a:ext uri="{FF2B5EF4-FFF2-40B4-BE49-F238E27FC236}">
                    <a16:creationId xmlns:a16="http://schemas.microsoft.com/office/drawing/2014/main" id="{0A4243D8-A813-9F49-B234-E5B3831D04D4}"/>
                  </a:ext>
                </a:extLst>
              </p:cNvPr>
              <p:cNvSpPr/>
              <p:nvPr/>
            </p:nvSpPr>
            <p:spPr>
              <a:xfrm>
                <a:off x="4474084" y="2000238"/>
                <a:ext cx="91600" cy="90321"/>
              </a:xfrm>
              <a:custGeom>
                <a:avLst/>
                <a:gdLst/>
                <a:ahLst/>
                <a:cxnLst/>
                <a:rect l="l" t="t" r="r" b="b"/>
                <a:pathLst>
                  <a:path w="2436" h="2402" extrusionOk="0">
                    <a:moveTo>
                      <a:pt x="1234" y="0"/>
                    </a:moveTo>
                    <a:cubicBezTo>
                      <a:pt x="567" y="0"/>
                      <a:pt x="0" y="534"/>
                      <a:pt x="0" y="1201"/>
                    </a:cubicBezTo>
                    <a:cubicBezTo>
                      <a:pt x="0" y="1868"/>
                      <a:pt x="567" y="2402"/>
                      <a:pt x="1234" y="2402"/>
                    </a:cubicBezTo>
                    <a:cubicBezTo>
                      <a:pt x="1902" y="2402"/>
                      <a:pt x="2435" y="1868"/>
                      <a:pt x="2435" y="1201"/>
                    </a:cubicBezTo>
                    <a:cubicBezTo>
                      <a:pt x="2435" y="534"/>
                      <a:pt x="1902" y="0"/>
                      <a:pt x="123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6" name="Google Shape;153;p18">
                <a:extLst>
                  <a:ext uri="{FF2B5EF4-FFF2-40B4-BE49-F238E27FC236}">
                    <a16:creationId xmlns:a16="http://schemas.microsoft.com/office/drawing/2014/main" id="{F477F97C-5E16-FB41-995E-DB91AD781AB9}"/>
                  </a:ext>
                </a:extLst>
              </p:cNvPr>
              <p:cNvSpPr/>
              <p:nvPr/>
            </p:nvSpPr>
            <p:spPr>
              <a:xfrm>
                <a:off x="4738729" y="1958838"/>
                <a:ext cx="298564" cy="173122"/>
              </a:xfrm>
              <a:custGeom>
                <a:avLst/>
                <a:gdLst/>
                <a:ahLst/>
                <a:cxnLst/>
                <a:rect l="l" t="t" r="r" b="b"/>
                <a:pathLst>
                  <a:path w="7940" h="4604" extrusionOk="0">
                    <a:moveTo>
                      <a:pt x="1" y="0"/>
                    </a:moveTo>
                    <a:lnTo>
                      <a:pt x="1" y="4604"/>
                    </a:lnTo>
                    <a:lnTo>
                      <a:pt x="7940" y="4604"/>
                    </a:lnTo>
                    <a:lnTo>
                      <a:pt x="7940" y="0"/>
                    </a:lnTo>
                    <a:close/>
                  </a:path>
                </a:pathLst>
              </a:custGeom>
              <a:solidFill>
                <a:srgbClr val="231F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7" name="Google Shape;154;p18">
                <a:extLst>
                  <a:ext uri="{FF2B5EF4-FFF2-40B4-BE49-F238E27FC236}">
                    <a16:creationId xmlns:a16="http://schemas.microsoft.com/office/drawing/2014/main" id="{FF670B34-F08E-5442-B18D-32EC4CF09245}"/>
                  </a:ext>
                </a:extLst>
              </p:cNvPr>
              <p:cNvSpPr/>
              <p:nvPr/>
            </p:nvSpPr>
            <p:spPr>
              <a:xfrm>
                <a:off x="4836570" y="2000238"/>
                <a:ext cx="26359" cy="95360"/>
              </a:xfrm>
              <a:custGeom>
                <a:avLst/>
                <a:gdLst/>
                <a:ahLst/>
                <a:cxnLst/>
                <a:rect l="l" t="t" r="r" b="b"/>
                <a:pathLst>
                  <a:path w="701" h="2536" extrusionOk="0">
                    <a:moveTo>
                      <a:pt x="0" y="0"/>
                    </a:moveTo>
                    <a:lnTo>
                      <a:pt x="0" y="2535"/>
                    </a:lnTo>
                    <a:lnTo>
                      <a:pt x="701" y="2535"/>
                    </a:lnTo>
                    <a:lnTo>
                      <a:pt x="70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8" name="Google Shape;155;p18">
                <a:extLst>
                  <a:ext uri="{FF2B5EF4-FFF2-40B4-BE49-F238E27FC236}">
                    <a16:creationId xmlns:a16="http://schemas.microsoft.com/office/drawing/2014/main" id="{46A476BF-08E4-4B44-8B94-6A1437289875}"/>
                  </a:ext>
                </a:extLst>
              </p:cNvPr>
              <p:cNvSpPr/>
              <p:nvPr/>
            </p:nvSpPr>
            <p:spPr>
              <a:xfrm>
                <a:off x="4904292" y="2000238"/>
                <a:ext cx="26397" cy="95360"/>
              </a:xfrm>
              <a:custGeom>
                <a:avLst/>
                <a:gdLst/>
                <a:ahLst/>
                <a:cxnLst/>
                <a:rect l="l" t="t" r="r" b="b"/>
                <a:pathLst>
                  <a:path w="702" h="2536" extrusionOk="0">
                    <a:moveTo>
                      <a:pt x="1" y="0"/>
                    </a:moveTo>
                    <a:lnTo>
                      <a:pt x="1" y="2535"/>
                    </a:lnTo>
                    <a:lnTo>
                      <a:pt x="701" y="2535"/>
                    </a:lnTo>
                    <a:lnTo>
                      <a:pt x="70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9" name="Google Shape;156;p18">
                <a:extLst>
                  <a:ext uri="{FF2B5EF4-FFF2-40B4-BE49-F238E27FC236}">
                    <a16:creationId xmlns:a16="http://schemas.microsoft.com/office/drawing/2014/main" id="{F6572864-E07A-2346-A0BC-118637D2C91F}"/>
                  </a:ext>
                </a:extLst>
              </p:cNvPr>
              <p:cNvSpPr/>
              <p:nvPr/>
            </p:nvSpPr>
            <p:spPr>
              <a:xfrm>
                <a:off x="5108736" y="1958838"/>
                <a:ext cx="298564" cy="173122"/>
              </a:xfrm>
              <a:custGeom>
                <a:avLst/>
                <a:gdLst/>
                <a:ahLst/>
                <a:cxnLst/>
                <a:rect l="l" t="t" r="r" b="b"/>
                <a:pathLst>
                  <a:path w="7940" h="4604" extrusionOk="0">
                    <a:moveTo>
                      <a:pt x="1" y="0"/>
                    </a:moveTo>
                    <a:lnTo>
                      <a:pt x="1" y="4604"/>
                    </a:lnTo>
                    <a:lnTo>
                      <a:pt x="7940" y="4604"/>
                    </a:lnTo>
                    <a:lnTo>
                      <a:pt x="7940" y="0"/>
                    </a:lnTo>
                    <a:close/>
                  </a:path>
                </a:pathLst>
              </a:custGeom>
              <a:solidFill>
                <a:srgbClr val="231F2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0" name="Google Shape;157;p18">
                <a:extLst>
                  <a:ext uri="{FF2B5EF4-FFF2-40B4-BE49-F238E27FC236}">
                    <a16:creationId xmlns:a16="http://schemas.microsoft.com/office/drawing/2014/main" id="{F2E7DB28-8F74-CE46-A2C5-384050E15A46}"/>
                  </a:ext>
                </a:extLst>
              </p:cNvPr>
              <p:cNvSpPr/>
              <p:nvPr/>
            </p:nvSpPr>
            <p:spPr>
              <a:xfrm>
                <a:off x="5206577" y="1998960"/>
                <a:ext cx="85358" cy="94119"/>
              </a:xfrm>
              <a:custGeom>
                <a:avLst/>
                <a:gdLst/>
                <a:ahLst/>
                <a:cxnLst/>
                <a:rect l="l" t="t" r="r" b="b"/>
                <a:pathLst>
                  <a:path w="2270" h="2503" extrusionOk="0">
                    <a:moveTo>
                      <a:pt x="868" y="1"/>
                    </a:moveTo>
                    <a:lnTo>
                      <a:pt x="868" y="268"/>
                    </a:lnTo>
                    <a:cubicBezTo>
                      <a:pt x="401" y="401"/>
                      <a:pt x="1" y="835"/>
                      <a:pt x="1" y="1368"/>
                    </a:cubicBezTo>
                    <a:cubicBezTo>
                      <a:pt x="1" y="2002"/>
                      <a:pt x="501" y="2503"/>
                      <a:pt x="1135" y="2503"/>
                    </a:cubicBezTo>
                    <a:cubicBezTo>
                      <a:pt x="1769" y="2503"/>
                      <a:pt x="2269" y="2002"/>
                      <a:pt x="2269" y="1368"/>
                    </a:cubicBezTo>
                    <a:cubicBezTo>
                      <a:pt x="2269" y="868"/>
                      <a:pt x="1936" y="401"/>
                      <a:pt x="1435" y="334"/>
                    </a:cubicBezTo>
                    <a:lnTo>
                      <a:pt x="1435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1" name="Google Shape;158;p18">
                <a:extLst>
                  <a:ext uri="{FF2B5EF4-FFF2-40B4-BE49-F238E27FC236}">
                    <a16:creationId xmlns:a16="http://schemas.microsoft.com/office/drawing/2014/main" id="{36745344-8DCD-3849-B973-2B93C124980E}"/>
                  </a:ext>
                </a:extLst>
              </p:cNvPr>
              <p:cNvSpPr/>
              <p:nvPr/>
            </p:nvSpPr>
            <p:spPr>
              <a:xfrm>
                <a:off x="4349883" y="3798899"/>
                <a:ext cx="215801" cy="215763"/>
              </a:xfrm>
              <a:custGeom>
                <a:avLst/>
                <a:gdLst/>
                <a:ahLst/>
                <a:cxnLst/>
                <a:rect l="l" t="t" r="r" b="b"/>
                <a:pathLst>
                  <a:path w="5739" h="5738" extrusionOk="0">
                    <a:moveTo>
                      <a:pt x="2870" y="501"/>
                    </a:moveTo>
                    <a:cubicBezTo>
                      <a:pt x="4204" y="501"/>
                      <a:pt x="5271" y="1568"/>
                      <a:pt x="5271" y="2902"/>
                    </a:cubicBezTo>
                    <a:cubicBezTo>
                      <a:pt x="5271" y="4237"/>
                      <a:pt x="4204" y="5338"/>
                      <a:pt x="2870" y="5338"/>
                    </a:cubicBezTo>
                    <a:cubicBezTo>
                      <a:pt x="1535" y="5338"/>
                      <a:pt x="435" y="4237"/>
                      <a:pt x="435" y="2902"/>
                    </a:cubicBezTo>
                    <a:cubicBezTo>
                      <a:pt x="435" y="1568"/>
                      <a:pt x="1535" y="501"/>
                      <a:pt x="2870" y="501"/>
                    </a:cubicBezTo>
                    <a:close/>
                    <a:moveTo>
                      <a:pt x="2870" y="0"/>
                    </a:moveTo>
                    <a:cubicBezTo>
                      <a:pt x="1268" y="0"/>
                      <a:pt x="1" y="1268"/>
                      <a:pt x="1" y="2869"/>
                    </a:cubicBezTo>
                    <a:cubicBezTo>
                      <a:pt x="1" y="4437"/>
                      <a:pt x="1268" y="5738"/>
                      <a:pt x="2870" y="5738"/>
                    </a:cubicBezTo>
                    <a:cubicBezTo>
                      <a:pt x="4437" y="5738"/>
                      <a:pt x="5738" y="4437"/>
                      <a:pt x="5738" y="2869"/>
                    </a:cubicBezTo>
                    <a:cubicBezTo>
                      <a:pt x="5738" y="1268"/>
                      <a:pt x="4437" y="0"/>
                      <a:pt x="2870" y="0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2" name="Google Shape;159;p18">
                <a:extLst>
                  <a:ext uri="{FF2B5EF4-FFF2-40B4-BE49-F238E27FC236}">
                    <a16:creationId xmlns:a16="http://schemas.microsoft.com/office/drawing/2014/main" id="{E587B62D-46C7-374F-8020-4ECA0E86DB91}"/>
                  </a:ext>
                </a:extLst>
              </p:cNvPr>
              <p:cNvSpPr/>
              <p:nvPr/>
            </p:nvSpPr>
            <p:spPr>
              <a:xfrm>
                <a:off x="4380736" y="2519377"/>
                <a:ext cx="237084" cy="18839"/>
              </a:xfrm>
              <a:custGeom>
                <a:avLst/>
                <a:gdLst/>
                <a:ahLst/>
                <a:cxnLst/>
                <a:rect l="l" t="t" r="r" b="b"/>
                <a:pathLst>
                  <a:path w="6305" h="501" extrusionOk="0">
                    <a:moveTo>
                      <a:pt x="267" y="0"/>
                    </a:moveTo>
                    <a:cubicBezTo>
                      <a:pt x="100" y="0"/>
                      <a:pt x="0" y="134"/>
                      <a:pt x="0" y="234"/>
                    </a:cubicBezTo>
                    <a:cubicBezTo>
                      <a:pt x="0" y="434"/>
                      <a:pt x="134" y="501"/>
                      <a:pt x="267" y="501"/>
                    </a:cubicBezTo>
                    <a:lnTo>
                      <a:pt x="6071" y="501"/>
                    </a:lnTo>
                    <a:cubicBezTo>
                      <a:pt x="6171" y="501"/>
                      <a:pt x="6272" y="434"/>
                      <a:pt x="6305" y="234"/>
                    </a:cubicBezTo>
                    <a:cubicBezTo>
                      <a:pt x="6305" y="67"/>
                      <a:pt x="6171" y="0"/>
                      <a:pt x="6071" y="0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3" name="Google Shape;160;p18">
                <a:extLst>
                  <a:ext uri="{FF2B5EF4-FFF2-40B4-BE49-F238E27FC236}">
                    <a16:creationId xmlns:a16="http://schemas.microsoft.com/office/drawing/2014/main" id="{D9133790-E9B9-664A-848B-46ABB166884A}"/>
                  </a:ext>
                </a:extLst>
              </p:cNvPr>
              <p:cNvSpPr/>
              <p:nvPr/>
            </p:nvSpPr>
            <p:spPr>
              <a:xfrm>
                <a:off x="4380736" y="2801581"/>
                <a:ext cx="237084" cy="18876"/>
              </a:xfrm>
              <a:custGeom>
                <a:avLst/>
                <a:gdLst/>
                <a:ahLst/>
                <a:cxnLst/>
                <a:rect l="l" t="t" r="r" b="b"/>
                <a:pathLst>
                  <a:path w="6305" h="502" extrusionOk="0">
                    <a:moveTo>
                      <a:pt x="267" y="1"/>
                    </a:moveTo>
                    <a:cubicBezTo>
                      <a:pt x="100" y="1"/>
                      <a:pt x="0" y="134"/>
                      <a:pt x="0" y="234"/>
                    </a:cubicBezTo>
                    <a:cubicBezTo>
                      <a:pt x="0" y="434"/>
                      <a:pt x="134" y="501"/>
                      <a:pt x="267" y="501"/>
                    </a:cubicBezTo>
                    <a:lnTo>
                      <a:pt x="6071" y="501"/>
                    </a:lnTo>
                    <a:cubicBezTo>
                      <a:pt x="6171" y="501"/>
                      <a:pt x="6272" y="434"/>
                      <a:pt x="6305" y="234"/>
                    </a:cubicBezTo>
                    <a:cubicBezTo>
                      <a:pt x="6305" y="67"/>
                      <a:pt x="6171" y="1"/>
                      <a:pt x="6071" y="1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4" name="Google Shape;161;p18">
                <a:extLst>
                  <a:ext uri="{FF2B5EF4-FFF2-40B4-BE49-F238E27FC236}">
                    <a16:creationId xmlns:a16="http://schemas.microsoft.com/office/drawing/2014/main" id="{6BA1E59F-4821-2145-BF97-B52F13EDFB38}"/>
                  </a:ext>
                </a:extLst>
              </p:cNvPr>
              <p:cNvSpPr/>
              <p:nvPr/>
            </p:nvSpPr>
            <p:spPr>
              <a:xfrm>
                <a:off x="4380736" y="3085064"/>
                <a:ext cx="237084" cy="18839"/>
              </a:xfrm>
              <a:custGeom>
                <a:avLst/>
                <a:gdLst/>
                <a:ahLst/>
                <a:cxnLst/>
                <a:rect l="l" t="t" r="r" b="b"/>
                <a:pathLst>
                  <a:path w="6305" h="501" extrusionOk="0">
                    <a:moveTo>
                      <a:pt x="267" y="0"/>
                    </a:moveTo>
                    <a:cubicBezTo>
                      <a:pt x="100" y="0"/>
                      <a:pt x="0" y="134"/>
                      <a:pt x="0" y="267"/>
                    </a:cubicBezTo>
                    <a:cubicBezTo>
                      <a:pt x="0" y="434"/>
                      <a:pt x="134" y="501"/>
                      <a:pt x="267" y="501"/>
                    </a:cubicBezTo>
                    <a:lnTo>
                      <a:pt x="6071" y="501"/>
                    </a:lnTo>
                    <a:cubicBezTo>
                      <a:pt x="6171" y="501"/>
                      <a:pt x="6272" y="401"/>
                      <a:pt x="6305" y="267"/>
                    </a:cubicBezTo>
                    <a:cubicBezTo>
                      <a:pt x="6305" y="101"/>
                      <a:pt x="6171" y="0"/>
                      <a:pt x="6071" y="0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5" name="Google Shape;162;p18">
                <a:extLst>
                  <a:ext uri="{FF2B5EF4-FFF2-40B4-BE49-F238E27FC236}">
                    <a16:creationId xmlns:a16="http://schemas.microsoft.com/office/drawing/2014/main" id="{03AAF4FC-3BDD-014B-800E-E6D647772E5F}"/>
                  </a:ext>
                </a:extLst>
              </p:cNvPr>
              <p:cNvSpPr/>
              <p:nvPr/>
            </p:nvSpPr>
            <p:spPr>
              <a:xfrm>
                <a:off x="2904561" y="2519377"/>
                <a:ext cx="235843" cy="18839"/>
              </a:xfrm>
              <a:custGeom>
                <a:avLst/>
                <a:gdLst/>
                <a:ahLst/>
                <a:cxnLst/>
                <a:rect l="l" t="t" r="r" b="b"/>
                <a:pathLst>
                  <a:path w="6272" h="501" extrusionOk="0">
                    <a:moveTo>
                      <a:pt x="234" y="0"/>
                    </a:moveTo>
                    <a:cubicBezTo>
                      <a:pt x="67" y="0"/>
                      <a:pt x="0" y="134"/>
                      <a:pt x="0" y="234"/>
                    </a:cubicBezTo>
                    <a:cubicBezTo>
                      <a:pt x="0" y="434"/>
                      <a:pt x="100" y="501"/>
                      <a:pt x="234" y="501"/>
                    </a:cubicBezTo>
                    <a:lnTo>
                      <a:pt x="6038" y="501"/>
                    </a:lnTo>
                    <a:cubicBezTo>
                      <a:pt x="6171" y="501"/>
                      <a:pt x="6238" y="434"/>
                      <a:pt x="6271" y="234"/>
                    </a:cubicBezTo>
                    <a:cubicBezTo>
                      <a:pt x="6271" y="67"/>
                      <a:pt x="6171" y="0"/>
                      <a:pt x="6038" y="0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6" name="Google Shape;163;p18">
                <a:extLst>
                  <a:ext uri="{FF2B5EF4-FFF2-40B4-BE49-F238E27FC236}">
                    <a16:creationId xmlns:a16="http://schemas.microsoft.com/office/drawing/2014/main" id="{020116EA-068E-8E4B-B7C2-EF6DBB970314}"/>
                  </a:ext>
                </a:extLst>
              </p:cNvPr>
              <p:cNvSpPr/>
              <p:nvPr/>
            </p:nvSpPr>
            <p:spPr>
              <a:xfrm>
                <a:off x="2904561" y="2801581"/>
                <a:ext cx="235843" cy="18876"/>
              </a:xfrm>
              <a:custGeom>
                <a:avLst/>
                <a:gdLst/>
                <a:ahLst/>
                <a:cxnLst/>
                <a:rect l="l" t="t" r="r" b="b"/>
                <a:pathLst>
                  <a:path w="6272" h="502" extrusionOk="0">
                    <a:moveTo>
                      <a:pt x="234" y="1"/>
                    </a:moveTo>
                    <a:cubicBezTo>
                      <a:pt x="67" y="1"/>
                      <a:pt x="0" y="134"/>
                      <a:pt x="0" y="234"/>
                    </a:cubicBezTo>
                    <a:cubicBezTo>
                      <a:pt x="0" y="434"/>
                      <a:pt x="100" y="501"/>
                      <a:pt x="234" y="501"/>
                    </a:cubicBezTo>
                    <a:lnTo>
                      <a:pt x="6038" y="501"/>
                    </a:lnTo>
                    <a:cubicBezTo>
                      <a:pt x="6171" y="501"/>
                      <a:pt x="6238" y="434"/>
                      <a:pt x="6271" y="234"/>
                    </a:cubicBezTo>
                    <a:cubicBezTo>
                      <a:pt x="6271" y="67"/>
                      <a:pt x="6171" y="1"/>
                      <a:pt x="6038" y="1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7" name="Google Shape;164;p18">
                <a:extLst>
                  <a:ext uri="{FF2B5EF4-FFF2-40B4-BE49-F238E27FC236}">
                    <a16:creationId xmlns:a16="http://schemas.microsoft.com/office/drawing/2014/main" id="{289A6A23-9C03-0842-9453-6B942FAD6A7D}"/>
                  </a:ext>
                </a:extLst>
              </p:cNvPr>
              <p:cNvSpPr/>
              <p:nvPr/>
            </p:nvSpPr>
            <p:spPr>
              <a:xfrm>
                <a:off x="2904561" y="3085064"/>
                <a:ext cx="235843" cy="18839"/>
              </a:xfrm>
              <a:custGeom>
                <a:avLst/>
                <a:gdLst/>
                <a:ahLst/>
                <a:cxnLst/>
                <a:rect l="l" t="t" r="r" b="b"/>
                <a:pathLst>
                  <a:path w="6272" h="501" extrusionOk="0">
                    <a:moveTo>
                      <a:pt x="234" y="0"/>
                    </a:moveTo>
                    <a:cubicBezTo>
                      <a:pt x="67" y="0"/>
                      <a:pt x="0" y="134"/>
                      <a:pt x="0" y="267"/>
                    </a:cubicBezTo>
                    <a:cubicBezTo>
                      <a:pt x="0" y="434"/>
                      <a:pt x="100" y="501"/>
                      <a:pt x="234" y="501"/>
                    </a:cubicBezTo>
                    <a:lnTo>
                      <a:pt x="6038" y="501"/>
                    </a:lnTo>
                    <a:cubicBezTo>
                      <a:pt x="6171" y="501"/>
                      <a:pt x="6238" y="401"/>
                      <a:pt x="6271" y="267"/>
                    </a:cubicBezTo>
                    <a:cubicBezTo>
                      <a:pt x="6271" y="101"/>
                      <a:pt x="6171" y="0"/>
                      <a:pt x="6038" y="0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8" name="Google Shape;165;p18">
                <a:extLst>
                  <a:ext uri="{FF2B5EF4-FFF2-40B4-BE49-F238E27FC236}">
                    <a16:creationId xmlns:a16="http://schemas.microsoft.com/office/drawing/2014/main" id="{1FEE1401-C3D2-CD4E-8BD7-4F8B248EE10A}"/>
                  </a:ext>
                </a:extLst>
              </p:cNvPr>
              <p:cNvSpPr/>
              <p:nvPr/>
            </p:nvSpPr>
            <p:spPr>
              <a:xfrm>
                <a:off x="2904561" y="3333426"/>
                <a:ext cx="235843" cy="18839"/>
              </a:xfrm>
              <a:custGeom>
                <a:avLst/>
                <a:gdLst/>
                <a:ahLst/>
                <a:cxnLst/>
                <a:rect l="l" t="t" r="r" b="b"/>
                <a:pathLst>
                  <a:path w="6272" h="501" extrusionOk="0">
                    <a:moveTo>
                      <a:pt x="234" y="0"/>
                    </a:moveTo>
                    <a:cubicBezTo>
                      <a:pt x="67" y="0"/>
                      <a:pt x="0" y="100"/>
                      <a:pt x="0" y="234"/>
                    </a:cubicBezTo>
                    <a:cubicBezTo>
                      <a:pt x="0" y="367"/>
                      <a:pt x="100" y="501"/>
                      <a:pt x="234" y="501"/>
                    </a:cubicBezTo>
                    <a:lnTo>
                      <a:pt x="6038" y="501"/>
                    </a:lnTo>
                    <a:cubicBezTo>
                      <a:pt x="6171" y="501"/>
                      <a:pt x="6238" y="367"/>
                      <a:pt x="6271" y="234"/>
                    </a:cubicBezTo>
                    <a:cubicBezTo>
                      <a:pt x="6271" y="100"/>
                      <a:pt x="6171" y="0"/>
                      <a:pt x="6038" y="0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9" name="Google Shape;166;p18">
                <a:extLst>
                  <a:ext uri="{FF2B5EF4-FFF2-40B4-BE49-F238E27FC236}">
                    <a16:creationId xmlns:a16="http://schemas.microsoft.com/office/drawing/2014/main" id="{EA44A2E3-96C3-C346-9396-D21D7AF8EB1F}"/>
                  </a:ext>
                </a:extLst>
              </p:cNvPr>
              <p:cNvSpPr/>
              <p:nvPr/>
            </p:nvSpPr>
            <p:spPr>
              <a:xfrm>
                <a:off x="4307110" y="3367268"/>
                <a:ext cx="388847" cy="18876"/>
              </a:xfrm>
              <a:custGeom>
                <a:avLst/>
                <a:gdLst/>
                <a:ahLst/>
                <a:cxnLst/>
                <a:rect l="l" t="t" r="r" b="b"/>
                <a:pathLst>
                  <a:path w="10341" h="502" extrusionOk="0">
                    <a:moveTo>
                      <a:pt x="267" y="1"/>
                    </a:moveTo>
                    <a:cubicBezTo>
                      <a:pt x="100" y="1"/>
                      <a:pt x="0" y="134"/>
                      <a:pt x="0" y="268"/>
                    </a:cubicBezTo>
                    <a:cubicBezTo>
                      <a:pt x="0" y="401"/>
                      <a:pt x="133" y="501"/>
                      <a:pt x="267" y="501"/>
                    </a:cubicBezTo>
                    <a:lnTo>
                      <a:pt x="10107" y="501"/>
                    </a:lnTo>
                    <a:cubicBezTo>
                      <a:pt x="10207" y="501"/>
                      <a:pt x="10341" y="401"/>
                      <a:pt x="10341" y="268"/>
                    </a:cubicBezTo>
                    <a:cubicBezTo>
                      <a:pt x="10341" y="101"/>
                      <a:pt x="10207" y="1"/>
                      <a:pt x="10107" y="1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0" name="Google Shape;167;p18">
                <a:extLst>
                  <a:ext uri="{FF2B5EF4-FFF2-40B4-BE49-F238E27FC236}">
                    <a16:creationId xmlns:a16="http://schemas.microsoft.com/office/drawing/2014/main" id="{EBFFA1B3-76A0-E548-AFFA-3E736C6A176A}"/>
                  </a:ext>
                </a:extLst>
              </p:cNvPr>
              <p:cNvSpPr/>
              <p:nvPr/>
            </p:nvSpPr>
            <p:spPr>
              <a:xfrm>
                <a:off x="4422644" y="3876585"/>
                <a:ext cx="69038" cy="69113"/>
              </a:xfrm>
              <a:custGeom>
                <a:avLst/>
                <a:gdLst/>
                <a:ahLst/>
                <a:cxnLst/>
                <a:rect l="l" t="t" r="r" b="b"/>
                <a:pathLst>
                  <a:path w="1836" h="1838" extrusionOk="0">
                    <a:moveTo>
                      <a:pt x="996" y="1"/>
                    </a:moveTo>
                    <a:cubicBezTo>
                      <a:pt x="976" y="1"/>
                      <a:pt x="955" y="1"/>
                      <a:pt x="935" y="3"/>
                    </a:cubicBezTo>
                    <a:cubicBezTo>
                      <a:pt x="434" y="3"/>
                      <a:pt x="1" y="436"/>
                      <a:pt x="1" y="937"/>
                    </a:cubicBezTo>
                    <a:cubicBezTo>
                      <a:pt x="1" y="1437"/>
                      <a:pt x="434" y="1837"/>
                      <a:pt x="935" y="1837"/>
                    </a:cubicBezTo>
                    <a:cubicBezTo>
                      <a:pt x="1435" y="1837"/>
                      <a:pt x="1835" y="1437"/>
                      <a:pt x="1835" y="937"/>
                    </a:cubicBezTo>
                    <a:cubicBezTo>
                      <a:pt x="1835" y="392"/>
                      <a:pt x="1496" y="1"/>
                      <a:pt x="996" y="1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1" name="Google Shape;168;p18">
                <a:extLst>
                  <a:ext uri="{FF2B5EF4-FFF2-40B4-BE49-F238E27FC236}">
                    <a16:creationId xmlns:a16="http://schemas.microsoft.com/office/drawing/2014/main" id="{A19BF1E9-DE71-304F-98A3-140A1D387F4B}"/>
                  </a:ext>
                </a:extLst>
              </p:cNvPr>
              <p:cNvSpPr/>
              <p:nvPr/>
            </p:nvSpPr>
            <p:spPr>
              <a:xfrm>
                <a:off x="4629607" y="3798899"/>
                <a:ext cx="217042" cy="215763"/>
              </a:xfrm>
              <a:custGeom>
                <a:avLst/>
                <a:gdLst/>
                <a:ahLst/>
                <a:cxnLst/>
                <a:rect l="l" t="t" r="r" b="b"/>
                <a:pathLst>
                  <a:path w="5772" h="5738" extrusionOk="0">
                    <a:moveTo>
                      <a:pt x="2903" y="501"/>
                    </a:moveTo>
                    <a:cubicBezTo>
                      <a:pt x="4237" y="501"/>
                      <a:pt x="5304" y="1568"/>
                      <a:pt x="5304" y="2902"/>
                    </a:cubicBezTo>
                    <a:cubicBezTo>
                      <a:pt x="5304" y="4237"/>
                      <a:pt x="4237" y="5338"/>
                      <a:pt x="2903" y="5338"/>
                    </a:cubicBezTo>
                    <a:cubicBezTo>
                      <a:pt x="1568" y="5338"/>
                      <a:pt x="468" y="4237"/>
                      <a:pt x="468" y="2902"/>
                    </a:cubicBezTo>
                    <a:cubicBezTo>
                      <a:pt x="468" y="1568"/>
                      <a:pt x="1568" y="501"/>
                      <a:pt x="2903" y="501"/>
                    </a:cubicBezTo>
                    <a:close/>
                    <a:moveTo>
                      <a:pt x="2903" y="0"/>
                    </a:moveTo>
                    <a:cubicBezTo>
                      <a:pt x="1301" y="0"/>
                      <a:pt x="1" y="1268"/>
                      <a:pt x="1" y="2869"/>
                    </a:cubicBezTo>
                    <a:cubicBezTo>
                      <a:pt x="1" y="4437"/>
                      <a:pt x="1301" y="5738"/>
                      <a:pt x="2903" y="5738"/>
                    </a:cubicBezTo>
                    <a:cubicBezTo>
                      <a:pt x="4470" y="5738"/>
                      <a:pt x="5771" y="4437"/>
                      <a:pt x="5771" y="2869"/>
                    </a:cubicBezTo>
                    <a:cubicBezTo>
                      <a:pt x="5771" y="1268"/>
                      <a:pt x="4470" y="0"/>
                      <a:pt x="2903" y="0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2" name="Google Shape;169;p18">
                <a:extLst>
                  <a:ext uri="{FF2B5EF4-FFF2-40B4-BE49-F238E27FC236}">
                    <a16:creationId xmlns:a16="http://schemas.microsoft.com/office/drawing/2014/main" id="{7E56D482-D3B7-DE43-8B9F-E547184359FA}"/>
                  </a:ext>
                </a:extLst>
              </p:cNvPr>
              <p:cNvSpPr/>
              <p:nvPr/>
            </p:nvSpPr>
            <p:spPr>
              <a:xfrm>
                <a:off x="4703608" y="3876585"/>
                <a:ext cx="69038" cy="69113"/>
              </a:xfrm>
              <a:custGeom>
                <a:avLst/>
                <a:gdLst/>
                <a:ahLst/>
                <a:cxnLst/>
                <a:rect l="l" t="t" r="r" b="b"/>
                <a:pathLst>
                  <a:path w="1836" h="1838" extrusionOk="0">
                    <a:moveTo>
                      <a:pt x="993" y="1"/>
                    </a:moveTo>
                    <a:cubicBezTo>
                      <a:pt x="973" y="1"/>
                      <a:pt x="954" y="1"/>
                      <a:pt x="935" y="3"/>
                    </a:cubicBezTo>
                    <a:cubicBezTo>
                      <a:pt x="434" y="3"/>
                      <a:pt x="1" y="436"/>
                      <a:pt x="1" y="937"/>
                    </a:cubicBezTo>
                    <a:cubicBezTo>
                      <a:pt x="1" y="1437"/>
                      <a:pt x="434" y="1837"/>
                      <a:pt x="935" y="1837"/>
                    </a:cubicBezTo>
                    <a:cubicBezTo>
                      <a:pt x="1435" y="1837"/>
                      <a:pt x="1835" y="1437"/>
                      <a:pt x="1835" y="937"/>
                    </a:cubicBezTo>
                    <a:cubicBezTo>
                      <a:pt x="1835" y="392"/>
                      <a:pt x="1466" y="1"/>
                      <a:pt x="993" y="1"/>
                    </a:cubicBezTo>
                    <a:close/>
                  </a:path>
                </a:pathLst>
              </a:custGeom>
              <a:solidFill>
                <a:srgbClr val="5ED1C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3" name="Google Shape;170;p18">
                <a:extLst>
                  <a:ext uri="{FF2B5EF4-FFF2-40B4-BE49-F238E27FC236}">
                    <a16:creationId xmlns:a16="http://schemas.microsoft.com/office/drawing/2014/main" id="{CECDE45B-167E-264E-905E-3A6EA77E3475}"/>
                  </a:ext>
                </a:extLst>
              </p:cNvPr>
              <p:cNvSpPr/>
              <p:nvPr/>
            </p:nvSpPr>
            <p:spPr>
              <a:xfrm>
                <a:off x="4910572" y="3798899"/>
                <a:ext cx="217042" cy="215763"/>
              </a:xfrm>
              <a:custGeom>
                <a:avLst/>
                <a:gdLst/>
                <a:ahLst/>
                <a:cxnLst/>
                <a:rect l="l" t="t" r="r" b="b"/>
                <a:pathLst>
                  <a:path w="5772" h="5738" extrusionOk="0">
                    <a:moveTo>
                      <a:pt x="2869" y="501"/>
                    </a:moveTo>
                    <a:cubicBezTo>
                      <a:pt x="4204" y="501"/>
                      <a:pt x="5304" y="1568"/>
                      <a:pt x="5304" y="2902"/>
                    </a:cubicBezTo>
                    <a:cubicBezTo>
                      <a:pt x="5304" y="4237"/>
                      <a:pt x="4204" y="5338"/>
                      <a:pt x="2869" y="5338"/>
                    </a:cubicBezTo>
                    <a:cubicBezTo>
                      <a:pt x="1535" y="5338"/>
                      <a:pt x="468" y="4237"/>
                      <a:pt x="468" y="2902"/>
                    </a:cubicBezTo>
                    <a:cubicBezTo>
                      <a:pt x="468" y="1568"/>
                      <a:pt x="1535" y="501"/>
                      <a:pt x="2869" y="501"/>
                    </a:cubicBezTo>
                    <a:close/>
                    <a:moveTo>
                      <a:pt x="2869" y="0"/>
                    </a:moveTo>
                    <a:cubicBezTo>
                      <a:pt x="1301" y="0"/>
                      <a:pt x="1" y="1268"/>
                      <a:pt x="1" y="2869"/>
                    </a:cubicBezTo>
                    <a:cubicBezTo>
                      <a:pt x="1" y="4437"/>
                      <a:pt x="1301" y="5738"/>
                      <a:pt x="2869" y="5738"/>
                    </a:cubicBezTo>
                    <a:cubicBezTo>
                      <a:pt x="4470" y="5738"/>
                      <a:pt x="5771" y="4437"/>
                      <a:pt x="5771" y="2869"/>
                    </a:cubicBezTo>
                    <a:cubicBezTo>
                      <a:pt x="5771" y="1268"/>
                      <a:pt x="4470" y="0"/>
                      <a:pt x="2869" y="0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4" name="Google Shape;171;p18">
                <a:extLst>
                  <a:ext uri="{FF2B5EF4-FFF2-40B4-BE49-F238E27FC236}">
                    <a16:creationId xmlns:a16="http://schemas.microsoft.com/office/drawing/2014/main" id="{093109AF-F445-0D42-AD22-4DB02E974E34}"/>
                  </a:ext>
                </a:extLst>
              </p:cNvPr>
              <p:cNvSpPr/>
              <p:nvPr/>
            </p:nvSpPr>
            <p:spPr>
              <a:xfrm>
                <a:off x="4984573" y="3876585"/>
                <a:ext cx="69038" cy="69113"/>
              </a:xfrm>
              <a:custGeom>
                <a:avLst/>
                <a:gdLst/>
                <a:ahLst/>
                <a:cxnLst/>
                <a:rect l="l" t="t" r="r" b="b"/>
                <a:pathLst>
                  <a:path w="1836" h="1838" extrusionOk="0">
                    <a:moveTo>
                      <a:pt x="959" y="1"/>
                    </a:moveTo>
                    <a:cubicBezTo>
                      <a:pt x="940" y="1"/>
                      <a:pt x="921" y="1"/>
                      <a:pt x="901" y="3"/>
                    </a:cubicBezTo>
                    <a:cubicBezTo>
                      <a:pt x="401" y="3"/>
                      <a:pt x="1" y="436"/>
                      <a:pt x="1" y="937"/>
                    </a:cubicBezTo>
                    <a:cubicBezTo>
                      <a:pt x="1" y="1437"/>
                      <a:pt x="401" y="1837"/>
                      <a:pt x="901" y="1837"/>
                    </a:cubicBezTo>
                    <a:cubicBezTo>
                      <a:pt x="1402" y="1837"/>
                      <a:pt x="1835" y="1437"/>
                      <a:pt x="1835" y="937"/>
                    </a:cubicBezTo>
                    <a:cubicBezTo>
                      <a:pt x="1835" y="392"/>
                      <a:pt x="1435" y="1"/>
                      <a:pt x="959" y="1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5" name="Google Shape;172;p18">
                <a:extLst>
                  <a:ext uri="{FF2B5EF4-FFF2-40B4-BE49-F238E27FC236}">
                    <a16:creationId xmlns:a16="http://schemas.microsoft.com/office/drawing/2014/main" id="{667730AE-1989-D445-A64A-1CB2B9765A3D}"/>
                  </a:ext>
                </a:extLst>
              </p:cNvPr>
              <p:cNvSpPr/>
              <p:nvPr/>
            </p:nvSpPr>
            <p:spPr>
              <a:xfrm>
                <a:off x="5191536" y="3798899"/>
                <a:ext cx="215763" cy="215763"/>
              </a:xfrm>
              <a:custGeom>
                <a:avLst/>
                <a:gdLst/>
                <a:ahLst/>
                <a:cxnLst/>
                <a:rect l="l" t="t" r="r" b="b"/>
                <a:pathLst>
                  <a:path w="5738" h="5738" extrusionOk="0">
                    <a:moveTo>
                      <a:pt x="2869" y="501"/>
                    </a:moveTo>
                    <a:cubicBezTo>
                      <a:pt x="4204" y="501"/>
                      <a:pt x="5304" y="1568"/>
                      <a:pt x="5304" y="2902"/>
                    </a:cubicBezTo>
                    <a:cubicBezTo>
                      <a:pt x="5304" y="4237"/>
                      <a:pt x="4204" y="5338"/>
                      <a:pt x="2869" y="5338"/>
                    </a:cubicBezTo>
                    <a:cubicBezTo>
                      <a:pt x="1535" y="5338"/>
                      <a:pt x="468" y="4237"/>
                      <a:pt x="468" y="2902"/>
                    </a:cubicBezTo>
                    <a:cubicBezTo>
                      <a:pt x="468" y="1568"/>
                      <a:pt x="1535" y="501"/>
                      <a:pt x="2869" y="501"/>
                    </a:cubicBezTo>
                    <a:close/>
                    <a:moveTo>
                      <a:pt x="2869" y="0"/>
                    </a:moveTo>
                    <a:cubicBezTo>
                      <a:pt x="1268" y="0"/>
                      <a:pt x="1" y="1268"/>
                      <a:pt x="1" y="2869"/>
                    </a:cubicBezTo>
                    <a:cubicBezTo>
                      <a:pt x="1" y="4437"/>
                      <a:pt x="1301" y="5738"/>
                      <a:pt x="2869" y="5738"/>
                    </a:cubicBezTo>
                    <a:cubicBezTo>
                      <a:pt x="4470" y="5738"/>
                      <a:pt x="5738" y="4437"/>
                      <a:pt x="5738" y="2869"/>
                    </a:cubicBezTo>
                    <a:cubicBezTo>
                      <a:pt x="5738" y="1268"/>
                      <a:pt x="4470" y="0"/>
                      <a:pt x="2869" y="0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6" name="Google Shape;173;p18">
                <a:extLst>
                  <a:ext uri="{FF2B5EF4-FFF2-40B4-BE49-F238E27FC236}">
                    <a16:creationId xmlns:a16="http://schemas.microsoft.com/office/drawing/2014/main" id="{5EE0BA91-E85C-6544-921E-07CAC8500246}"/>
                  </a:ext>
                </a:extLst>
              </p:cNvPr>
              <p:cNvSpPr/>
              <p:nvPr/>
            </p:nvSpPr>
            <p:spPr>
              <a:xfrm>
                <a:off x="5265538" y="3876585"/>
                <a:ext cx="69038" cy="69113"/>
              </a:xfrm>
              <a:custGeom>
                <a:avLst/>
                <a:gdLst/>
                <a:ahLst/>
                <a:cxnLst/>
                <a:rect l="l" t="t" r="r" b="b"/>
                <a:pathLst>
                  <a:path w="1836" h="1838" extrusionOk="0">
                    <a:moveTo>
                      <a:pt x="959" y="1"/>
                    </a:moveTo>
                    <a:cubicBezTo>
                      <a:pt x="940" y="1"/>
                      <a:pt x="921" y="1"/>
                      <a:pt x="901" y="3"/>
                    </a:cubicBezTo>
                    <a:cubicBezTo>
                      <a:pt x="401" y="3"/>
                      <a:pt x="1" y="436"/>
                      <a:pt x="1" y="937"/>
                    </a:cubicBezTo>
                    <a:cubicBezTo>
                      <a:pt x="1" y="1437"/>
                      <a:pt x="401" y="1837"/>
                      <a:pt x="901" y="1837"/>
                    </a:cubicBezTo>
                    <a:cubicBezTo>
                      <a:pt x="1402" y="1837"/>
                      <a:pt x="1835" y="1437"/>
                      <a:pt x="1835" y="937"/>
                    </a:cubicBezTo>
                    <a:cubicBezTo>
                      <a:pt x="1835" y="392"/>
                      <a:pt x="1435" y="1"/>
                      <a:pt x="959" y="1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7" name="Google Shape;174;p18">
                <a:extLst>
                  <a:ext uri="{FF2B5EF4-FFF2-40B4-BE49-F238E27FC236}">
                    <a16:creationId xmlns:a16="http://schemas.microsoft.com/office/drawing/2014/main" id="{2E225F05-D655-224B-8A96-AF3C2389391B}"/>
                  </a:ext>
                </a:extLst>
              </p:cNvPr>
              <p:cNvSpPr/>
              <p:nvPr/>
            </p:nvSpPr>
            <p:spPr>
              <a:xfrm>
                <a:off x="5472501" y="3798899"/>
                <a:ext cx="215763" cy="215763"/>
              </a:xfrm>
              <a:custGeom>
                <a:avLst/>
                <a:gdLst/>
                <a:ahLst/>
                <a:cxnLst/>
                <a:rect l="l" t="t" r="r" b="b"/>
                <a:pathLst>
                  <a:path w="5738" h="5738" extrusionOk="0">
                    <a:moveTo>
                      <a:pt x="2869" y="501"/>
                    </a:moveTo>
                    <a:cubicBezTo>
                      <a:pt x="4204" y="501"/>
                      <a:pt x="5271" y="1568"/>
                      <a:pt x="5271" y="2902"/>
                    </a:cubicBezTo>
                    <a:cubicBezTo>
                      <a:pt x="5271" y="4237"/>
                      <a:pt x="4204" y="5338"/>
                      <a:pt x="2869" y="5338"/>
                    </a:cubicBezTo>
                    <a:cubicBezTo>
                      <a:pt x="1535" y="5338"/>
                      <a:pt x="434" y="4237"/>
                      <a:pt x="434" y="2902"/>
                    </a:cubicBezTo>
                    <a:cubicBezTo>
                      <a:pt x="434" y="1568"/>
                      <a:pt x="1535" y="501"/>
                      <a:pt x="2869" y="501"/>
                    </a:cubicBezTo>
                    <a:close/>
                    <a:moveTo>
                      <a:pt x="2869" y="0"/>
                    </a:moveTo>
                    <a:cubicBezTo>
                      <a:pt x="1268" y="0"/>
                      <a:pt x="1" y="1268"/>
                      <a:pt x="1" y="2869"/>
                    </a:cubicBezTo>
                    <a:cubicBezTo>
                      <a:pt x="1" y="4437"/>
                      <a:pt x="1268" y="5738"/>
                      <a:pt x="2869" y="5738"/>
                    </a:cubicBezTo>
                    <a:cubicBezTo>
                      <a:pt x="4437" y="5738"/>
                      <a:pt x="5738" y="4437"/>
                      <a:pt x="5738" y="2869"/>
                    </a:cubicBezTo>
                    <a:cubicBezTo>
                      <a:pt x="5738" y="1268"/>
                      <a:pt x="4437" y="0"/>
                      <a:pt x="2869" y="0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8" name="Google Shape;175;p18">
                <a:extLst>
                  <a:ext uri="{FF2B5EF4-FFF2-40B4-BE49-F238E27FC236}">
                    <a16:creationId xmlns:a16="http://schemas.microsoft.com/office/drawing/2014/main" id="{6C85815B-1661-E64B-977E-AB82E3A4DB1A}"/>
                  </a:ext>
                </a:extLst>
              </p:cNvPr>
              <p:cNvSpPr/>
              <p:nvPr/>
            </p:nvSpPr>
            <p:spPr>
              <a:xfrm>
                <a:off x="5545262" y="3876585"/>
                <a:ext cx="69001" cy="69113"/>
              </a:xfrm>
              <a:custGeom>
                <a:avLst/>
                <a:gdLst/>
                <a:ahLst/>
                <a:cxnLst/>
                <a:rect l="l" t="t" r="r" b="b"/>
                <a:pathLst>
                  <a:path w="1835" h="1838" extrusionOk="0">
                    <a:moveTo>
                      <a:pt x="992" y="1"/>
                    </a:moveTo>
                    <a:cubicBezTo>
                      <a:pt x="973" y="1"/>
                      <a:pt x="954" y="1"/>
                      <a:pt x="934" y="3"/>
                    </a:cubicBezTo>
                    <a:cubicBezTo>
                      <a:pt x="434" y="3"/>
                      <a:pt x="0" y="436"/>
                      <a:pt x="0" y="937"/>
                    </a:cubicBezTo>
                    <a:cubicBezTo>
                      <a:pt x="0" y="1437"/>
                      <a:pt x="434" y="1837"/>
                      <a:pt x="934" y="1837"/>
                    </a:cubicBezTo>
                    <a:cubicBezTo>
                      <a:pt x="1435" y="1837"/>
                      <a:pt x="1835" y="1437"/>
                      <a:pt x="1835" y="937"/>
                    </a:cubicBezTo>
                    <a:cubicBezTo>
                      <a:pt x="1835" y="392"/>
                      <a:pt x="1465" y="1"/>
                      <a:pt x="992" y="1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9" name="Google Shape;176;p18">
                <a:extLst>
                  <a:ext uri="{FF2B5EF4-FFF2-40B4-BE49-F238E27FC236}">
                    <a16:creationId xmlns:a16="http://schemas.microsoft.com/office/drawing/2014/main" id="{F7591949-8EAD-724E-8876-6FC4A64A66A5}"/>
                  </a:ext>
                </a:extLst>
              </p:cNvPr>
              <p:cNvSpPr/>
              <p:nvPr/>
            </p:nvSpPr>
            <p:spPr>
              <a:xfrm>
                <a:off x="2886137" y="3629577"/>
                <a:ext cx="286005" cy="284764"/>
              </a:xfrm>
              <a:custGeom>
                <a:avLst/>
                <a:gdLst/>
                <a:ahLst/>
                <a:cxnLst/>
                <a:rect l="l" t="t" r="r" b="b"/>
                <a:pathLst>
                  <a:path w="7606" h="7573" extrusionOk="0">
                    <a:moveTo>
                      <a:pt x="3803" y="0"/>
                    </a:moveTo>
                    <a:cubicBezTo>
                      <a:pt x="1701" y="0"/>
                      <a:pt x="0" y="1668"/>
                      <a:pt x="0" y="3770"/>
                    </a:cubicBezTo>
                    <a:cubicBezTo>
                      <a:pt x="0" y="5871"/>
                      <a:pt x="1701" y="7572"/>
                      <a:pt x="3803" y="7572"/>
                    </a:cubicBezTo>
                    <a:cubicBezTo>
                      <a:pt x="5904" y="7572"/>
                      <a:pt x="7606" y="5871"/>
                      <a:pt x="7606" y="3770"/>
                    </a:cubicBezTo>
                    <a:cubicBezTo>
                      <a:pt x="7606" y="1668"/>
                      <a:pt x="5904" y="0"/>
                      <a:pt x="3803" y="0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0" name="Google Shape;177;p18">
                <a:extLst>
                  <a:ext uri="{FF2B5EF4-FFF2-40B4-BE49-F238E27FC236}">
                    <a16:creationId xmlns:a16="http://schemas.microsoft.com/office/drawing/2014/main" id="{BEB3D3FB-7A44-D146-8A6E-8D374E548DE8}"/>
                  </a:ext>
                </a:extLst>
              </p:cNvPr>
              <p:cNvSpPr/>
              <p:nvPr/>
            </p:nvSpPr>
            <p:spPr>
              <a:xfrm>
                <a:off x="2933779" y="3675978"/>
                <a:ext cx="190682" cy="191961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5105" extrusionOk="0">
                    <a:moveTo>
                      <a:pt x="2536" y="0"/>
                    </a:moveTo>
                    <a:cubicBezTo>
                      <a:pt x="1135" y="0"/>
                      <a:pt x="1" y="1135"/>
                      <a:pt x="1" y="2536"/>
                    </a:cubicBezTo>
                    <a:cubicBezTo>
                      <a:pt x="1" y="3937"/>
                      <a:pt x="1135" y="5104"/>
                      <a:pt x="2536" y="5104"/>
                    </a:cubicBezTo>
                    <a:cubicBezTo>
                      <a:pt x="3937" y="5104"/>
                      <a:pt x="5071" y="3937"/>
                      <a:pt x="5071" y="2536"/>
                    </a:cubicBezTo>
                    <a:cubicBezTo>
                      <a:pt x="5071" y="1135"/>
                      <a:pt x="3937" y="0"/>
                      <a:pt x="2536" y="0"/>
                    </a:cubicBezTo>
                    <a:close/>
                  </a:path>
                </a:pathLst>
              </a:custGeom>
              <a:solidFill>
                <a:srgbClr val="EAA6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1" name="Google Shape;178;p18">
                <a:extLst>
                  <a:ext uri="{FF2B5EF4-FFF2-40B4-BE49-F238E27FC236}">
                    <a16:creationId xmlns:a16="http://schemas.microsoft.com/office/drawing/2014/main" id="{C31077C9-1C8C-B140-8A8E-39B41BB73FC5}"/>
                  </a:ext>
                </a:extLst>
              </p:cNvPr>
              <p:cNvSpPr/>
              <p:nvPr/>
            </p:nvSpPr>
            <p:spPr>
              <a:xfrm>
                <a:off x="2886137" y="1898637"/>
                <a:ext cx="286005" cy="284764"/>
              </a:xfrm>
              <a:custGeom>
                <a:avLst/>
                <a:gdLst/>
                <a:ahLst/>
                <a:cxnLst/>
                <a:rect l="l" t="t" r="r" b="b"/>
                <a:pathLst>
                  <a:path w="7606" h="7573" extrusionOk="0">
                    <a:moveTo>
                      <a:pt x="3803" y="0"/>
                    </a:moveTo>
                    <a:cubicBezTo>
                      <a:pt x="1701" y="0"/>
                      <a:pt x="0" y="1668"/>
                      <a:pt x="0" y="3770"/>
                    </a:cubicBezTo>
                    <a:cubicBezTo>
                      <a:pt x="0" y="5871"/>
                      <a:pt x="1701" y="7572"/>
                      <a:pt x="3803" y="7572"/>
                    </a:cubicBezTo>
                    <a:cubicBezTo>
                      <a:pt x="5904" y="7572"/>
                      <a:pt x="7606" y="5871"/>
                      <a:pt x="7606" y="3770"/>
                    </a:cubicBezTo>
                    <a:cubicBezTo>
                      <a:pt x="7606" y="1668"/>
                      <a:pt x="5904" y="0"/>
                      <a:pt x="3803" y="0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2" name="Google Shape;179;p18">
                <a:extLst>
                  <a:ext uri="{FF2B5EF4-FFF2-40B4-BE49-F238E27FC236}">
                    <a16:creationId xmlns:a16="http://schemas.microsoft.com/office/drawing/2014/main" id="{2D2DAEED-2629-A242-B09C-FDD404A32CAA}"/>
                  </a:ext>
                </a:extLst>
              </p:cNvPr>
              <p:cNvSpPr/>
              <p:nvPr/>
            </p:nvSpPr>
            <p:spPr>
              <a:xfrm>
                <a:off x="2933779" y="1945038"/>
                <a:ext cx="190682" cy="191961"/>
              </a:xfrm>
              <a:custGeom>
                <a:avLst/>
                <a:gdLst/>
                <a:ahLst/>
                <a:cxnLst/>
                <a:rect l="l" t="t" r="r" b="b"/>
                <a:pathLst>
                  <a:path w="5071" h="5105" extrusionOk="0">
                    <a:moveTo>
                      <a:pt x="2536" y="0"/>
                    </a:moveTo>
                    <a:cubicBezTo>
                      <a:pt x="1135" y="0"/>
                      <a:pt x="1" y="1135"/>
                      <a:pt x="1" y="2536"/>
                    </a:cubicBezTo>
                    <a:cubicBezTo>
                      <a:pt x="1" y="3937"/>
                      <a:pt x="1135" y="5104"/>
                      <a:pt x="2536" y="5104"/>
                    </a:cubicBezTo>
                    <a:cubicBezTo>
                      <a:pt x="3937" y="5104"/>
                      <a:pt x="5071" y="3937"/>
                      <a:pt x="5071" y="2536"/>
                    </a:cubicBezTo>
                    <a:cubicBezTo>
                      <a:pt x="5071" y="1135"/>
                      <a:pt x="3937" y="0"/>
                      <a:pt x="2536" y="0"/>
                    </a:cubicBezTo>
                    <a:close/>
                  </a:path>
                </a:pathLst>
              </a:custGeom>
              <a:solidFill>
                <a:srgbClr val="EAA6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3" name="Google Shape;180;p18">
                <a:extLst>
                  <a:ext uri="{FF2B5EF4-FFF2-40B4-BE49-F238E27FC236}">
                    <a16:creationId xmlns:a16="http://schemas.microsoft.com/office/drawing/2014/main" id="{764136AB-805C-B541-98AA-CB5F671FCF4C}"/>
                  </a:ext>
                </a:extLst>
              </p:cNvPr>
              <p:cNvSpPr/>
              <p:nvPr/>
            </p:nvSpPr>
            <p:spPr>
              <a:xfrm>
                <a:off x="5801145" y="1898637"/>
                <a:ext cx="284764" cy="284764"/>
              </a:xfrm>
              <a:custGeom>
                <a:avLst/>
                <a:gdLst/>
                <a:ahLst/>
                <a:cxnLst/>
                <a:rect l="l" t="t" r="r" b="b"/>
                <a:pathLst>
                  <a:path w="7573" h="7573" extrusionOk="0">
                    <a:moveTo>
                      <a:pt x="3803" y="0"/>
                    </a:moveTo>
                    <a:cubicBezTo>
                      <a:pt x="1701" y="0"/>
                      <a:pt x="0" y="1668"/>
                      <a:pt x="0" y="3770"/>
                    </a:cubicBezTo>
                    <a:cubicBezTo>
                      <a:pt x="0" y="5871"/>
                      <a:pt x="1701" y="7572"/>
                      <a:pt x="3803" y="7572"/>
                    </a:cubicBezTo>
                    <a:cubicBezTo>
                      <a:pt x="5904" y="7572"/>
                      <a:pt x="7572" y="5871"/>
                      <a:pt x="7572" y="3770"/>
                    </a:cubicBezTo>
                    <a:cubicBezTo>
                      <a:pt x="7572" y="1668"/>
                      <a:pt x="5904" y="0"/>
                      <a:pt x="3803" y="0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4" name="Google Shape;181;p18">
                <a:extLst>
                  <a:ext uri="{FF2B5EF4-FFF2-40B4-BE49-F238E27FC236}">
                    <a16:creationId xmlns:a16="http://schemas.microsoft.com/office/drawing/2014/main" id="{0898BDF1-0F2C-E841-8376-CEC9901F0E0F}"/>
                  </a:ext>
                </a:extLst>
              </p:cNvPr>
              <p:cNvSpPr/>
              <p:nvPr/>
            </p:nvSpPr>
            <p:spPr>
              <a:xfrm>
                <a:off x="5847547" y="1945038"/>
                <a:ext cx="191923" cy="191961"/>
              </a:xfrm>
              <a:custGeom>
                <a:avLst/>
                <a:gdLst/>
                <a:ahLst/>
                <a:cxnLst/>
                <a:rect l="l" t="t" r="r" b="b"/>
                <a:pathLst>
                  <a:path w="5104" h="5105" extrusionOk="0">
                    <a:moveTo>
                      <a:pt x="2569" y="0"/>
                    </a:moveTo>
                    <a:cubicBezTo>
                      <a:pt x="1168" y="0"/>
                      <a:pt x="0" y="1135"/>
                      <a:pt x="0" y="2536"/>
                    </a:cubicBezTo>
                    <a:cubicBezTo>
                      <a:pt x="0" y="3937"/>
                      <a:pt x="1168" y="5104"/>
                      <a:pt x="2569" y="5104"/>
                    </a:cubicBezTo>
                    <a:cubicBezTo>
                      <a:pt x="3970" y="5104"/>
                      <a:pt x="5104" y="3937"/>
                      <a:pt x="5104" y="2536"/>
                    </a:cubicBezTo>
                    <a:cubicBezTo>
                      <a:pt x="5104" y="1135"/>
                      <a:pt x="3970" y="0"/>
                      <a:pt x="2569" y="0"/>
                    </a:cubicBezTo>
                    <a:close/>
                  </a:path>
                </a:pathLst>
              </a:custGeom>
              <a:solidFill>
                <a:srgbClr val="EAA6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5" name="Google Shape;182;p18">
                <a:extLst>
                  <a:ext uri="{FF2B5EF4-FFF2-40B4-BE49-F238E27FC236}">
                    <a16:creationId xmlns:a16="http://schemas.microsoft.com/office/drawing/2014/main" id="{A2F90D9E-A22E-A543-828F-8F2279A92F6F}"/>
                  </a:ext>
                </a:extLst>
              </p:cNvPr>
              <p:cNvSpPr/>
              <p:nvPr/>
            </p:nvSpPr>
            <p:spPr>
              <a:xfrm>
                <a:off x="5801145" y="3633337"/>
                <a:ext cx="284764" cy="286005"/>
              </a:xfrm>
              <a:custGeom>
                <a:avLst/>
                <a:gdLst/>
                <a:ahLst/>
                <a:cxnLst/>
                <a:rect l="l" t="t" r="r" b="b"/>
                <a:pathLst>
                  <a:path w="7573" h="7606" extrusionOk="0">
                    <a:moveTo>
                      <a:pt x="3803" y="0"/>
                    </a:moveTo>
                    <a:cubicBezTo>
                      <a:pt x="1701" y="0"/>
                      <a:pt x="0" y="1701"/>
                      <a:pt x="0" y="3803"/>
                    </a:cubicBezTo>
                    <a:cubicBezTo>
                      <a:pt x="0" y="5904"/>
                      <a:pt x="1701" y="7606"/>
                      <a:pt x="3803" y="7606"/>
                    </a:cubicBezTo>
                    <a:cubicBezTo>
                      <a:pt x="5904" y="7606"/>
                      <a:pt x="7572" y="5904"/>
                      <a:pt x="7572" y="3803"/>
                    </a:cubicBezTo>
                    <a:cubicBezTo>
                      <a:pt x="7572" y="1701"/>
                      <a:pt x="5904" y="0"/>
                      <a:pt x="3803" y="0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6" name="Google Shape;183;p18">
                <a:extLst>
                  <a:ext uri="{FF2B5EF4-FFF2-40B4-BE49-F238E27FC236}">
                    <a16:creationId xmlns:a16="http://schemas.microsoft.com/office/drawing/2014/main" id="{A713D75E-1680-EB48-9B48-C7840F1CA3C7}"/>
                  </a:ext>
                </a:extLst>
              </p:cNvPr>
              <p:cNvSpPr/>
              <p:nvPr/>
            </p:nvSpPr>
            <p:spPr>
              <a:xfrm>
                <a:off x="5847547" y="3680979"/>
                <a:ext cx="191923" cy="190720"/>
              </a:xfrm>
              <a:custGeom>
                <a:avLst/>
                <a:gdLst/>
                <a:ahLst/>
                <a:cxnLst/>
                <a:rect l="l" t="t" r="r" b="b"/>
                <a:pathLst>
                  <a:path w="5104" h="5072" extrusionOk="0">
                    <a:moveTo>
                      <a:pt x="2569" y="1"/>
                    </a:moveTo>
                    <a:cubicBezTo>
                      <a:pt x="1168" y="1"/>
                      <a:pt x="0" y="1135"/>
                      <a:pt x="0" y="2536"/>
                    </a:cubicBezTo>
                    <a:cubicBezTo>
                      <a:pt x="0" y="3937"/>
                      <a:pt x="1168" y="5071"/>
                      <a:pt x="2569" y="5071"/>
                    </a:cubicBezTo>
                    <a:cubicBezTo>
                      <a:pt x="3970" y="5071"/>
                      <a:pt x="5104" y="3937"/>
                      <a:pt x="5104" y="2536"/>
                    </a:cubicBezTo>
                    <a:cubicBezTo>
                      <a:pt x="5104" y="1135"/>
                      <a:pt x="3970" y="1"/>
                      <a:pt x="2569" y="1"/>
                    </a:cubicBezTo>
                    <a:close/>
                  </a:path>
                </a:pathLst>
              </a:custGeom>
              <a:solidFill>
                <a:srgbClr val="EAA6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7" name="Google Shape;184;p18">
                <a:extLst>
                  <a:ext uri="{FF2B5EF4-FFF2-40B4-BE49-F238E27FC236}">
                    <a16:creationId xmlns:a16="http://schemas.microsoft.com/office/drawing/2014/main" id="{562AE12C-A9DC-8341-ABD8-3564DAD10499}"/>
                  </a:ext>
                </a:extLst>
              </p:cNvPr>
              <p:cNvSpPr/>
              <p:nvPr/>
            </p:nvSpPr>
            <p:spPr>
              <a:xfrm>
                <a:off x="3450548" y="3806420"/>
                <a:ext cx="125480" cy="125480"/>
              </a:xfrm>
              <a:custGeom>
                <a:avLst/>
                <a:gdLst/>
                <a:ahLst/>
                <a:cxnLst/>
                <a:rect l="l" t="t" r="r" b="b"/>
                <a:pathLst>
                  <a:path w="3337" h="3337" extrusionOk="0">
                    <a:moveTo>
                      <a:pt x="1669" y="1"/>
                    </a:moveTo>
                    <a:cubicBezTo>
                      <a:pt x="768" y="1"/>
                      <a:pt x="1" y="734"/>
                      <a:pt x="1" y="1668"/>
                    </a:cubicBezTo>
                    <a:cubicBezTo>
                      <a:pt x="1" y="2569"/>
                      <a:pt x="768" y="3336"/>
                      <a:pt x="1669" y="3336"/>
                    </a:cubicBezTo>
                    <a:cubicBezTo>
                      <a:pt x="2603" y="3336"/>
                      <a:pt x="3337" y="2569"/>
                      <a:pt x="3337" y="1668"/>
                    </a:cubicBezTo>
                    <a:cubicBezTo>
                      <a:pt x="3337" y="734"/>
                      <a:pt x="2603" y="1"/>
                      <a:pt x="166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8" name="Google Shape;185;p18">
                <a:extLst>
                  <a:ext uri="{FF2B5EF4-FFF2-40B4-BE49-F238E27FC236}">
                    <a16:creationId xmlns:a16="http://schemas.microsoft.com/office/drawing/2014/main" id="{481992C7-2191-8A46-A9EA-6F99B45103CF}"/>
                  </a:ext>
                </a:extLst>
              </p:cNvPr>
              <p:cNvSpPr/>
              <p:nvPr/>
            </p:nvSpPr>
            <p:spPr>
              <a:xfrm>
                <a:off x="3839394" y="3806420"/>
                <a:ext cx="125480" cy="125480"/>
              </a:xfrm>
              <a:custGeom>
                <a:avLst/>
                <a:gdLst/>
                <a:ahLst/>
                <a:cxnLst/>
                <a:rect l="l" t="t" r="r" b="b"/>
                <a:pathLst>
                  <a:path w="3337" h="3337" extrusionOk="0">
                    <a:moveTo>
                      <a:pt x="1668" y="1"/>
                    </a:moveTo>
                    <a:cubicBezTo>
                      <a:pt x="768" y="1"/>
                      <a:pt x="1" y="734"/>
                      <a:pt x="1" y="1668"/>
                    </a:cubicBezTo>
                    <a:cubicBezTo>
                      <a:pt x="1" y="2569"/>
                      <a:pt x="768" y="3336"/>
                      <a:pt x="1668" y="3336"/>
                    </a:cubicBezTo>
                    <a:cubicBezTo>
                      <a:pt x="2602" y="3336"/>
                      <a:pt x="3336" y="2569"/>
                      <a:pt x="3336" y="1668"/>
                    </a:cubicBezTo>
                    <a:cubicBezTo>
                      <a:pt x="3336" y="734"/>
                      <a:pt x="2602" y="1"/>
                      <a:pt x="166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1" name="Google Shape;186;p18">
              <a:extLst>
                <a:ext uri="{FF2B5EF4-FFF2-40B4-BE49-F238E27FC236}">
                  <a16:creationId xmlns:a16="http://schemas.microsoft.com/office/drawing/2014/main" id="{452E6354-7D49-A84F-9A44-EC1834E7A96A}"/>
                </a:ext>
              </a:extLst>
            </p:cNvPr>
            <p:cNvGrpSpPr/>
            <p:nvPr/>
          </p:nvGrpSpPr>
          <p:grpSpPr>
            <a:xfrm>
              <a:off x="5729767" y="2662875"/>
              <a:ext cx="217565" cy="768339"/>
              <a:chOff x="2904561" y="2503204"/>
              <a:chExt cx="235843" cy="832888"/>
            </a:xfrm>
          </p:grpSpPr>
          <p:sp>
            <p:nvSpPr>
              <p:cNvPr id="82" name="Google Shape;187;p18">
                <a:extLst>
                  <a:ext uri="{FF2B5EF4-FFF2-40B4-BE49-F238E27FC236}">
                    <a16:creationId xmlns:a16="http://schemas.microsoft.com/office/drawing/2014/main" id="{F9CC4DB8-A0CD-D841-8960-B83D3669AFFA}"/>
                  </a:ext>
                </a:extLst>
              </p:cNvPr>
              <p:cNvSpPr/>
              <p:nvPr/>
            </p:nvSpPr>
            <p:spPr>
              <a:xfrm>
                <a:off x="2904561" y="2503204"/>
                <a:ext cx="235843" cy="18839"/>
              </a:xfrm>
              <a:custGeom>
                <a:avLst/>
                <a:gdLst/>
                <a:ahLst/>
                <a:cxnLst/>
                <a:rect l="l" t="t" r="r" b="b"/>
                <a:pathLst>
                  <a:path w="6272" h="501" extrusionOk="0">
                    <a:moveTo>
                      <a:pt x="234" y="0"/>
                    </a:moveTo>
                    <a:cubicBezTo>
                      <a:pt x="67" y="0"/>
                      <a:pt x="0" y="134"/>
                      <a:pt x="0" y="234"/>
                    </a:cubicBezTo>
                    <a:cubicBezTo>
                      <a:pt x="0" y="434"/>
                      <a:pt x="100" y="501"/>
                      <a:pt x="234" y="501"/>
                    </a:cubicBezTo>
                    <a:lnTo>
                      <a:pt x="6038" y="501"/>
                    </a:lnTo>
                    <a:cubicBezTo>
                      <a:pt x="6171" y="501"/>
                      <a:pt x="6238" y="434"/>
                      <a:pt x="6271" y="234"/>
                    </a:cubicBezTo>
                    <a:cubicBezTo>
                      <a:pt x="6271" y="67"/>
                      <a:pt x="6171" y="0"/>
                      <a:pt x="6038" y="0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3" name="Google Shape;188;p18">
                <a:extLst>
                  <a:ext uri="{FF2B5EF4-FFF2-40B4-BE49-F238E27FC236}">
                    <a16:creationId xmlns:a16="http://schemas.microsoft.com/office/drawing/2014/main" id="{E8C556CC-89D7-794E-8BA4-481382CD6868}"/>
                  </a:ext>
                </a:extLst>
              </p:cNvPr>
              <p:cNvSpPr/>
              <p:nvPr/>
            </p:nvSpPr>
            <p:spPr>
              <a:xfrm>
                <a:off x="2904561" y="2785409"/>
                <a:ext cx="235843" cy="18876"/>
              </a:xfrm>
              <a:custGeom>
                <a:avLst/>
                <a:gdLst/>
                <a:ahLst/>
                <a:cxnLst/>
                <a:rect l="l" t="t" r="r" b="b"/>
                <a:pathLst>
                  <a:path w="6272" h="502" extrusionOk="0">
                    <a:moveTo>
                      <a:pt x="234" y="1"/>
                    </a:moveTo>
                    <a:cubicBezTo>
                      <a:pt x="67" y="1"/>
                      <a:pt x="0" y="134"/>
                      <a:pt x="0" y="234"/>
                    </a:cubicBezTo>
                    <a:cubicBezTo>
                      <a:pt x="0" y="434"/>
                      <a:pt x="100" y="501"/>
                      <a:pt x="234" y="501"/>
                    </a:cubicBezTo>
                    <a:lnTo>
                      <a:pt x="6038" y="501"/>
                    </a:lnTo>
                    <a:cubicBezTo>
                      <a:pt x="6171" y="501"/>
                      <a:pt x="6238" y="434"/>
                      <a:pt x="6271" y="234"/>
                    </a:cubicBezTo>
                    <a:cubicBezTo>
                      <a:pt x="6271" y="67"/>
                      <a:pt x="6171" y="1"/>
                      <a:pt x="6038" y="1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4" name="Google Shape;189;p18">
                <a:extLst>
                  <a:ext uri="{FF2B5EF4-FFF2-40B4-BE49-F238E27FC236}">
                    <a16:creationId xmlns:a16="http://schemas.microsoft.com/office/drawing/2014/main" id="{DDFA7CA4-E189-D14C-BFFE-63AFE53DECFF}"/>
                  </a:ext>
                </a:extLst>
              </p:cNvPr>
              <p:cNvSpPr/>
              <p:nvPr/>
            </p:nvSpPr>
            <p:spPr>
              <a:xfrm>
                <a:off x="2904561" y="3068891"/>
                <a:ext cx="235843" cy="18839"/>
              </a:xfrm>
              <a:custGeom>
                <a:avLst/>
                <a:gdLst/>
                <a:ahLst/>
                <a:cxnLst/>
                <a:rect l="l" t="t" r="r" b="b"/>
                <a:pathLst>
                  <a:path w="6272" h="501" extrusionOk="0">
                    <a:moveTo>
                      <a:pt x="234" y="0"/>
                    </a:moveTo>
                    <a:cubicBezTo>
                      <a:pt x="67" y="0"/>
                      <a:pt x="0" y="134"/>
                      <a:pt x="0" y="267"/>
                    </a:cubicBezTo>
                    <a:cubicBezTo>
                      <a:pt x="0" y="434"/>
                      <a:pt x="100" y="501"/>
                      <a:pt x="234" y="501"/>
                    </a:cubicBezTo>
                    <a:lnTo>
                      <a:pt x="6038" y="501"/>
                    </a:lnTo>
                    <a:cubicBezTo>
                      <a:pt x="6171" y="501"/>
                      <a:pt x="6238" y="401"/>
                      <a:pt x="6271" y="267"/>
                    </a:cubicBezTo>
                    <a:cubicBezTo>
                      <a:pt x="6271" y="101"/>
                      <a:pt x="6171" y="0"/>
                      <a:pt x="6038" y="0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5" name="Google Shape;190;p18">
                <a:extLst>
                  <a:ext uri="{FF2B5EF4-FFF2-40B4-BE49-F238E27FC236}">
                    <a16:creationId xmlns:a16="http://schemas.microsoft.com/office/drawing/2014/main" id="{CE8697A4-3ECB-D242-9328-04DD1E31C6AB}"/>
                  </a:ext>
                </a:extLst>
              </p:cNvPr>
              <p:cNvSpPr/>
              <p:nvPr/>
            </p:nvSpPr>
            <p:spPr>
              <a:xfrm>
                <a:off x="2904561" y="3317253"/>
                <a:ext cx="235843" cy="18839"/>
              </a:xfrm>
              <a:custGeom>
                <a:avLst/>
                <a:gdLst/>
                <a:ahLst/>
                <a:cxnLst/>
                <a:rect l="l" t="t" r="r" b="b"/>
                <a:pathLst>
                  <a:path w="6272" h="501" extrusionOk="0">
                    <a:moveTo>
                      <a:pt x="234" y="0"/>
                    </a:moveTo>
                    <a:cubicBezTo>
                      <a:pt x="67" y="0"/>
                      <a:pt x="0" y="100"/>
                      <a:pt x="0" y="234"/>
                    </a:cubicBezTo>
                    <a:cubicBezTo>
                      <a:pt x="0" y="367"/>
                      <a:pt x="100" y="501"/>
                      <a:pt x="234" y="501"/>
                    </a:cubicBezTo>
                    <a:lnTo>
                      <a:pt x="6038" y="501"/>
                    </a:lnTo>
                    <a:cubicBezTo>
                      <a:pt x="6171" y="501"/>
                      <a:pt x="6238" y="367"/>
                      <a:pt x="6271" y="234"/>
                    </a:cubicBezTo>
                    <a:cubicBezTo>
                      <a:pt x="6271" y="100"/>
                      <a:pt x="6171" y="0"/>
                      <a:pt x="6038" y="0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33" name="Google Shape;196;p18">
            <a:extLst>
              <a:ext uri="{FF2B5EF4-FFF2-40B4-BE49-F238E27FC236}">
                <a16:creationId xmlns:a16="http://schemas.microsoft.com/office/drawing/2014/main" id="{476A6A2D-650C-5546-892D-B16E2A63016C}"/>
              </a:ext>
            </a:extLst>
          </p:cNvPr>
          <p:cNvSpPr txBox="1"/>
          <p:nvPr/>
        </p:nvSpPr>
        <p:spPr>
          <a:xfrm>
            <a:off x="274509" y="2047831"/>
            <a:ext cx="3094454" cy="168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 defTabSz="914400">
              <a:buClr>
                <a:srgbClr val="000000"/>
              </a:buClr>
              <a:buFont typeface="Arial"/>
              <a:buNone/>
            </a:pPr>
            <a:r>
              <a:rPr lang="en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Dil</a:t>
            </a:r>
            <a:r>
              <a:rPr lang="en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, </a:t>
            </a:r>
            <a:r>
              <a:rPr lang="en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toplumca</a:t>
            </a:r>
            <a:r>
              <a:rPr lang="en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paylaşılan</a:t>
            </a:r>
            <a:r>
              <a:rPr lang="en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gelenekselleşmiş</a:t>
            </a:r>
            <a:r>
              <a:rPr lang="en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semboller</a:t>
            </a:r>
            <a:r>
              <a:rPr lang="en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sistemidir</a:t>
            </a:r>
            <a:r>
              <a:rPr lang="en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. </a:t>
            </a:r>
          </a:p>
          <a:p>
            <a:pPr defTabSz="914400">
              <a:buClr>
                <a:srgbClr val="000000"/>
              </a:buClr>
              <a:buFont typeface="Arial"/>
              <a:buNone/>
            </a:pPr>
            <a:r>
              <a:rPr lang="en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Örn</a:t>
            </a:r>
            <a:r>
              <a:rPr lang="en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., </a:t>
            </a:r>
            <a:r>
              <a:rPr lang="en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Türkçe</a:t>
            </a:r>
            <a:r>
              <a:rPr lang="en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, </a:t>
            </a:r>
            <a:r>
              <a:rPr lang="en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İngilizce</a:t>
            </a:r>
            <a:endParaRPr sz="2000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134" name="Google Shape;197;p18">
            <a:extLst>
              <a:ext uri="{FF2B5EF4-FFF2-40B4-BE49-F238E27FC236}">
                <a16:creationId xmlns:a16="http://schemas.microsoft.com/office/drawing/2014/main" id="{0D8FD084-2F1B-6F45-A546-48D2B1230410}"/>
              </a:ext>
            </a:extLst>
          </p:cNvPr>
          <p:cNvSpPr txBox="1"/>
          <p:nvPr/>
        </p:nvSpPr>
        <p:spPr>
          <a:xfrm>
            <a:off x="8844958" y="4471732"/>
            <a:ext cx="2927942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 defTabSz="914400">
              <a:buClr>
                <a:srgbClr val="000000"/>
              </a:buClr>
              <a:buFont typeface="Arial"/>
              <a:buNone/>
            </a:pPr>
            <a:r>
              <a:rPr lang="en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Küreselleşme</a:t>
            </a:r>
            <a:r>
              <a:rPr lang="en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, </a:t>
            </a:r>
            <a:r>
              <a:rPr lang="en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teknolojik</a:t>
            </a:r>
            <a:r>
              <a:rPr lang="en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gelişmeler</a:t>
            </a:r>
            <a:r>
              <a:rPr lang="en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, </a:t>
            </a:r>
            <a:r>
              <a:rPr lang="en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küçülen</a:t>
            </a:r>
            <a:r>
              <a:rPr lang="en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topluluklar</a:t>
            </a:r>
            <a:r>
              <a:rPr lang="en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vb. </a:t>
            </a:r>
            <a:r>
              <a:rPr lang="tr-TR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n</a:t>
            </a:r>
            <a:r>
              <a:rPr lang="en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edenlerle</a:t>
            </a:r>
            <a:r>
              <a:rPr lang="en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diller</a:t>
            </a:r>
            <a:r>
              <a:rPr lang="en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yok </a:t>
            </a:r>
            <a:r>
              <a:rPr lang="en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olabilir</a:t>
            </a:r>
            <a:r>
              <a:rPr lang="en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. </a:t>
            </a:r>
            <a:endParaRPr sz="2000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135" name="Google Shape;198;p18">
            <a:extLst>
              <a:ext uri="{FF2B5EF4-FFF2-40B4-BE49-F238E27FC236}">
                <a16:creationId xmlns:a16="http://schemas.microsoft.com/office/drawing/2014/main" id="{79C37912-5857-7E44-A9AE-11A851859E4B}"/>
              </a:ext>
            </a:extLst>
          </p:cNvPr>
          <p:cNvSpPr txBox="1"/>
          <p:nvPr/>
        </p:nvSpPr>
        <p:spPr>
          <a:xfrm>
            <a:off x="8824362" y="2322843"/>
            <a:ext cx="3094453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 defTabSz="914400">
              <a:buClr>
                <a:srgbClr val="000000"/>
              </a:buClr>
              <a:buFont typeface="Arial"/>
              <a:buNone/>
            </a:pPr>
            <a:r>
              <a:rPr lang="en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Her </a:t>
            </a:r>
            <a:r>
              <a:rPr lang="en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dilin</a:t>
            </a:r>
            <a:r>
              <a:rPr lang="en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kendine</a:t>
            </a:r>
            <a:r>
              <a:rPr lang="en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özgü</a:t>
            </a:r>
            <a:r>
              <a:rPr lang="en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sembolleri</a:t>
            </a:r>
            <a:r>
              <a:rPr lang="en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ve</a:t>
            </a:r>
            <a:r>
              <a:rPr lang="en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kuralları</a:t>
            </a:r>
            <a:r>
              <a:rPr lang="en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vardır</a:t>
            </a:r>
            <a:r>
              <a:rPr lang="en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. </a:t>
            </a:r>
            <a:endParaRPr sz="2000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136" name="Google Shape;199;p18">
            <a:extLst>
              <a:ext uri="{FF2B5EF4-FFF2-40B4-BE49-F238E27FC236}">
                <a16:creationId xmlns:a16="http://schemas.microsoft.com/office/drawing/2014/main" id="{B4351619-92FC-E84C-BBB9-18CFBB37B176}"/>
              </a:ext>
            </a:extLst>
          </p:cNvPr>
          <p:cNvSpPr txBox="1"/>
          <p:nvPr/>
        </p:nvSpPr>
        <p:spPr>
          <a:xfrm>
            <a:off x="147203" y="4892303"/>
            <a:ext cx="4088934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defTabSz="914400">
              <a:buClr>
                <a:srgbClr val="000000"/>
              </a:buClr>
              <a:buFont typeface="Arial"/>
              <a:buNone/>
            </a:pPr>
            <a:r>
              <a:rPr lang="tr-TR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Diller büyür, gelişir ve evrimleşir. </a:t>
            </a:r>
          </a:p>
          <a:p>
            <a:pPr marL="171450" indent="-171450" defTabSz="91440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tr-TR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Dil sisteminin kuralları ortak kararlarla değişebilir. </a:t>
            </a:r>
          </a:p>
          <a:p>
            <a:pPr marL="171450" indent="-171450" defTabSz="91440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tr-TR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Yeni sözcükler eklenebilir (</a:t>
            </a:r>
            <a:r>
              <a:rPr lang="tr-TR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örn</a:t>
            </a:r>
            <a:r>
              <a:rPr lang="tr-TR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., medyatik, fenomen vb.)</a:t>
            </a:r>
          </a:p>
          <a:p>
            <a:pPr marL="171450" indent="-171450" defTabSz="91440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tr-TR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Bazı sözcükler kullanılmaya kullanılmaya unutulabilir (</a:t>
            </a:r>
            <a:r>
              <a:rPr lang="tr-TR" sz="20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Örn</a:t>
            </a:r>
            <a:r>
              <a:rPr lang="tr-TR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., ayakyolu, takunya vb.)</a:t>
            </a:r>
            <a:endParaRPr sz="2000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grpSp>
        <p:nvGrpSpPr>
          <p:cNvPr id="141" name="Google Shape;204;p18">
            <a:extLst>
              <a:ext uri="{FF2B5EF4-FFF2-40B4-BE49-F238E27FC236}">
                <a16:creationId xmlns:a16="http://schemas.microsoft.com/office/drawing/2014/main" id="{B2B0EF30-7814-AE46-AE0F-4DBC9D77F313}"/>
              </a:ext>
            </a:extLst>
          </p:cNvPr>
          <p:cNvGrpSpPr/>
          <p:nvPr/>
        </p:nvGrpSpPr>
        <p:grpSpPr>
          <a:xfrm>
            <a:off x="3495763" y="2994133"/>
            <a:ext cx="5445513" cy="1858321"/>
            <a:chOff x="3373243" y="3014204"/>
            <a:chExt cx="5445513" cy="1858321"/>
          </a:xfrm>
        </p:grpSpPr>
        <p:cxnSp>
          <p:nvCxnSpPr>
            <p:cNvPr id="142" name="Google Shape;205;p18">
              <a:extLst>
                <a:ext uri="{FF2B5EF4-FFF2-40B4-BE49-F238E27FC236}">
                  <a16:creationId xmlns:a16="http://schemas.microsoft.com/office/drawing/2014/main" id="{BA5FE3A4-09D5-3C40-BBE6-567EABC2DC78}"/>
                </a:ext>
              </a:extLst>
            </p:cNvPr>
            <p:cNvCxnSpPr>
              <a:cxnSpLocks/>
            </p:cNvCxnSpPr>
            <p:nvPr/>
          </p:nvCxnSpPr>
          <p:spPr>
            <a:xfrm>
              <a:off x="3373243" y="4872525"/>
              <a:ext cx="1928400" cy="0"/>
            </a:xfrm>
            <a:prstGeom prst="straightConnector1">
              <a:avLst/>
            </a:prstGeom>
            <a:noFill/>
            <a:ln w="19050" cap="flat" cmpd="sng">
              <a:solidFill>
                <a:srgbClr val="084877"/>
              </a:solidFill>
              <a:prstDash val="solid"/>
              <a:round/>
              <a:headEnd type="oval" w="med" len="med"/>
              <a:tailEnd type="none" w="med" len="med"/>
            </a:ln>
          </p:spPr>
        </p:cxnSp>
        <p:cxnSp>
          <p:nvCxnSpPr>
            <p:cNvPr id="143" name="Google Shape;206;p18">
              <a:extLst>
                <a:ext uri="{FF2B5EF4-FFF2-40B4-BE49-F238E27FC236}">
                  <a16:creationId xmlns:a16="http://schemas.microsoft.com/office/drawing/2014/main" id="{30AA4D18-F261-0C47-A0FC-440F2154D075}"/>
                </a:ext>
              </a:extLst>
            </p:cNvPr>
            <p:cNvCxnSpPr>
              <a:cxnSpLocks/>
            </p:cNvCxnSpPr>
            <p:nvPr/>
          </p:nvCxnSpPr>
          <p:spPr>
            <a:xfrm>
              <a:off x="3373243" y="3014204"/>
              <a:ext cx="1997400" cy="1163100"/>
            </a:xfrm>
            <a:prstGeom prst="straightConnector1">
              <a:avLst/>
            </a:prstGeom>
            <a:noFill/>
            <a:ln w="19050" cap="flat" cmpd="sng">
              <a:solidFill>
                <a:srgbClr val="084877"/>
              </a:solidFill>
              <a:prstDash val="solid"/>
              <a:round/>
              <a:headEnd type="oval" w="med" len="med"/>
              <a:tailEnd type="none" w="med" len="med"/>
            </a:ln>
          </p:spPr>
        </p:cxnSp>
        <p:cxnSp>
          <p:nvCxnSpPr>
            <p:cNvPr id="144" name="Google Shape;208;p18">
              <a:extLst>
                <a:ext uri="{FF2B5EF4-FFF2-40B4-BE49-F238E27FC236}">
                  <a16:creationId xmlns:a16="http://schemas.microsoft.com/office/drawing/2014/main" id="{33051B7B-1F29-FC4D-BA80-C7221DC04C5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00956" y="3014204"/>
              <a:ext cx="2017800" cy="1170000"/>
            </a:xfrm>
            <a:prstGeom prst="straightConnector1">
              <a:avLst/>
            </a:prstGeom>
            <a:noFill/>
            <a:ln w="19050" cap="flat" cmpd="sng">
              <a:solidFill>
                <a:srgbClr val="084877"/>
              </a:solidFill>
              <a:prstDash val="solid"/>
              <a:round/>
              <a:headEnd type="oval" w="med" len="med"/>
              <a:tailEnd type="none" w="med" len="med"/>
            </a:ln>
          </p:spPr>
        </p:cxnSp>
        <p:cxnSp>
          <p:nvCxnSpPr>
            <p:cNvPr id="145" name="Google Shape;209;p18">
              <a:extLst>
                <a:ext uri="{FF2B5EF4-FFF2-40B4-BE49-F238E27FC236}">
                  <a16:creationId xmlns:a16="http://schemas.microsoft.com/office/drawing/2014/main" id="{71C6F0D7-BCDA-DF44-8F7E-9F33A02CEC66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6838456" y="4872525"/>
              <a:ext cx="1980300" cy="0"/>
            </a:xfrm>
            <a:prstGeom prst="straightConnector1">
              <a:avLst/>
            </a:prstGeom>
            <a:noFill/>
            <a:ln w="19050" cap="flat" cmpd="sng">
              <a:solidFill>
                <a:srgbClr val="084877"/>
              </a:solidFill>
              <a:prstDash val="solid"/>
              <a:round/>
              <a:headEnd type="oval" w="med" len="med"/>
              <a:tailEnd type="none" w="med" len="med"/>
            </a:ln>
          </p:spPr>
        </p:cxnSp>
      </p:grpSp>
      <p:grpSp>
        <p:nvGrpSpPr>
          <p:cNvPr id="146" name="Google Shape;210;p18">
            <a:extLst>
              <a:ext uri="{FF2B5EF4-FFF2-40B4-BE49-F238E27FC236}">
                <a16:creationId xmlns:a16="http://schemas.microsoft.com/office/drawing/2014/main" id="{32AD41BB-1746-9048-AE88-CE6C82CB76FF}"/>
              </a:ext>
            </a:extLst>
          </p:cNvPr>
          <p:cNvGrpSpPr/>
          <p:nvPr/>
        </p:nvGrpSpPr>
        <p:grpSpPr>
          <a:xfrm>
            <a:off x="4945895" y="4030630"/>
            <a:ext cx="844785" cy="844785"/>
            <a:chOff x="3325269" y="2471789"/>
            <a:chExt cx="915756" cy="915756"/>
          </a:xfrm>
        </p:grpSpPr>
        <p:sp>
          <p:nvSpPr>
            <p:cNvPr id="147" name="Google Shape;211;p18">
              <a:extLst>
                <a:ext uri="{FF2B5EF4-FFF2-40B4-BE49-F238E27FC236}">
                  <a16:creationId xmlns:a16="http://schemas.microsoft.com/office/drawing/2014/main" id="{F974529A-EDE8-7F47-92EC-E5BB6906FDC2}"/>
                </a:ext>
              </a:extLst>
            </p:cNvPr>
            <p:cNvSpPr/>
            <p:nvPr/>
          </p:nvSpPr>
          <p:spPr>
            <a:xfrm>
              <a:off x="3325269" y="2471789"/>
              <a:ext cx="915756" cy="915756"/>
            </a:xfrm>
            <a:custGeom>
              <a:avLst/>
              <a:gdLst/>
              <a:ahLst/>
              <a:cxnLst/>
              <a:rect l="l" t="t" r="r" b="b"/>
              <a:pathLst>
                <a:path w="20349" h="20349" extrusionOk="0">
                  <a:moveTo>
                    <a:pt x="10174" y="1"/>
                  </a:moveTo>
                  <a:cubicBezTo>
                    <a:pt x="4570" y="1"/>
                    <a:pt x="0" y="4537"/>
                    <a:pt x="0" y="10175"/>
                  </a:cubicBezTo>
                  <a:cubicBezTo>
                    <a:pt x="0" y="15745"/>
                    <a:pt x="4537" y="20349"/>
                    <a:pt x="10174" y="20349"/>
                  </a:cubicBezTo>
                  <a:cubicBezTo>
                    <a:pt x="15745" y="20349"/>
                    <a:pt x="20348" y="15812"/>
                    <a:pt x="20348" y="10175"/>
                  </a:cubicBezTo>
                  <a:cubicBezTo>
                    <a:pt x="20348" y="4537"/>
                    <a:pt x="15745" y="1"/>
                    <a:pt x="10174" y="1"/>
                  </a:cubicBezTo>
                  <a:close/>
                </a:path>
              </a:pathLst>
            </a:custGeom>
            <a:solidFill>
              <a:srgbClr val="08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8" name="Google Shape;212;p18">
              <a:extLst>
                <a:ext uri="{FF2B5EF4-FFF2-40B4-BE49-F238E27FC236}">
                  <a16:creationId xmlns:a16="http://schemas.microsoft.com/office/drawing/2014/main" id="{1DBBC89F-2F8E-D549-8238-124B4466078E}"/>
                </a:ext>
              </a:extLst>
            </p:cNvPr>
            <p:cNvSpPr/>
            <p:nvPr/>
          </p:nvSpPr>
          <p:spPr>
            <a:xfrm>
              <a:off x="3461855" y="2615918"/>
              <a:ext cx="650061" cy="650061"/>
            </a:xfrm>
            <a:custGeom>
              <a:avLst/>
              <a:gdLst/>
              <a:ahLst/>
              <a:cxnLst/>
              <a:rect l="l" t="t" r="r" b="b"/>
              <a:pathLst>
                <a:path w="14445" h="14445" extrusionOk="0">
                  <a:moveTo>
                    <a:pt x="7206" y="1"/>
                  </a:moveTo>
                  <a:cubicBezTo>
                    <a:pt x="3270" y="1"/>
                    <a:pt x="1" y="3203"/>
                    <a:pt x="1" y="7206"/>
                  </a:cubicBezTo>
                  <a:cubicBezTo>
                    <a:pt x="1" y="11175"/>
                    <a:pt x="3203" y="14444"/>
                    <a:pt x="7206" y="14444"/>
                  </a:cubicBezTo>
                  <a:cubicBezTo>
                    <a:pt x="11175" y="14444"/>
                    <a:pt x="14444" y="11242"/>
                    <a:pt x="14444" y="7206"/>
                  </a:cubicBezTo>
                  <a:cubicBezTo>
                    <a:pt x="14444" y="3236"/>
                    <a:pt x="11175" y="1"/>
                    <a:pt x="7206" y="1"/>
                  </a:cubicBezTo>
                  <a:close/>
                </a:path>
              </a:pathLst>
            </a:custGeom>
            <a:solidFill>
              <a:srgbClr val="EAA6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9" name="Google Shape;213;p18">
              <a:extLst>
                <a:ext uri="{FF2B5EF4-FFF2-40B4-BE49-F238E27FC236}">
                  <a16:creationId xmlns:a16="http://schemas.microsoft.com/office/drawing/2014/main" id="{DE05B732-FF2B-9248-9032-10E47D85DDF7}"/>
                </a:ext>
              </a:extLst>
            </p:cNvPr>
            <p:cNvSpPr/>
            <p:nvPr/>
          </p:nvSpPr>
          <p:spPr>
            <a:xfrm>
              <a:off x="3437043" y="2592267"/>
              <a:ext cx="697500" cy="697500"/>
            </a:xfrm>
            <a:prstGeom prst="pie">
              <a:avLst>
                <a:gd name="adj1" fmla="val 0"/>
                <a:gd name="adj2" fmla="val 16200000"/>
              </a:avLst>
            </a:prstGeom>
            <a:solidFill>
              <a:srgbClr val="F9CA55"/>
            </a:solidFill>
            <a:ln w="76200" cap="flat" cmpd="sng">
              <a:solidFill>
                <a:srgbClr val="08487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50" name="Google Shape;214;p18">
            <a:extLst>
              <a:ext uri="{FF2B5EF4-FFF2-40B4-BE49-F238E27FC236}">
                <a16:creationId xmlns:a16="http://schemas.microsoft.com/office/drawing/2014/main" id="{FF5A03BE-8021-2147-B346-8540C80EFF9F}"/>
              </a:ext>
            </a:extLst>
          </p:cNvPr>
          <p:cNvGrpSpPr/>
          <p:nvPr/>
        </p:nvGrpSpPr>
        <p:grpSpPr>
          <a:xfrm>
            <a:off x="6248499" y="4027980"/>
            <a:ext cx="923312" cy="856067"/>
            <a:chOff x="4737307" y="2468916"/>
            <a:chExt cx="1000881" cy="927986"/>
          </a:xfrm>
        </p:grpSpPr>
        <p:sp>
          <p:nvSpPr>
            <p:cNvPr id="151" name="Google Shape;215;p18">
              <a:extLst>
                <a:ext uri="{FF2B5EF4-FFF2-40B4-BE49-F238E27FC236}">
                  <a16:creationId xmlns:a16="http://schemas.microsoft.com/office/drawing/2014/main" id="{043D5E28-D83A-F64B-8120-64FAC28FB208}"/>
                </a:ext>
              </a:extLst>
            </p:cNvPr>
            <p:cNvSpPr/>
            <p:nvPr/>
          </p:nvSpPr>
          <p:spPr>
            <a:xfrm>
              <a:off x="4737307" y="2468916"/>
              <a:ext cx="1000881" cy="927986"/>
            </a:xfrm>
            <a:custGeom>
              <a:avLst/>
              <a:gdLst/>
              <a:ahLst/>
              <a:cxnLst/>
              <a:rect l="l" t="t" r="r" b="b"/>
              <a:pathLst>
                <a:path w="18948" h="17568" extrusionOk="0">
                  <a:moveTo>
                    <a:pt x="9819" y="1"/>
                  </a:moveTo>
                  <a:cubicBezTo>
                    <a:pt x="6103" y="1"/>
                    <a:pt x="2630" y="2344"/>
                    <a:pt x="1402" y="6056"/>
                  </a:cubicBezTo>
                  <a:cubicBezTo>
                    <a:pt x="1" y="10159"/>
                    <a:pt x="1802" y="14529"/>
                    <a:pt x="5338" y="16530"/>
                  </a:cubicBezTo>
                  <a:lnTo>
                    <a:pt x="5338" y="16464"/>
                  </a:lnTo>
                  <a:cubicBezTo>
                    <a:pt x="6305" y="16997"/>
                    <a:pt x="7439" y="17364"/>
                    <a:pt x="8607" y="17498"/>
                  </a:cubicBezTo>
                  <a:cubicBezTo>
                    <a:pt x="9009" y="17545"/>
                    <a:pt x="9407" y="17568"/>
                    <a:pt x="9798" y="17568"/>
                  </a:cubicBezTo>
                  <a:cubicBezTo>
                    <a:pt x="14138" y="17568"/>
                    <a:pt x="17685" y="14713"/>
                    <a:pt x="18481" y="9725"/>
                  </a:cubicBezTo>
                  <a:cubicBezTo>
                    <a:pt x="18948" y="6790"/>
                    <a:pt x="17647" y="3955"/>
                    <a:pt x="15579" y="2053"/>
                  </a:cubicBezTo>
                  <a:lnTo>
                    <a:pt x="15579" y="2120"/>
                  </a:lnTo>
                  <a:cubicBezTo>
                    <a:pt x="14745" y="1420"/>
                    <a:pt x="13744" y="819"/>
                    <a:pt x="12610" y="452"/>
                  </a:cubicBezTo>
                  <a:cubicBezTo>
                    <a:pt x="11685" y="146"/>
                    <a:pt x="10744" y="1"/>
                    <a:pt x="9819" y="1"/>
                  </a:cubicBezTo>
                  <a:close/>
                </a:path>
              </a:pathLst>
            </a:custGeom>
            <a:solidFill>
              <a:srgbClr val="08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" name="Google Shape;216;p18">
              <a:extLst>
                <a:ext uri="{FF2B5EF4-FFF2-40B4-BE49-F238E27FC236}">
                  <a16:creationId xmlns:a16="http://schemas.microsoft.com/office/drawing/2014/main" id="{1A653C24-D352-8B42-8115-3E3F839A4B81}"/>
                </a:ext>
              </a:extLst>
            </p:cNvPr>
            <p:cNvSpPr/>
            <p:nvPr/>
          </p:nvSpPr>
          <p:spPr>
            <a:xfrm>
              <a:off x="4917102" y="2606059"/>
              <a:ext cx="668912" cy="668948"/>
            </a:xfrm>
            <a:custGeom>
              <a:avLst/>
              <a:gdLst/>
              <a:ahLst/>
              <a:cxnLst/>
              <a:rect l="l" t="t" r="r" b="b"/>
              <a:pathLst>
                <a:path w="14445" h="14445" extrusionOk="0">
                  <a:moveTo>
                    <a:pt x="7206" y="1"/>
                  </a:moveTo>
                  <a:cubicBezTo>
                    <a:pt x="3270" y="1"/>
                    <a:pt x="1" y="3203"/>
                    <a:pt x="1" y="7206"/>
                  </a:cubicBezTo>
                  <a:cubicBezTo>
                    <a:pt x="1" y="11175"/>
                    <a:pt x="3203" y="14444"/>
                    <a:pt x="7206" y="14444"/>
                  </a:cubicBezTo>
                  <a:cubicBezTo>
                    <a:pt x="11175" y="14444"/>
                    <a:pt x="14444" y="11242"/>
                    <a:pt x="14444" y="7206"/>
                  </a:cubicBezTo>
                  <a:cubicBezTo>
                    <a:pt x="14444" y="3236"/>
                    <a:pt x="11175" y="1"/>
                    <a:pt x="7206" y="1"/>
                  </a:cubicBezTo>
                  <a:close/>
                </a:path>
              </a:pathLst>
            </a:custGeom>
            <a:solidFill>
              <a:srgbClr val="5ED1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" name="Google Shape;217;p18">
              <a:extLst>
                <a:ext uri="{FF2B5EF4-FFF2-40B4-BE49-F238E27FC236}">
                  <a16:creationId xmlns:a16="http://schemas.microsoft.com/office/drawing/2014/main" id="{EF8CADB2-8C91-A542-AAF1-5C0EE56AA1A3}"/>
                </a:ext>
              </a:extLst>
            </p:cNvPr>
            <p:cNvSpPr/>
            <p:nvPr/>
          </p:nvSpPr>
          <p:spPr>
            <a:xfrm>
              <a:off x="4915795" y="2605969"/>
              <a:ext cx="669300" cy="669300"/>
            </a:xfrm>
            <a:prstGeom prst="pie">
              <a:avLst>
                <a:gd name="adj1" fmla="val 1898333"/>
                <a:gd name="adj2" fmla="val 12747171"/>
              </a:avLst>
            </a:prstGeom>
            <a:solidFill>
              <a:srgbClr val="3A87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" name="Google Shape;218;p18">
              <a:extLst>
                <a:ext uri="{FF2B5EF4-FFF2-40B4-BE49-F238E27FC236}">
                  <a16:creationId xmlns:a16="http://schemas.microsoft.com/office/drawing/2014/main" id="{7FD208EC-FE05-A04B-9FC3-A58CCF2FC5D9}"/>
                </a:ext>
              </a:extLst>
            </p:cNvPr>
            <p:cNvSpPr/>
            <p:nvPr/>
          </p:nvSpPr>
          <p:spPr>
            <a:xfrm>
              <a:off x="4948696" y="2718389"/>
              <a:ext cx="639908" cy="441143"/>
            </a:xfrm>
            <a:custGeom>
              <a:avLst/>
              <a:gdLst/>
              <a:ahLst/>
              <a:cxnLst/>
              <a:rect l="l" t="t" r="r" b="b"/>
              <a:pathLst>
                <a:path w="13211" h="9107" extrusionOk="0">
                  <a:moveTo>
                    <a:pt x="768" y="0"/>
                  </a:moveTo>
                  <a:lnTo>
                    <a:pt x="1" y="1201"/>
                  </a:lnTo>
                  <a:lnTo>
                    <a:pt x="12443" y="9107"/>
                  </a:lnTo>
                  <a:lnTo>
                    <a:pt x="13210" y="7906"/>
                  </a:lnTo>
                  <a:lnTo>
                    <a:pt x="768" y="0"/>
                  </a:lnTo>
                  <a:close/>
                </a:path>
              </a:pathLst>
            </a:custGeom>
            <a:solidFill>
              <a:srgbClr val="084877"/>
            </a:solidFill>
            <a:ln w="9525" cap="flat" cmpd="sng">
              <a:solidFill>
                <a:srgbClr val="08487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80533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20A08AD-6243-0445-B1C6-B76D9A277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Dilin Bileşenleri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64CFBCCA-6205-6C4C-98BE-7E80CE14AF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0458694"/>
              </p:ext>
            </p:extLst>
          </p:nvPr>
        </p:nvGraphicFramePr>
        <p:xfrm>
          <a:off x="581025" y="2000250"/>
          <a:ext cx="11220450" cy="4571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58724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DDFFD6-864A-B544-9F14-452E8EFF3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Fonoloji</a:t>
            </a:r>
          </a:p>
        </p:txBody>
      </p:sp>
      <p:grpSp>
        <p:nvGrpSpPr>
          <p:cNvPr id="4" name="Google Shape;2211;p41">
            <a:extLst>
              <a:ext uri="{FF2B5EF4-FFF2-40B4-BE49-F238E27FC236}">
                <a16:creationId xmlns:a16="http://schemas.microsoft.com/office/drawing/2014/main" id="{D21B546C-D415-3344-927D-A2507905736A}"/>
              </a:ext>
            </a:extLst>
          </p:cNvPr>
          <p:cNvGrpSpPr/>
          <p:nvPr/>
        </p:nvGrpSpPr>
        <p:grpSpPr>
          <a:xfrm>
            <a:off x="3919233" y="3234828"/>
            <a:ext cx="3263047" cy="1910919"/>
            <a:chOff x="3158161" y="1896698"/>
            <a:chExt cx="2968656" cy="1892411"/>
          </a:xfrm>
        </p:grpSpPr>
        <p:sp>
          <p:nvSpPr>
            <p:cNvPr id="5" name="Google Shape;2212;p41">
              <a:extLst>
                <a:ext uri="{FF2B5EF4-FFF2-40B4-BE49-F238E27FC236}">
                  <a16:creationId xmlns:a16="http://schemas.microsoft.com/office/drawing/2014/main" id="{7E0AF994-9CF3-EB4F-A3C5-7F0D635392AD}"/>
                </a:ext>
              </a:extLst>
            </p:cNvPr>
            <p:cNvSpPr/>
            <p:nvPr/>
          </p:nvSpPr>
          <p:spPr>
            <a:xfrm>
              <a:off x="3158161" y="1896698"/>
              <a:ext cx="2968656" cy="1892411"/>
            </a:xfrm>
            <a:custGeom>
              <a:avLst/>
              <a:gdLst/>
              <a:ahLst/>
              <a:cxnLst/>
              <a:rect l="l" t="t" r="r" b="b"/>
              <a:pathLst>
                <a:path w="169106" h="107799" extrusionOk="0">
                  <a:moveTo>
                    <a:pt x="146352" y="6287"/>
                  </a:moveTo>
                  <a:cubicBezTo>
                    <a:pt x="146344" y="6288"/>
                    <a:pt x="146335" y="6289"/>
                    <a:pt x="146327" y="6290"/>
                  </a:cubicBezTo>
                  <a:lnTo>
                    <a:pt x="146327" y="6290"/>
                  </a:lnTo>
                  <a:cubicBezTo>
                    <a:pt x="146336" y="6289"/>
                    <a:pt x="146345" y="6287"/>
                    <a:pt x="146352" y="6287"/>
                  </a:cubicBezTo>
                  <a:close/>
                  <a:moveTo>
                    <a:pt x="146287" y="6298"/>
                  </a:moveTo>
                  <a:lnTo>
                    <a:pt x="146287" y="6298"/>
                  </a:lnTo>
                  <a:cubicBezTo>
                    <a:pt x="146281" y="6299"/>
                    <a:pt x="146275" y="6299"/>
                    <a:pt x="146269" y="6299"/>
                  </a:cubicBezTo>
                  <a:cubicBezTo>
                    <a:pt x="146275" y="6299"/>
                    <a:pt x="146281" y="6299"/>
                    <a:pt x="146287" y="6298"/>
                  </a:cubicBezTo>
                  <a:close/>
                  <a:moveTo>
                    <a:pt x="167594" y="0"/>
                  </a:moveTo>
                  <a:cubicBezTo>
                    <a:pt x="167473" y="0"/>
                    <a:pt x="167352" y="19"/>
                    <a:pt x="167236" y="61"/>
                  </a:cubicBezTo>
                  <a:cubicBezTo>
                    <a:pt x="166605" y="275"/>
                    <a:pt x="166009" y="525"/>
                    <a:pt x="165402" y="799"/>
                  </a:cubicBezTo>
                  <a:cubicBezTo>
                    <a:pt x="165382" y="809"/>
                    <a:pt x="165110" y="919"/>
                    <a:pt x="165108" y="919"/>
                  </a:cubicBezTo>
                  <a:cubicBezTo>
                    <a:pt x="165108" y="919"/>
                    <a:pt x="165117" y="915"/>
                    <a:pt x="165140" y="906"/>
                  </a:cubicBezTo>
                  <a:lnTo>
                    <a:pt x="165140" y="906"/>
                  </a:lnTo>
                  <a:cubicBezTo>
                    <a:pt x="165081" y="930"/>
                    <a:pt x="165009" y="954"/>
                    <a:pt x="164950" y="977"/>
                  </a:cubicBezTo>
                  <a:cubicBezTo>
                    <a:pt x="164616" y="1120"/>
                    <a:pt x="164283" y="1251"/>
                    <a:pt x="163938" y="1382"/>
                  </a:cubicBezTo>
                  <a:cubicBezTo>
                    <a:pt x="162866" y="1787"/>
                    <a:pt x="161807" y="2192"/>
                    <a:pt x="160735" y="2608"/>
                  </a:cubicBezTo>
                  <a:cubicBezTo>
                    <a:pt x="158580" y="3466"/>
                    <a:pt x="156365" y="4144"/>
                    <a:pt x="154127" y="4728"/>
                  </a:cubicBezTo>
                  <a:cubicBezTo>
                    <a:pt x="151817" y="5335"/>
                    <a:pt x="149460" y="5811"/>
                    <a:pt x="147102" y="6180"/>
                  </a:cubicBezTo>
                  <a:cubicBezTo>
                    <a:pt x="146840" y="6216"/>
                    <a:pt x="146578" y="6252"/>
                    <a:pt x="146305" y="6287"/>
                  </a:cubicBezTo>
                  <a:cubicBezTo>
                    <a:pt x="146302" y="6290"/>
                    <a:pt x="146299" y="6292"/>
                    <a:pt x="146297" y="6294"/>
                  </a:cubicBezTo>
                  <a:lnTo>
                    <a:pt x="146297" y="6294"/>
                  </a:lnTo>
                  <a:cubicBezTo>
                    <a:pt x="146247" y="6299"/>
                    <a:pt x="146198" y="6306"/>
                    <a:pt x="146150" y="6313"/>
                  </a:cubicBezTo>
                  <a:lnTo>
                    <a:pt x="146150" y="6313"/>
                  </a:lnTo>
                  <a:cubicBezTo>
                    <a:pt x="146003" y="6331"/>
                    <a:pt x="145950" y="6337"/>
                    <a:pt x="145951" y="6337"/>
                  </a:cubicBezTo>
                  <a:cubicBezTo>
                    <a:pt x="145953" y="6337"/>
                    <a:pt x="146045" y="6326"/>
                    <a:pt x="146140" y="6315"/>
                  </a:cubicBezTo>
                  <a:lnTo>
                    <a:pt x="146140" y="6315"/>
                  </a:lnTo>
                  <a:cubicBezTo>
                    <a:pt x="146106" y="6321"/>
                    <a:pt x="146074" y="6327"/>
                    <a:pt x="146043" y="6335"/>
                  </a:cubicBezTo>
                  <a:cubicBezTo>
                    <a:pt x="145400" y="6407"/>
                    <a:pt x="144757" y="6478"/>
                    <a:pt x="144126" y="6549"/>
                  </a:cubicBezTo>
                  <a:cubicBezTo>
                    <a:pt x="142947" y="6668"/>
                    <a:pt x="141768" y="6752"/>
                    <a:pt x="140590" y="6811"/>
                  </a:cubicBezTo>
                  <a:cubicBezTo>
                    <a:pt x="139156" y="6881"/>
                    <a:pt x="137724" y="6913"/>
                    <a:pt x="136292" y="6913"/>
                  </a:cubicBezTo>
                  <a:cubicBezTo>
                    <a:pt x="127241" y="6913"/>
                    <a:pt x="118238" y="5635"/>
                    <a:pt x="109252" y="4597"/>
                  </a:cubicBezTo>
                  <a:cubicBezTo>
                    <a:pt x="103615" y="3952"/>
                    <a:pt x="97918" y="3368"/>
                    <a:pt x="92234" y="3368"/>
                  </a:cubicBezTo>
                  <a:cubicBezTo>
                    <a:pt x="91723" y="3368"/>
                    <a:pt x="91213" y="3373"/>
                    <a:pt x="90702" y="3382"/>
                  </a:cubicBezTo>
                  <a:cubicBezTo>
                    <a:pt x="89405" y="3406"/>
                    <a:pt x="88154" y="4513"/>
                    <a:pt x="88214" y="5871"/>
                  </a:cubicBezTo>
                  <a:cubicBezTo>
                    <a:pt x="88274" y="7264"/>
                    <a:pt x="89309" y="8300"/>
                    <a:pt x="90702" y="8359"/>
                  </a:cubicBezTo>
                  <a:cubicBezTo>
                    <a:pt x="96298" y="8585"/>
                    <a:pt x="101847" y="9109"/>
                    <a:pt x="107395" y="9752"/>
                  </a:cubicBezTo>
                  <a:cubicBezTo>
                    <a:pt x="112955" y="10383"/>
                    <a:pt x="118492" y="11110"/>
                    <a:pt x="124064" y="11598"/>
                  </a:cubicBezTo>
                  <a:cubicBezTo>
                    <a:pt x="127757" y="11922"/>
                    <a:pt x="131464" y="12137"/>
                    <a:pt x="135169" y="12137"/>
                  </a:cubicBezTo>
                  <a:cubicBezTo>
                    <a:pt x="136492" y="12137"/>
                    <a:pt x="137815" y="12110"/>
                    <a:pt x="139137" y="12050"/>
                  </a:cubicBezTo>
                  <a:cubicBezTo>
                    <a:pt x="144102" y="11824"/>
                    <a:pt x="149126" y="11276"/>
                    <a:pt x="153925" y="9990"/>
                  </a:cubicBezTo>
                  <a:cubicBezTo>
                    <a:pt x="156627" y="9264"/>
                    <a:pt x="159247" y="8288"/>
                    <a:pt x="161783" y="7097"/>
                  </a:cubicBezTo>
                  <a:cubicBezTo>
                    <a:pt x="162973" y="6538"/>
                    <a:pt x="164128" y="5918"/>
                    <a:pt x="165200" y="5156"/>
                  </a:cubicBezTo>
                  <a:cubicBezTo>
                    <a:pt x="166379" y="4299"/>
                    <a:pt x="167593" y="3442"/>
                    <a:pt x="168569" y="2370"/>
                  </a:cubicBezTo>
                  <a:cubicBezTo>
                    <a:pt x="168986" y="1918"/>
                    <a:pt x="169105" y="1239"/>
                    <a:pt x="168795" y="692"/>
                  </a:cubicBezTo>
                  <a:cubicBezTo>
                    <a:pt x="168558" y="293"/>
                    <a:pt x="168072" y="0"/>
                    <a:pt x="167594" y="0"/>
                  </a:cubicBezTo>
                  <a:close/>
                  <a:moveTo>
                    <a:pt x="78137" y="20507"/>
                  </a:moveTo>
                  <a:cubicBezTo>
                    <a:pt x="77605" y="20507"/>
                    <a:pt x="77092" y="20733"/>
                    <a:pt x="76736" y="21194"/>
                  </a:cubicBezTo>
                  <a:cubicBezTo>
                    <a:pt x="76153" y="21944"/>
                    <a:pt x="76284" y="22861"/>
                    <a:pt x="76867" y="23552"/>
                  </a:cubicBezTo>
                  <a:cubicBezTo>
                    <a:pt x="77070" y="23790"/>
                    <a:pt x="77260" y="24040"/>
                    <a:pt x="77475" y="24254"/>
                  </a:cubicBezTo>
                  <a:lnTo>
                    <a:pt x="77582" y="24373"/>
                  </a:lnTo>
                  <a:cubicBezTo>
                    <a:pt x="77485" y="24243"/>
                    <a:pt x="77438" y="24177"/>
                    <a:pt x="77440" y="24177"/>
                  </a:cubicBezTo>
                  <a:lnTo>
                    <a:pt x="77440" y="24177"/>
                  </a:lnTo>
                  <a:cubicBezTo>
                    <a:pt x="77442" y="24177"/>
                    <a:pt x="77552" y="24320"/>
                    <a:pt x="77772" y="24611"/>
                  </a:cubicBezTo>
                  <a:cubicBezTo>
                    <a:pt x="77637" y="24450"/>
                    <a:pt x="77595" y="24398"/>
                    <a:pt x="77594" y="24398"/>
                  </a:cubicBezTo>
                  <a:lnTo>
                    <a:pt x="77594" y="24398"/>
                  </a:lnTo>
                  <a:cubicBezTo>
                    <a:pt x="77593" y="24398"/>
                    <a:pt x="77662" y="24486"/>
                    <a:pt x="77689" y="24540"/>
                  </a:cubicBezTo>
                  <a:cubicBezTo>
                    <a:pt x="78046" y="25183"/>
                    <a:pt x="78653" y="25718"/>
                    <a:pt x="79213" y="26195"/>
                  </a:cubicBezTo>
                  <a:cubicBezTo>
                    <a:pt x="80225" y="27076"/>
                    <a:pt x="81356" y="27814"/>
                    <a:pt x="82487" y="28528"/>
                  </a:cubicBezTo>
                  <a:cubicBezTo>
                    <a:pt x="84487" y="29778"/>
                    <a:pt x="86547" y="30921"/>
                    <a:pt x="88619" y="32041"/>
                  </a:cubicBezTo>
                  <a:cubicBezTo>
                    <a:pt x="92738" y="34255"/>
                    <a:pt x="97001" y="36208"/>
                    <a:pt x="101299" y="38041"/>
                  </a:cubicBezTo>
                  <a:cubicBezTo>
                    <a:pt x="105835" y="39994"/>
                    <a:pt x="110443" y="41792"/>
                    <a:pt x="115039" y="43614"/>
                  </a:cubicBezTo>
                  <a:cubicBezTo>
                    <a:pt x="119432" y="45340"/>
                    <a:pt x="123778" y="47185"/>
                    <a:pt x="128219" y="48793"/>
                  </a:cubicBezTo>
                  <a:cubicBezTo>
                    <a:pt x="128362" y="48852"/>
                    <a:pt x="128505" y="48900"/>
                    <a:pt x="128660" y="48959"/>
                  </a:cubicBezTo>
                  <a:cubicBezTo>
                    <a:pt x="128743" y="48983"/>
                    <a:pt x="128838" y="49019"/>
                    <a:pt x="128921" y="49055"/>
                  </a:cubicBezTo>
                  <a:cubicBezTo>
                    <a:pt x="129171" y="49162"/>
                    <a:pt x="129410" y="49269"/>
                    <a:pt x="129648" y="49376"/>
                  </a:cubicBezTo>
                  <a:cubicBezTo>
                    <a:pt x="130267" y="49650"/>
                    <a:pt x="130886" y="49924"/>
                    <a:pt x="131493" y="50210"/>
                  </a:cubicBezTo>
                  <a:cubicBezTo>
                    <a:pt x="132672" y="50745"/>
                    <a:pt x="133874" y="51233"/>
                    <a:pt x="135017" y="51829"/>
                  </a:cubicBezTo>
                  <a:cubicBezTo>
                    <a:pt x="135613" y="52138"/>
                    <a:pt x="136172" y="52531"/>
                    <a:pt x="136732" y="52877"/>
                  </a:cubicBezTo>
                  <a:cubicBezTo>
                    <a:pt x="137303" y="53234"/>
                    <a:pt x="137899" y="53543"/>
                    <a:pt x="138482" y="53877"/>
                  </a:cubicBezTo>
                  <a:cubicBezTo>
                    <a:pt x="139637" y="54555"/>
                    <a:pt x="140792" y="55246"/>
                    <a:pt x="141923" y="55972"/>
                  </a:cubicBezTo>
                  <a:cubicBezTo>
                    <a:pt x="142291" y="56207"/>
                    <a:pt x="142725" y="56317"/>
                    <a:pt x="143163" y="56317"/>
                  </a:cubicBezTo>
                  <a:cubicBezTo>
                    <a:pt x="144058" y="56317"/>
                    <a:pt x="144972" y="55858"/>
                    <a:pt x="145388" y="55067"/>
                  </a:cubicBezTo>
                  <a:cubicBezTo>
                    <a:pt x="146031" y="53841"/>
                    <a:pt x="145697" y="52317"/>
                    <a:pt x="144483" y="51591"/>
                  </a:cubicBezTo>
                  <a:cubicBezTo>
                    <a:pt x="142435" y="50388"/>
                    <a:pt x="140363" y="49198"/>
                    <a:pt x="138185" y="48257"/>
                  </a:cubicBezTo>
                  <a:cubicBezTo>
                    <a:pt x="137089" y="47781"/>
                    <a:pt x="136065" y="47197"/>
                    <a:pt x="135006" y="46650"/>
                  </a:cubicBezTo>
                  <a:cubicBezTo>
                    <a:pt x="133946" y="46102"/>
                    <a:pt x="132862" y="45602"/>
                    <a:pt x="131791" y="45114"/>
                  </a:cubicBezTo>
                  <a:cubicBezTo>
                    <a:pt x="130755" y="44637"/>
                    <a:pt x="129755" y="44102"/>
                    <a:pt x="128719" y="43625"/>
                  </a:cubicBezTo>
                  <a:cubicBezTo>
                    <a:pt x="127636" y="43125"/>
                    <a:pt x="126552" y="42637"/>
                    <a:pt x="125469" y="42161"/>
                  </a:cubicBezTo>
                  <a:cubicBezTo>
                    <a:pt x="123123" y="41125"/>
                    <a:pt x="120718" y="40232"/>
                    <a:pt x="118313" y="39315"/>
                  </a:cubicBezTo>
                  <a:cubicBezTo>
                    <a:pt x="113896" y="37648"/>
                    <a:pt x="109467" y="36005"/>
                    <a:pt x="105073" y="34267"/>
                  </a:cubicBezTo>
                  <a:cubicBezTo>
                    <a:pt x="103966" y="33827"/>
                    <a:pt x="102871" y="33386"/>
                    <a:pt x="101775" y="32922"/>
                  </a:cubicBezTo>
                  <a:cubicBezTo>
                    <a:pt x="101549" y="32826"/>
                    <a:pt x="101323" y="32731"/>
                    <a:pt x="101085" y="32636"/>
                  </a:cubicBezTo>
                  <a:lnTo>
                    <a:pt x="101073" y="32636"/>
                  </a:lnTo>
                  <a:cubicBezTo>
                    <a:pt x="100930" y="32576"/>
                    <a:pt x="100787" y="32517"/>
                    <a:pt x="100644" y="32457"/>
                  </a:cubicBezTo>
                  <a:cubicBezTo>
                    <a:pt x="100085" y="32207"/>
                    <a:pt x="99513" y="31957"/>
                    <a:pt x="98953" y="31707"/>
                  </a:cubicBezTo>
                  <a:cubicBezTo>
                    <a:pt x="96846" y="30755"/>
                    <a:pt x="94762" y="29755"/>
                    <a:pt x="92703" y="28683"/>
                  </a:cubicBezTo>
                  <a:cubicBezTo>
                    <a:pt x="90393" y="27481"/>
                    <a:pt x="88143" y="26159"/>
                    <a:pt x="85952" y="24730"/>
                  </a:cubicBezTo>
                  <a:cubicBezTo>
                    <a:pt x="84845" y="24004"/>
                    <a:pt x="83749" y="23230"/>
                    <a:pt x="82630" y="22504"/>
                  </a:cubicBezTo>
                  <a:cubicBezTo>
                    <a:pt x="81975" y="22087"/>
                    <a:pt x="81225" y="21599"/>
                    <a:pt x="80475" y="21361"/>
                  </a:cubicBezTo>
                  <a:cubicBezTo>
                    <a:pt x="80368" y="21313"/>
                    <a:pt x="80249" y="21277"/>
                    <a:pt x="80130" y="21254"/>
                  </a:cubicBezTo>
                  <a:cubicBezTo>
                    <a:pt x="80083" y="21238"/>
                    <a:pt x="80057" y="21230"/>
                    <a:pt x="80052" y="21230"/>
                  </a:cubicBezTo>
                  <a:cubicBezTo>
                    <a:pt x="80044" y="21230"/>
                    <a:pt x="80080" y="21247"/>
                    <a:pt x="80165" y="21283"/>
                  </a:cubicBezTo>
                  <a:lnTo>
                    <a:pt x="80165" y="21283"/>
                  </a:lnTo>
                  <a:cubicBezTo>
                    <a:pt x="80106" y="21258"/>
                    <a:pt x="80052" y="21237"/>
                    <a:pt x="80007" y="21218"/>
                  </a:cubicBezTo>
                  <a:lnTo>
                    <a:pt x="80007" y="21218"/>
                  </a:lnTo>
                  <a:cubicBezTo>
                    <a:pt x="80008" y="21218"/>
                    <a:pt x="80009" y="21218"/>
                    <a:pt x="80011" y="21218"/>
                  </a:cubicBezTo>
                  <a:cubicBezTo>
                    <a:pt x="79927" y="21182"/>
                    <a:pt x="79856" y="21158"/>
                    <a:pt x="79820" y="21146"/>
                  </a:cubicBezTo>
                  <a:cubicBezTo>
                    <a:pt x="79832" y="21146"/>
                    <a:pt x="79856" y="21158"/>
                    <a:pt x="79868" y="21158"/>
                  </a:cubicBezTo>
                  <a:cubicBezTo>
                    <a:pt x="79834" y="21146"/>
                    <a:pt x="79811" y="21138"/>
                    <a:pt x="79798" y="21133"/>
                  </a:cubicBezTo>
                  <a:lnTo>
                    <a:pt x="79798" y="21133"/>
                  </a:lnTo>
                  <a:cubicBezTo>
                    <a:pt x="79722" y="21089"/>
                    <a:pt x="79648" y="21037"/>
                    <a:pt x="79594" y="21015"/>
                  </a:cubicBezTo>
                  <a:cubicBezTo>
                    <a:pt x="79415" y="20920"/>
                    <a:pt x="79237" y="20825"/>
                    <a:pt x="79046" y="20730"/>
                  </a:cubicBezTo>
                  <a:cubicBezTo>
                    <a:pt x="78755" y="20582"/>
                    <a:pt x="78443" y="20507"/>
                    <a:pt x="78137" y="20507"/>
                  </a:cubicBezTo>
                  <a:close/>
                  <a:moveTo>
                    <a:pt x="52394" y="48713"/>
                  </a:moveTo>
                  <a:cubicBezTo>
                    <a:pt x="51707" y="48713"/>
                    <a:pt x="51019" y="48727"/>
                    <a:pt x="50328" y="48745"/>
                  </a:cubicBezTo>
                  <a:cubicBezTo>
                    <a:pt x="48923" y="48769"/>
                    <a:pt x="47566" y="49960"/>
                    <a:pt x="47637" y="51448"/>
                  </a:cubicBezTo>
                  <a:cubicBezTo>
                    <a:pt x="47697" y="52984"/>
                    <a:pt x="48816" y="54055"/>
                    <a:pt x="50328" y="54139"/>
                  </a:cubicBezTo>
                  <a:cubicBezTo>
                    <a:pt x="51031" y="54186"/>
                    <a:pt x="51721" y="54258"/>
                    <a:pt x="52424" y="54353"/>
                  </a:cubicBezTo>
                  <a:cubicBezTo>
                    <a:pt x="52901" y="54417"/>
                    <a:pt x="53372" y="54482"/>
                    <a:pt x="53846" y="54546"/>
                  </a:cubicBezTo>
                  <a:lnTo>
                    <a:pt x="53846" y="54546"/>
                  </a:lnTo>
                  <a:cubicBezTo>
                    <a:pt x="53730" y="54531"/>
                    <a:pt x="53613" y="54518"/>
                    <a:pt x="53495" y="54508"/>
                  </a:cubicBezTo>
                  <a:lnTo>
                    <a:pt x="53495" y="54508"/>
                  </a:lnTo>
                  <a:cubicBezTo>
                    <a:pt x="56710" y="54936"/>
                    <a:pt x="59901" y="55508"/>
                    <a:pt x="63032" y="56329"/>
                  </a:cubicBezTo>
                  <a:cubicBezTo>
                    <a:pt x="66223" y="57175"/>
                    <a:pt x="69354" y="58234"/>
                    <a:pt x="72438" y="59413"/>
                  </a:cubicBezTo>
                  <a:cubicBezTo>
                    <a:pt x="74081" y="60032"/>
                    <a:pt x="75724" y="60699"/>
                    <a:pt x="77344" y="61378"/>
                  </a:cubicBezTo>
                  <a:cubicBezTo>
                    <a:pt x="84130" y="64259"/>
                    <a:pt x="90762" y="67497"/>
                    <a:pt x="97608" y="70224"/>
                  </a:cubicBezTo>
                  <a:cubicBezTo>
                    <a:pt x="104668" y="73046"/>
                    <a:pt x="111955" y="75272"/>
                    <a:pt x="119539" y="76082"/>
                  </a:cubicBezTo>
                  <a:cubicBezTo>
                    <a:pt x="120937" y="76230"/>
                    <a:pt x="122351" y="76310"/>
                    <a:pt x="123759" y="76310"/>
                  </a:cubicBezTo>
                  <a:cubicBezTo>
                    <a:pt x="124391" y="76310"/>
                    <a:pt x="125021" y="76294"/>
                    <a:pt x="125647" y="76260"/>
                  </a:cubicBezTo>
                  <a:cubicBezTo>
                    <a:pt x="126850" y="76189"/>
                    <a:pt x="128064" y="76010"/>
                    <a:pt x="129243" y="75784"/>
                  </a:cubicBezTo>
                  <a:cubicBezTo>
                    <a:pt x="129743" y="75689"/>
                    <a:pt x="130279" y="75606"/>
                    <a:pt x="130767" y="75439"/>
                  </a:cubicBezTo>
                  <a:cubicBezTo>
                    <a:pt x="131041" y="75332"/>
                    <a:pt x="131315" y="75165"/>
                    <a:pt x="131600" y="75058"/>
                  </a:cubicBezTo>
                  <a:cubicBezTo>
                    <a:pt x="131648" y="75046"/>
                    <a:pt x="131708" y="75034"/>
                    <a:pt x="131743" y="75022"/>
                  </a:cubicBezTo>
                  <a:cubicBezTo>
                    <a:pt x="131910" y="74963"/>
                    <a:pt x="132077" y="74903"/>
                    <a:pt x="132243" y="74832"/>
                  </a:cubicBezTo>
                  <a:cubicBezTo>
                    <a:pt x="133208" y="74474"/>
                    <a:pt x="133863" y="73653"/>
                    <a:pt x="133708" y="72581"/>
                  </a:cubicBezTo>
                  <a:cubicBezTo>
                    <a:pt x="133577" y="71546"/>
                    <a:pt x="132720" y="70831"/>
                    <a:pt x="131696" y="70795"/>
                  </a:cubicBezTo>
                  <a:cubicBezTo>
                    <a:pt x="131541" y="70784"/>
                    <a:pt x="131398" y="70784"/>
                    <a:pt x="131255" y="70772"/>
                  </a:cubicBezTo>
                  <a:cubicBezTo>
                    <a:pt x="131184" y="70772"/>
                    <a:pt x="131033" y="70756"/>
                    <a:pt x="130986" y="70756"/>
                  </a:cubicBezTo>
                  <a:cubicBezTo>
                    <a:pt x="130963" y="70756"/>
                    <a:pt x="130965" y="70760"/>
                    <a:pt x="131017" y="70772"/>
                  </a:cubicBezTo>
                  <a:cubicBezTo>
                    <a:pt x="130695" y="70712"/>
                    <a:pt x="130362" y="70653"/>
                    <a:pt x="130029" y="70629"/>
                  </a:cubicBezTo>
                  <a:cubicBezTo>
                    <a:pt x="129834" y="70616"/>
                    <a:pt x="129638" y="70612"/>
                    <a:pt x="129441" y="70612"/>
                  </a:cubicBezTo>
                  <a:cubicBezTo>
                    <a:pt x="129170" y="70612"/>
                    <a:pt x="128896" y="70619"/>
                    <a:pt x="128622" y="70619"/>
                  </a:cubicBezTo>
                  <a:cubicBezTo>
                    <a:pt x="128535" y="70619"/>
                    <a:pt x="128449" y="70619"/>
                    <a:pt x="128362" y="70617"/>
                  </a:cubicBezTo>
                  <a:cubicBezTo>
                    <a:pt x="127231" y="70593"/>
                    <a:pt x="126088" y="70557"/>
                    <a:pt x="124957" y="70533"/>
                  </a:cubicBezTo>
                  <a:cubicBezTo>
                    <a:pt x="122837" y="70498"/>
                    <a:pt x="120706" y="70307"/>
                    <a:pt x="118599" y="70045"/>
                  </a:cubicBezTo>
                  <a:cubicBezTo>
                    <a:pt x="112717" y="69200"/>
                    <a:pt x="107002" y="67462"/>
                    <a:pt x="101466" y="65342"/>
                  </a:cubicBezTo>
                  <a:cubicBezTo>
                    <a:pt x="99930" y="64759"/>
                    <a:pt x="98406" y="64140"/>
                    <a:pt x="96894" y="63509"/>
                  </a:cubicBezTo>
                  <a:cubicBezTo>
                    <a:pt x="91167" y="61068"/>
                    <a:pt x="85559" y="58365"/>
                    <a:pt x="79832" y="55936"/>
                  </a:cubicBezTo>
                  <a:cubicBezTo>
                    <a:pt x="73855" y="53400"/>
                    <a:pt x="67759" y="51091"/>
                    <a:pt x="61401" y="49745"/>
                  </a:cubicBezTo>
                  <a:cubicBezTo>
                    <a:pt x="59496" y="49352"/>
                    <a:pt x="57567" y="48995"/>
                    <a:pt x="55627" y="48840"/>
                  </a:cubicBezTo>
                  <a:cubicBezTo>
                    <a:pt x="54550" y="48746"/>
                    <a:pt x="53474" y="48713"/>
                    <a:pt x="52394" y="48713"/>
                  </a:cubicBezTo>
                  <a:close/>
                  <a:moveTo>
                    <a:pt x="26694" y="93051"/>
                  </a:moveTo>
                  <a:lnTo>
                    <a:pt x="26694" y="93051"/>
                  </a:lnTo>
                  <a:cubicBezTo>
                    <a:pt x="26652" y="93069"/>
                    <a:pt x="26609" y="93086"/>
                    <a:pt x="26567" y="93104"/>
                  </a:cubicBezTo>
                  <a:lnTo>
                    <a:pt x="26567" y="93104"/>
                  </a:lnTo>
                  <a:cubicBezTo>
                    <a:pt x="26609" y="93087"/>
                    <a:pt x="26652" y="93069"/>
                    <a:pt x="26694" y="93051"/>
                  </a:cubicBezTo>
                  <a:close/>
                  <a:moveTo>
                    <a:pt x="29619" y="64969"/>
                  </a:moveTo>
                  <a:cubicBezTo>
                    <a:pt x="29247" y="64969"/>
                    <a:pt x="28867" y="65115"/>
                    <a:pt x="28611" y="65378"/>
                  </a:cubicBezTo>
                  <a:cubicBezTo>
                    <a:pt x="28147" y="65842"/>
                    <a:pt x="28147" y="66473"/>
                    <a:pt x="28397" y="67045"/>
                  </a:cubicBezTo>
                  <a:cubicBezTo>
                    <a:pt x="29540" y="69700"/>
                    <a:pt x="31207" y="72093"/>
                    <a:pt x="32600" y="74617"/>
                  </a:cubicBezTo>
                  <a:cubicBezTo>
                    <a:pt x="32957" y="75260"/>
                    <a:pt x="33314" y="75879"/>
                    <a:pt x="33636" y="76534"/>
                  </a:cubicBezTo>
                  <a:cubicBezTo>
                    <a:pt x="33779" y="76820"/>
                    <a:pt x="33910" y="77118"/>
                    <a:pt x="34041" y="77415"/>
                  </a:cubicBezTo>
                  <a:cubicBezTo>
                    <a:pt x="34052" y="77427"/>
                    <a:pt x="34064" y="77451"/>
                    <a:pt x="34076" y="77475"/>
                  </a:cubicBezTo>
                  <a:cubicBezTo>
                    <a:pt x="34136" y="77653"/>
                    <a:pt x="34207" y="77832"/>
                    <a:pt x="34267" y="77999"/>
                  </a:cubicBezTo>
                  <a:cubicBezTo>
                    <a:pt x="34695" y="79189"/>
                    <a:pt x="35029" y="80428"/>
                    <a:pt x="35231" y="81678"/>
                  </a:cubicBezTo>
                  <a:cubicBezTo>
                    <a:pt x="35338" y="82714"/>
                    <a:pt x="35350" y="83749"/>
                    <a:pt x="35231" y="84785"/>
                  </a:cubicBezTo>
                  <a:cubicBezTo>
                    <a:pt x="35148" y="85297"/>
                    <a:pt x="35029" y="85809"/>
                    <a:pt x="34862" y="86309"/>
                  </a:cubicBezTo>
                  <a:cubicBezTo>
                    <a:pt x="34814" y="86464"/>
                    <a:pt x="34755" y="86631"/>
                    <a:pt x="34707" y="86785"/>
                  </a:cubicBezTo>
                  <a:cubicBezTo>
                    <a:pt x="34564" y="87047"/>
                    <a:pt x="34445" y="87309"/>
                    <a:pt x="34291" y="87559"/>
                  </a:cubicBezTo>
                  <a:cubicBezTo>
                    <a:pt x="34160" y="87798"/>
                    <a:pt x="34005" y="88024"/>
                    <a:pt x="33850" y="88250"/>
                  </a:cubicBezTo>
                  <a:cubicBezTo>
                    <a:pt x="33802" y="88333"/>
                    <a:pt x="33743" y="88417"/>
                    <a:pt x="33683" y="88488"/>
                  </a:cubicBezTo>
                  <a:cubicBezTo>
                    <a:pt x="33326" y="88917"/>
                    <a:pt x="32957" y="89322"/>
                    <a:pt x="32552" y="89703"/>
                  </a:cubicBezTo>
                  <a:cubicBezTo>
                    <a:pt x="32350" y="89881"/>
                    <a:pt x="32147" y="90060"/>
                    <a:pt x="31945" y="90238"/>
                  </a:cubicBezTo>
                  <a:cubicBezTo>
                    <a:pt x="31933" y="90250"/>
                    <a:pt x="31921" y="90250"/>
                    <a:pt x="31921" y="90250"/>
                  </a:cubicBezTo>
                  <a:cubicBezTo>
                    <a:pt x="31838" y="90310"/>
                    <a:pt x="31766" y="90369"/>
                    <a:pt x="31695" y="90417"/>
                  </a:cubicBezTo>
                  <a:cubicBezTo>
                    <a:pt x="31243" y="90738"/>
                    <a:pt x="30778" y="91036"/>
                    <a:pt x="30302" y="91322"/>
                  </a:cubicBezTo>
                  <a:cubicBezTo>
                    <a:pt x="29349" y="91869"/>
                    <a:pt x="28361" y="92346"/>
                    <a:pt x="27349" y="92786"/>
                  </a:cubicBezTo>
                  <a:cubicBezTo>
                    <a:pt x="27129" y="92872"/>
                    <a:pt x="26912" y="92961"/>
                    <a:pt x="26694" y="93051"/>
                  </a:cubicBezTo>
                  <a:lnTo>
                    <a:pt x="26694" y="93051"/>
                  </a:lnTo>
                  <a:cubicBezTo>
                    <a:pt x="26726" y="93038"/>
                    <a:pt x="26758" y="93025"/>
                    <a:pt x="26790" y="93012"/>
                  </a:cubicBezTo>
                  <a:lnTo>
                    <a:pt x="26790" y="93012"/>
                  </a:lnTo>
                  <a:cubicBezTo>
                    <a:pt x="26654" y="93070"/>
                    <a:pt x="26517" y="93127"/>
                    <a:pt x="26381" y="93183"/>
                  </a:cubicBezTo>
                  <a:lnTo>
                    <a:pt x="26381" y="93183"/>
                  </a:lnTo>
                  <a:cubicBezTo>
                    <a:pt x="26443" y="93157"/>
                    <a:pt x="26505" y="93130"/>
                    <a:pt x="26567" y="93104"/>
                  </a:cubicBezTo>
                  <a:lnTo>
                    <a:pt x="26567" y="93104"/>
                  </a:lnTo>
                  <a:cubicBezTo>
                    <a:pt x="26459" y="93150"/>
                    <a:pt x="26350" y="93195"/>
                    <a:pt x="26242" y="93241"/>
                  </a:cubicBezTo>
                  <a:lnTo>
                    <a:pt x="26242" y="93241"/>
                  </a:lnTo>
                  <a:cubicBezTo>
                    <a:pt x="23591" y="94329"/>
                    <a:pt x="20865" y="95247"/>
                    <a:pt x="18170" y="96227"/>
                  </a:cubicBezTo>
                  <a:cubicBezTo>
                    <a:pt x="14848" y="97430"/>
                    <a:pt x="11538" y="98632"/>
                    <a:pt x="8228" y="99870"/>
                  </a:cubicBezTo>
                  <a:cubicBezTo>
                    <a:pt x="6371" y="100565"/>
                    <a:pt x="4544" y="101310"/>
                    <a:pt x="2720" y="102086"/>
                  </a:cubicBezTo>
                  <a:lnTo>
                    <a:pt x="2720" y="102086"/>
                  </a:lnTo>
                  <a:cubicBezTo>
                    <a:pt x="2532" y="102161"/>
                    <a:pt x="2346" y="102236"/>
                    <a:pt x="2168" y="102311"/>
                  </a:cubicBezTo>
                  <a:cubicBezTo>
                    <a:pt x="1465" y="102597"/>
                    <a:pt x="894" y="102918"/>
                    <a:pt x="501" y="103597"/>
                  </a:cubicBezTo>
                  <a:cubicBezTo>
                    <a:pt x="143" y="104192"/>
                    <a:pt x="1" y="105073"/>
                    <a:pt x="215" y="105740"/>
                  </a:cubicBezTo>
                  <a:cubicBezTo>
                    <a:pt x="591" y="106889"/>
                    <a:pt x="1684" y="107798"/>
                    <a:pt x="2897" y="107798"/>
                  </a:cubicBezTo>
                  <a:cubicBezTo>
                    <a:pt x="3143" y="107798"/>
                    <a:pt x="3393" y="107761"/>
                    <a:pt x="3644" y="107681"/>
                  </a:cubicBezTo>
                  <a:cubicBezTo>
                    <a:pt x="4811" y="107300"/>
                    <a:pt x="5989" y="106967"/>
                    <a:pt x="7156" y="106597"/>
                  </a:cubicBezTo>
                  <a:cubicBezTo>
                    <a:pt x="8323" y="106216"/>
                    <a:pt x="9466" y="105776"/>
                    <a:pt x="10621" y="105371"/>
                  </a:cubicBezTo>
                  <a:cubicBezTo>
                    <a:pt x="12883" y="104561"/>
                    <a:pt x="15122" y="103740"/>
                    <a:pt x="17372" y="102918"/>
                  </a:cubicBezTo>
                  <a:cubicBezTo>
                    <a:pt x="19646" y="102073"/>
                    <a:pt x="21932" y="101240"/>
                    <a:pt x="24206" y="100406"/>
                  </a:cubicBezTo>
                  <a:cubicBezTo>
                    <a:pt x="26159" y="99692"/>
                    <a:pt x="28135" y="98989"/>
                    <a:pt x="30004" y="98073"/>
                  </a:cubicBezTo>
                  <a:cubicBezTo>
                    <a:pt x="33481" y="96358"/>
                    <a:pt x="36874" y="93965"/>
                    <a:pt x="38827" y="90524"/>
                  </a:cubicBezTo>
                  <a:cubicBezTo>
                    <a:pt x="39982" y="88476"/>
                    <a:pt x="40601" y="86202"/>
                    <a:pt x="40744" y="83857"/>
                  </a:cubicBezTo>
                  <a:cubicBezTo>
                    <a:pt x="40875" y="81654"/>
                    <a:pt x="40553" y="79296"/>
                    <a:pt x="39803" y="77225"/>
                  </a:cubicBezTo>
                  <a:cubicBezTo>
                    <a:pt x="38041" y="72308"/>
                    <a:pt x="34672" y="67997"/>
                    <a:pt x="30278" y="65152"/>
                  </a:cubicBezTo>
                  <a:cubicBezTo>
                    <a:pt x="30085" y="65027"/>
                    <a:pt x="29853" y="64969"/>
                    <a:pt x="29619" y="64969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" name="Google Shape;2213;p41">
              <a:extLst>
                <a:ext uri="{FF2B5EF4-FFF2-40B4-BE49-F238E27FC236}">
                  <a16:creationId xmlns:a16="http://schemas.microsoft.com/office/drawing/2014/main" id="{30E1B813-5E07-8F4A-B713-7A4529B07FCA}"/>
                </a:ext>
              </a:extLst>
            </p:cNvPr>
            <p:cNvSpPr/>
            <p:nvPr/>
          </p:nvSpPr>
          <p:spPr>
            <a:xfrm>
              <a:off x="3187213" y="3062871"/>
              <a:ext cx="674305" cy="700936"/>
            </a:xfrm>
            <a:custGeom>
              <a:avLst/>
              <a:gdLst/>
              <a:ahLst/>
              <a:cxnLst/>
              <a:rect l="l" t="t" r="r" b="b"/>
              <a:pathLst>
                <a:path w="38411" h="39928" extrusionOk="0">
                  <a:moveTo>
                    <a:pt x="28811" y="1"/>
                  </a:moveTo>
                  <a:cubicBezTo>
                    <a:pt x="28510" y="1"/>
                    <a:pt x="28192" y="334"/>
                    <a:pt x="28373" y="695"/>
                  </a:cubicBezTo>
                  <a:cubicBezTo>
                    <a:pt x="30445" y="4791"/>
                    <a:pt x="34267" y="7780"/>
                    <a:pt x="36005" y="12078"/>
                  </a:cubicBezTo>
                  <a:cubicBezTo>
                    <a:pt x="37505" y="15792"/>
                    <a:pt x="36934" y="20150"/>
                    <a:pt x="34636" y="23424"/>
                  </a:cubicBezTo>
                  <a:cubicBezTo>
                    <a:pt x="34148" y="24115"/>
                    <a:pt x="33576" y="24770"/>
                    <a:pt x="32921" y="25329"/>
                  </a:cubicBezTo>
                  <a:cubicBezTo>
                    <a:pt x="32838" y="25401"/>
                    <a:pt x="32743" y="25484"/>
                    <a:pt x="32647" y="25556"/>
                  </a:cubicBezTo>
                  <a:cubicBezTo>
                    <a:pt x="32629" y="25574"/>
                    <a:pt x="32532" y="25649"/>
                    <a:pt x="32528" y="25649"/>
                  </a:cubicBezTo>
                  <a:cubicBezTo>
                    <a:pt x="32527" y="25649"/>
                    <a:pt x="32533" y="25643"/>
                    <a:pt x="32552" y="25627"/>
                  </a:cubicBezTo>
                  <a:lnTo>
                    <a:pt x="32552" y="25627"/>
                  </a:lnTo>
                  <a:cubicBezTo>
                    <a:pt x="32493" y="25675"/>
                    <a:pt x="32421" y="25734"/>
                    <a:pt x="32362" y="25782"/>
                  </a:cubicBezTo>
                  <a:cubicBezTo>
                    <a:pt x="32124" y="25960"/>
                    <a:pt x="31874" y="26127"/>
                    <a:pt x="31612" y="26294"/>
                  </a:cubicBezTo>
                  <a:cubicBezTo>
                    <a:pt x="30361" y="27115"/>
                    <a:pt x="29016" y="27818"/>
                    <a:pt x="27671" y="28484"/>
                  </a:cubicBezTo>
                  <a:cubicBezTo>
                    <a:pt x="23944" y="30306"/>
                    <a:pt x="20051" y="31830"/>
                    <a:pt x="16169" y="33318"/>
                  </a:cubicBezTo>
                  <a:cubicBezTo>
                    <a:pt x="11538" y="35092"/>
                    <a:pt x="6859" y="36759"/>
                    <a:pt x="2167" y="38414"/>
                  </a:cubicBezTo>
                  <a:cubicBezTo>
                    <a:pt x="1560" y="38629"/>
                    <a:pt x="965" y="38843"/>
                    <a:pt x="370" y="39069"/>
                  </a:cubicBezTo>
                  <a:cubicBezTo>
                    <a:pt x="155" y="39152"/>
                    <a:pt x="1" y="39367"/>
                    <a:pt x="72" y="39605"/>
                  </a:cubicBezTo>
                  <a:cubicBezTo>
                    <a:pt x="122" y="39796"/>
                    <a:pt x="309" y="39928"/>
                    <a:pt x="502" y="39928"/>
                  </a:cubicBezTo>
                  <a:cubicBezTo>
                    <a:pt x="537" y="39928"/>
                    <a:pt x="573" y="39924"/>
                    <a:pt x="608" y="39914"/>
                  </a:cubicBezTo>
                  <a:cubicBezTo>
                    <a:pt x="1846" y="39522"/>
                    <a:pt x="3072" y="39069"/>
                    <a:pt x="4299" y="38640"/>
                  </a:cubicBezTo>
                  <a:cubicBezTo>
                    <a:pt x="5501" y="38224"/>
                    <a:pt x="6704" y="37795"/>
                    <a:pt x="7906" y="37366"/>
                  </a:cubicBezTo>
                  <a:cubicBezTo>
                    <a:pt x="10288" y="36521"/>
                    <a:pt x="12669" y="35664"/>
                    <a:pt x="15026" y="34783"/>
                  </a:cubicBezTo>
                  <a:cubicBezTo>
                    <a:pt x="19146" y="33247"/>
                    <a:pt x="23242" y="31640"/>
                    <a:pt x="27206" y="29758"/>
                  </a:cubicBezTo>
                  <a:cubicBezTo>
                    <a:pt x="28671" y="29068"/>
                    <a:pt x="30123" y="28330"/>
                    <a:pt x="31493" y="27484"/>
                  </a:cubicBezTo>
                  <a:cubicBezTo>
                    <a:pt x="32647" y="26770"/>
                    <a:pt x="33731" y="25972"/>
                    <a:pt x="34612" y="24948"/>
                  </a:cubicBezTo>
                  <a:cubicBezTo>
                    <a:pt x="37327" y="21817"/>
                    <a:pt x="38410" y="17340"/>
                    <a:pt x="37362" y="13316"/>
                  </a:cubicBezTo>
                  <a:cubicBezTo>
                    <a:pt x="36196" y="8792"/>
                    <a:pt x="32493" y="5684"/>
                    <a:pt x="30088" y="1862"/>
                  </a:cubicBezTo>
                  <a:cubicBezTo>
                    <a:pt x="29754" y="1338"/>
                    <a:pt x="29445" y="791"/>
                    <a:pt x="29159" y="231"/>
                  </a:cubicBezTo>
                  <a:cubicBezTo>
                    <a:pt x="29078" y="68"/>
                    <a:pt x="28946" y="1"/>
                    <a:pt x="2881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" name="Google Shape;2214;p41">
              <a:extLst>
                <a:ext uri="{FF2B5EF4-FFF2-40B4-BE49-F238E27FC236}">
                  <a16:creationId xmlns:a16="http://schemas.microsoft.com/office/drawing/2014/main" id="{A458312F-6E87-E242-93DA-D0833B72B081}"/>
                </a:ext>
              </a:extLst>
            </p:cNvPr>
            <p:cNvSpPr/>
            <p:nvPr/>
          </p:nvSpPr>
          <p:spPr>
            <a:xfrm>
              <a:off x="4000035" y="2787886"/>
              <a:ext cx="1475638" cy="412507"/>
            </a:xfrm>
            <a:custGeom>
              <a:avLst/>
              <a:gdLst/>
              <a:ahLst/>
              <a:cxnLst/>
              <a:rect l="l" t="t" r="r" b="b"/>
              <a:pathLst>
                <a:path w="84058" h="23498" extrusionOk="0">
                  <a:moveTo>
                    <a:pt x="716" y="1"/>
                  </a:moveTo>
                  <a:cubicBezTo>
                    <a:pt x="0" y="1"/>
                    <a:pt x="7" y="1132"/>
                    <a:pt x="738" y="1156"/>
                  </a:cubicBezTo>
                  <a:cubicBezTo>
                    <a:pt x="6429" y="1287"/>
                    <a:pt x="12073" y="2490"/>
                    <a:pt x="17514" y="4109"/>
                  </a:cubicBezTo>
                  <a:cubicBezTo>
                    <a:pt x="22824" y="5680"/>
                    <a:pt x="27992" y="7704"/>
                    <a:pt x="33087" y="9836"/>
                  </a:cubicBezTo>
                  <a:cubicBezTo>
                    <a:pt x="38255" y="11991"/>
                    <a:pt x="43363" y="14265"/>
                    <a:pt x="48566" y="16325"/>
                  </a:cubicBezTo>
                  <a:cubicBezTo>
                    <a:pt x="53816" y="18408"/>
                    <a:pt x="59162" y="20277"/>
                    <a:pt x="64663" y="21599"/>
                  </a:cubicBezTo>
                  <a:cubicBezTo>
                    <a:pt x="69552" y="22773"/>
                    <a:pt x="74565" y="23498"/>
                    <a:pt x="79600" y="23498"/>
                  </a:cubicBezTo>
                  <a:cubicBezTo>
                    <a:pt x="80181" y="23498"/>
                    <a:pt x="80762" y="23488"/>
                    <a:pt x="81343" y="23468"/>
                  </a:cubicBezTo>
                  <a:cubicBezTo>
                    <a:pt x="82034" y="23445"/>
                    <a:pt x="82725" y="23409"/>
                    <a:pt x="83415" y="23361"/>
                  </a:cubicBezTo>
                  <a:cubicBezTo>
                    <a:pt x="84043" y="23315"/>
                    <a:pt x="84058" y="22359"/>
                    <a:pt x="83459" y="22359"/>
                  </a:cubicBezTo>
                  <a:cubicBezTo>
                    <a:pt x="83445" y="22359"/>
                    <a:pt x="83430" y="22360"/>
                    <a:pt x="83415" y="22361"/>
                  </a:cubicBezTo>
                  <a:cubicBezTo>
                    <a:pt x="82180" y="22453"/>
                    <a:pt x="80943" y="22497"/>
                    <a:pt x="79708" y="22497"/>
                  </a:cubicBezTo>
                  <a:cubicBezTo>
                    <a:pt x="75325" y="22497"/>
                    <a:pt x="70954" y="21944"/>
                    <a:pt x="66663" y="21016"/>
                  </a:cubicBezTo>
                  <a:cubicBezTo>
                    <a:pt x="61150" y="19813"/>
                    <a:pt x="55769" y="18015"/>
                    <a:pt x="50506" y="15967"/>
                  </a:cubicBezTo>
                  <a:cubicBezTo>
                    <a:pt x="45279" y="13943"/>
                    <a:pt x="40148" y="11657"/>
                    <a:pt x="34992" y="9467"/>
                  </a:cubicBezTo>
                  <a:cubicBezTo>
                    <a:pt x="29897" y="7312"/>
                    <a:pt x="24765" y="5228"/>
                    <a:pt x="19479" y="3549"/>
                  </a:cubicBezTo>
                  <a:cubicBezTo>
                    <a:pt x="14109" y="1847"/>
                    <a:pt x="8549" y="525"/>
                    <a:pt x="2917" y="108"/>
                  </a:cubicBezTo>
                  <a:cubicBezTo>
                    <a:pt x="2191" y="61"/>
                    <a:pt x="1464" y="25"/>
                    <a:pt x="738" y="1"/>
                  </a:cubicBezTo>
                  <a:cubicBezTo>
                    <a:pt x="731" y="1"/>
                    <a:pt x="723" y="1"/>
                    <a:pt x="71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" name="Google Shape;2215;p41">
              <a:extLst>
                <a:ext uri="{FF2B5EF4-FFF2-40B4-BE49-F238E27FC236}">
                  <a16:creationId xmlns:a16="http://schemas.microsoft.com/office/drawing/2014/main" id="{EF920245-EBED-324A-AE46-0B7BC01C43A4}"/>
                </a:ext>
              </a:extLst>
            </p:cNvPr>
            <p:cNvSpPr/>
            <p:nvPr/>
          </p:nvSpPr>
          <p:spPr>
            <a:xfrm>
              <a:off x="4516544" y="2285083"/>
              <a:ext cx="1170111" cy="577998"/>
            </a:xfrm>
            <a:custGeom>
              <a:avLst/>
              <a:gdLst/>
              <a:ahLst/>
              <a:cxnLst/>
              <a:rect l="l" t="t" r="r" b="b"/>
              <a:pathLst>
                <a:path w="66654" h="32925" extrusionOk="0">
                  <a:moveTo>
                    <a:pt x="798" y="1"/>
                  </a:moveTo>
                  <a:cubicBezTo>
                    <a:pt x="372" y="1"/>
                    <a:pt x="1" y="537"/>
                    <a:pt x="401" y="891"/>
                  </a:cubicBezTo>
                  <a:cubicBezTo>
                    <a:pt x="3913" y="3974"/>
                    <a:pt x="7807" y="6606"/>
                    <a:pt x="11903" y="8844"/>
                  </a:cubicBezTo>
                  <a:cubicBezTo>
                    <a:pt x="15998" y="11094"/>
                    <a:pt x="20296" y="12976"/>
                    <a:pt x="24654" y="14678"/>
                  </a:cubicBezTo>
                  <a:cubicBezTo>
                    <a:pt x="29059" y="16405"/>
                    <a:pt x="33536" y="17952"/>
                    <a:pt x="38001" y="19524"/>
                  </a:cubicBezTo>
                  <a:cubicBezTo>
                    <a:pt x="42478" y="21108"/>
                    <a:pt x="46943" y="22703"/>
                    <a:pt x="51324" y="24537"/>
                  </a:cubicBezTo>
                  <a:cubicBezTo>
                    <a:pt x="53503" y="25441"/>
                    <a:pt x="55646" y="26406"/>
                    <a:pt x="57765" y="27454"/>
                  </a:cubicBezTo>
                  <a:cubicBezTo>
                    <a:pt x="60004" y="28561"/>
                    <a:pt x="62230" y="29787"/>
                    <a:pt x="64135" y="31430"/>
                  </a:cubicBezTo>
                  <a:cubicBezTo>
                    <a:pt x="64612" y="31847"/>
                    <a:pt x="65064" y="32287"/>
                    <a:pt x="65493" y="32752"/>
                  </a:cubicBezTo>
                  <a:cubicBezTo>
                    <a:pt x="65609" y="32874"/>
                    <a:pt x="65740" y="32925"/>
                    <a:pt x="65866" y="32925"/>
                  </a:cubicBezTo>
                  <a:cubicBezTo>
                    <a:pt x="66284" y="32925"/>
                    <a:pt x="66653" y="32368"/>
                    <a:pt x="66278" y="31966"/>
                  </a:cubicBezTo>
                  <a:cubicBezTo>
                    <a:pt x="64552" y="30097"/>
                    <a:pt x="62409" y="28656"/>
                    <a:pt x="60182" y="27442"/>
                  </a:cubicBezTo>
                  <a:cubicBezTo>
                    <a:pt x="58051" y="26275"/>
                    <a:pt x="55849" y="25263"/>
                    <a:pt x="53634" y="24298"/>
                  </a:cubicBezTo>
                  <a:cubicBezTo>
                    <a:pt x="49276" y="22405"/>
                    <a:pt x="44811" y="20762"/>
                    <a:pt x="40335" y="19179"/>
                  </a:cubicBezTo>
                  <a:cubicBezTo>
                    <a:pt x="35870" y="17607"/>
                    <a:pt x="31369" y="16083"/>
                    <a:pt x="26940" y="14404"/>
                  </a:cubicBezTo>
                  <a:cubicBezTo>
                    <a:pt x="22571" y="12761"/>
                    <a:pt x="18260" y="10975"/>
                    <a:pt x="14105" y="8832"/>
                  </a:cubicBezTo>
                  <a:cubicBezTo>
                    <a:pt x="9998" y="6713"/>
                    <a:pt x="6057" y="4248"/>
                    <a:pt x="2497" y="1284"/>
                  </a:cubicBezTo>
                  <a:cubicBezTo>
                    <a:pt x="2044" y="915"/>
                    <a:pt x="1592" y="534"/>
                    <a:pt x="1151" y="141"/>
                  </a:cubicBezTo>
                  <a:cubicBezTo>
                    <a:pt x="1040" y="42"/>
                    <a:pt x="917" y="1"/>
                    <a:pt x="79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" name="Google Shape;2216;p41">
              <a:extLst>
                <a:ext uri="{FF2B5EF4-FFF2-40B4-BE49-F238E27FC236}">
                  <a16:creationId xmlns:a16="http://schemas.microsoft.com/office/drawing/2014/main" id="{F55967D7-7D23-374F-8B60-D30C462BCE6B}"/>
                </a:ext>
              </a:extLst>
            </p:cNvPr>
            <p:cNvSpPr/>
            <p:nvPr/>
          </p:nvSpPr>
          <p:spPr>
            <a:xfrm>
              <a:off x="4710218" y="1941426"/>
              <a:ext cx="1359196" cy="124640"/>
            </a:xfrm>
            <a:custGeom>
              <a:avLst/>
              <a:gdLst/>
              <a:ahLst/>
              <a:cxnLst/>
              <a:rect l="l" t="t" r="r" b="b"/>
              <a:pathLst>
                <a:path w="77425" h="7100" extrusionOk="0">
                  <a:moveTo>
                    <a:pt x="76869" y="0"/>
                  </a:moveTo>
                  <a:cubicBezTo>
                    <a:pt x="76811" y="0"/>
                    <a:pt x="76750" y="15"/>
                    <a:pt x="76689" y="49"/>
                  </a:cubicBezTo>
                  <a:cubicBezTo>
                    <a:pt x="72569" y="2299"/>
                    <a:pt x="68116" y="3835"/>
                    <a:pt x="63520" y="4787"/>
                  </a:cubicBezTo>
                  <a:cubicBezTo>
                    <a:pt x="58913" y="5752"/>
                    <a:pt x="54198" y="6121"/>
                    <a:pt x="49495" y="6145"/>
                  </a:cubicBezTo>
                  <a:cubicBezTo>
                    <a:pt x="49345" y="6145"/>
                    <a:pt x="49195" y="6146"/>
                    <a:pt x="49045" y="6146"/>
                  </a:cubicBezTo>
                  <a:cubicBezTo>
                    <a:pt x="44303" y="6146"/>
                    <a:pt x="39583" y="5784"/>
                    <a:pt x="34874" y="5287"/>
                  </a:cubicBezTo>
                  <a:cubicBezTo>
                    <a:pt x="29492" y="4716"/>
                    <a:pt x="24134" y="3990"/>
                    <a:pt x="18753" y="3442"/>
                  </a:cubicBezTo>
                  <a:cubicBezTo>
                    <a:pt x="14261" y="2990"/>
                    <a:pt x="9744" y="2656"/>
                    <a:pt x="5216" y="2656"/>
                  </a:cubicBezTo>
                  <a:cubicBezTo>
                    <a:pt x="4378" y="2656"/>
                    <a:pt x="3541" y="2668"/>
                    <a:pt x="2703" y="2692"/>
                  </a:cubicBezTo>
                  <a:cubicBezTo>
                    <a:pt x="2036" y="2716"/>
                    <a:pt x="1358" y="2739"/>
                    <a:pt x="691" y="2787"/>
                  </a:cubicBezTo>
                  <a:cubicBezTo>
                    <a:pt x="12" y="2834"/>
                    <a:pt x="1" y="3859"/>
                    <a:pt x="657" y="3859"/>
                  </a:cubicBezTo>
                  <a:cubicBezTo>
                    <a:pt x="668" y="3859"/>
                    <a:pt x="680" y="3859"/>
                    <a:pt x="691" y="3859"/>
                  </a:cubicBezTo>
                  <a:cubicBezTo>
                    <a:pt x="2240" y="3787"/>
                    <a:pt x="3788" y="3754"/>
                    <a:pt x="5334" y="3754"/>
                  </a:cubicBezTo>
                  <a:cubicBezTo>
                    <a:pt x="9194" y="3754"/>
                    <a:pt x="13044" y="3962"/>
                    <a:pt x="16895" y="4311"/>
                  </a:cubicBezTo>
                  <a:cubicBezTo>
                    <a:pt x="22301" y="4799"/>
                    <a:pt x="27682" y="5514"/>
                    <a:pt x="33088" y="6097"/>
                  </a:cubicBezTo>
                  <a:cubicBezTo>
                    <a:pt x="38053" y="6633"/>
                    <a:pt x="43030" y="7061"/>
                    <a:pt x="48042" y="7097"/>
                  </a:cubicBezTo>
                  <a:cubicBezTo>
                    <a:pt x="48284" y="7099"/>
                    <a:pt x="48526" y="7100"/>
                    <a:pt x="48768" y="7100"/>
                  </a:cubicBezTo>
                  <a:cubicBezTo>
                    <a:pt x="53278" y="7100"/>
                    <a:pt x="57794" y="6780"/>
                    <a:pt x="62234" y="5966"/>
                  </a:cubicBezTo>
                  <a:cubicBezTo>
                    <a:pt x="66830" y="5121"/>
                    <a:pt x="71366" y="3704"/>
                    <a:pt x="75522" y="1537"/>
                  </a:cubicBezTo>
                  <a:cubicBezTo>
                    <a:pt x="76046" y="1263"/>
                    <a:pt x="76558" y="977"/>
                    <a:pt x="77070" y="691"/>
                  </a:cubicBezTo>
                  <a:cubicBezTo>
                    <a:pt x="77425" y="489"/>
                    <a:pt x="77201" y="0"/>
                    <a:pt x="7686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0" name="Google Shape;2217;p41">
            <a:extLst>
              <a:ext uri="{FF2B5EF4-FFF2-40B4-BE49-F238E27FC236}">
                <a16:creationId xmlns:a16="http://schemas.microsoft.com/office/drawing/2014/main" id="{870CC609-6726-1E49-A210-B91EB68F91C8}"/>
              </a:ext>
            </a:extLst>
          </p:cNvPr>
          <p:cNvGrpSpPr/>
          <p:nvPr/>
        </p:nvGrpSpPr>
        <p:grpSpPr>
          <a:xfrm>
            <a:off x="10086973" y="5645206"/>
            <a:ext cx="1262549" cy="892294"/>
            <a:chOff x="5893798" y="2345382"/>
            <a:chExt cx="808689" cy="490048"/>
          </a:xfrm>
        </p:grpSpPr>
        <p:sp>
          <p:nvSpPr>
            <p:cNvPr id="11" name="Google Shape;2218;p41">
              <a:extLst>
                <a:ext uri="{FF2B5EF4-FFF2-40B4-BE49-F238E27FC236}">
                  <a16:creationId xmlns:a16="http://schemas.microsoft.com/office/drawing/2014/main" id="{910E1862-B25C-7B4B-9CEC-FDB2F5A82FFE}"/>
                </a:ext>
              </a:extLst>
            </p:cNvPr>
            <p:cNvSpPr/>
            <p:nvPr/>
          </p:nvSpPr>
          <p:spPr>
            <a:xfrm>
              <a:off x="5908017" y="2582029"/>
              <a:ext cx="766469" cy="251862"/>
            </a:xfrm>
            <a:custGeom>
              <a:avLst/>
              <a:gdLst/>
              <a:ahLst/>
              <a:cxnLst/>
              <a:rect l="l" t="t" r="r" b="b"/>
              <a:pathLst>
                <a:path w="43661" h="14347" extrusionOk="0">
                  <a:moveTo>
                    <a:pt x="0" y="1"/>
                  </a:moveTo>
                  <a:lnTo>
                    <a:pt x="0" y="1"/>
                  </a:lnTo>
                  <a:cubicBezTo>
                    <a:pt x="12" y="1132"/>
                    <a:pt x="357" y="2263"/>
                    <a:pt x="1036" y="3179"/>
                  </a:cubicBezTo>
                  <a:cubicBezTo>
                    <a:pt x="2082" y="4612"/>
                    <a:pt x="3864" y="5432"/>
                    <a:pt x="5632" y="5432"/>
                  </a:cubicBezTo>
                  <a:cubicBezTo>
                    <a:pt x="6319" y="5432"/>
                    <a:pt x="7004" y="5309"/>
                    <a:pt x="7644" y="5049"/>
                  </a:cubicBezTo>
                  <a:lnTo>
                    <a:pt x="7644" y="5049"/>
                  </a:lnTo>
                  <a:cubicBezTo>
                    <a:pt x="7406" y="8918"/>
                    <a:pt x="9763" y="12990"/>
                    <a:pt x="13466" y="14097"/>
                  </a:cubicBezTo>
                  <a:cubicBezTo>
                    <a:pt x="14040" y="14267"/>
                    <a:pt x="14635" y="14347"/>
                    <a:pt x="15230" y="14347"/>
                  </a:cubicBezTo>
                  <a:cubicBezTo>
                    <a:pt x="18489" y="14347"/>
                    <a:pt x="21787" y="11953"/>
                    <a:pt x="22039" y="8692"/>
                  </a:cubicBezTo>
                  <a:cubicBezTo>
                    <a:pt x="23360" y="10919"/>
                    <a:pt x="25575" y="12693"/>
                    <a:pt x="28123" y="13193"/>
                  </a:cubicBezTo>
                  <a:cubicBezTo>
                    <a:pt x="28597" y="13287"/>
                    <a:pt x="29081" y="13334"/>
                    <a:pt x="29565" y="13334"/>
                  </a:cubicBezTo>
                  <a:cubicBezTo>
                    <a:pt x="31694" y="13334"/>
                    <a:pt x="33824" y="12432"/>
                    <a:pt x="35124" y="10764"/>
                  </a:cubicBezTo>
                  <a:cubicBezTo>
                    <a:pt x="36850" y="8549"/>
                    <a:pt x="36600" y="5727"/>
                    <a:pt x="35124" y="3525"/>
                  </a:cubicBezTo>
                  <a:lnTo>
                    <a:pt x="35124" y="3525"/>
                  </a:lnTo>
                  <a:cubicBezTo>
                    <a:pt x="36605" y="3729"/>
                    <a:pt x="38036" y="4362"/>
                    <a:pt x="39497" y="4362"/>
                  </a:cubicBezTo>
                  <a:cubicBezTo>
                    <a:pt x="40162" y="4362"/>
                    <a:pt x="40833" y="4231"/>
                    <a:pt x="41517" y="3870"/>
                  </a:cubicBezTo>
                  <a:cubicBezTo>
                    <a:pt x="42505" y="3346"/>
                    <a:pt x="43220" y="2417"/>
                    <a:pt x="43660" y="1382"/>
                  </a:cubicBezTo>
                  <a:lnTo>
                    <a:pt x="43660" y="1382"/>
                  </a:lnTo>
                  <a:cubicBezTo>
                    <a:pt x="42708" y="1632"/>
                    <a:pt x="41732" y="1822"/>
                    <a:pt x="40731" y="1906"/>
                  </a:cubicBezTo>
                  <a:cubicBezTo>
                    <a:pt x="40256" y="1951"/>
                    <a:pt x="39777" y="1975"/>
                    <a:pt x="39298" y="1975"/>
                  </a:cubicBezTo>
                  <a:cubicBezTo>
                    <a:pt x="36908" y="1975"/>
                    <a:pt x="34511" y="1391"/>
                    <a:pt x="32528" y="72"/>
                  </a:cubicBezTo>
                  <a:lnTo>
                    <a:pt x="32528" y="72"/>
                  </a:lnTo>
                  <a:cubicBezTo>
                    <a:pt x="32730" y="1965"/>
                    <a:pt x="32409" y="3918"/>
                    <a:pt x="31635" y="5644"/>
                  </a:cubicBezTo>
                  <a:cubicBezTo>
                    <a:pt x="31052" y="6930"/>
                    <a:pt x="30123" y="8180"/>
                    <a:pt x="28766" y="8561"/>
                  </a:cubicBezTo>
                  <a:cubicBezTo>
                    <a:pt x="28487" y="8639"/>
                    <a:pt x="28202" y="8675"/>
                    <a:pt x="27918" y="8675"/>
                  </a:cubicBezTo>
                  <a:cubicBezTo>
                    <a:pt x="26808" y="8675"/>
                    <a:pt x="25697" y="8124"/>
                    <a:pt x="24872" y="7347"/>
                  </a:cubicBezTo>
                  <a:cubicBezTo>
                    <a:pt x="23836" y="6370"/>
                    <a:pt x="23170" y="5073"/>
                    <a:pt x="22527" y="3811"/>
                  </a:cubicBezTo>
                  <a:cubicBezTo>
                    <a:pt x="22205" y="5418"/>
                    <a:pt x="21848" y="7097"/>
                    <a:pt x="20800" y="8359"/>
                  </a:cubicBezTo>
                  <a:cubicBezTo>
                    <a:pt x="20091" y="9231"/>
                    <a:pt x="18951" y="9825"/>
                    <a:pt x="17863" y="9825"/>
                  </a:cubicBezTo>
                  <a:cubicBezTo>
                    <a:pt x="17363" y="9825"/>
                    <a:pt x="16874" y="9700"/>
                    <a:pt x="16443" y="9418"/>
                  </a:cubicBezTo>
                  <a:cubicBezTo>
                    <a:pt x="15323" y="8692"/>
                    <a:pt x="14954" y="7228"/>
                    <a:pt x="14931" y="5894"/>
                  </a:cubicBezTo>
                  <a:cubicBezTo>
                    <a:pt x="14907" y="4561"/>
                    <a:pt x="15121" y="3203"/>
                    <a:pt x="14788" y="1917"/>
                  </a:cubicBezTo>
                  <a:cubicBezTo>
                    <a:pt x="12806" y="2861"/>
                    <a:pt x="10614" y="3336"/>
                    <a:pt x="8424" y="3336"/>
                  </a:cubicBezTo>
                  <a:cubicBezTo>
                    <a:pt x="6443" y="3336"/>
                    <a:pt x="4464" y="2948"/>
                    <a:pt x="2643" y="2167"/>
                  </a:cubicBezTo>
                  <a:cubicBezTo>
                    <a:pt x="1369" y="1620"/>
                    <a:pt x="738" y="822"/>
                    <a:pt x="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" name="Google Shape;2219;p41">
              <a:extLst>
                <a:ext uri="{FF2B5EF4-FFF2-40B4-BE49-F238E27FC236}">
                  <a16:creationId xmlns:a16="http://schemas.microsoft.com/office/drawing/2014/main" id="{AE28F8B0-778C-5344-918F-6B7195BC3B21}"/>
                </a:ext>
              </a:extLst>
            </p:cNvPr>
            <p:cNvSpPr/>
            <p:nvPr/>
          </p:nvSpPr>
          <p:spPr>
            <a:xfrm>
              <a:off x="5893798" y="2345382"/>
              <a:ext cx="808689" cy="490048"/>
            </a:xfrm>
            <a:custGeom>
              <a:avLst/>
              <a:gdLst/>
              <a:ahLst/>
              <a:cxnLst/>
              <a:rect l="l" t="t" r="r" b="b"/>
              <a:pathLst>
                <a:path w="46066" h="27915" extrusionOk="0">
                  <a:moveTo>
                    <a:pt x="27291" y="827"/>
                  </a:moveTo>
                  <a:cubicBezTo>
                    <a:pt x="29587" y="827"/>
                    <a:pt x="31691" y="2396"/>
                    <a:pt x="32647" y="4469"/>
                  </a:cubicBezTo>
                  <a:cubicBezTo>
                    <a:pt x="33267" y="5826"/>
                    <a:pt x="33433" y="7421"/>
                    <a:pt x="33195" y="8898"/>
                  </a:cubicBezTo>
                  <a:cubicBezTo>
                    <a:pt x="33152" y="9199"/>
                    <a:pt x="33383" y="9470"/>
                    <a:pt x="33645" y="9470"/>
                  </a:cubicBezTo>
                  <a:cubicBezTo>
                    <a:pt x="33745" y="9470"/>
                    <a:pt x="33850" y="9430"/>
                    <a:pt x="33945" y="9338"/>
                  </a:cubicBezTo>
                  <a:cubicBezTo>
                    <a:pt x="35374" y="7921"/>
                    <a:pt x="37124" y="6766"/>
                    <a:pt x="39124" y="6397"/>
                  </a:cubicBezTo>
                  <a:cubicBezTo>
                    <a:pt x="39456" y="6335"/>
                    <a:pt x="39792" y="6304"/>
                    <a:pt x="40127" y="6304"/>
                  </a:cubicBezTo>
                  <a:cubicBezTo>
                    <a:pt x="41521" y="6304"/>
                    <a:pt x="42884" y="6850"/>
                    <a:pt x="43768" y="7993"/>
                  </a:cubicBezTo>
                  <a:cubicBezTo>
                    <a:pt x="44708" y="9219"/>
                    <a:pt x="45018" y="10922"/>
                    <a:pt x="44720" y="12398"/>
                  </a:cubicBezTo>
                  <a:cubicBezTo>
                    <a:pt x="44387" y="14053"/>
                    <a:pt x="43268" y="15363"/>
                    <a:pt x="41744" y="16113"/>
                  </a:cubicBezTo>
                  <a:cubicBezTo>
                    <a:pt x="40807" y="16571"/>
                    <a:pt x="39731" y="16809"/>
                    <a:pt x="38658" y="16809"/>
                  </a:cubicBezTo>
                  <a:cubicBezTo>
                    <a:pt x="37754" y="16809"/>
                    <a:pt x="36852" y="16640"/>
                    <a:pt x="36041" y="16291"/>
                  </a:cubicBezTo>
                  <a:cubicBezTo>
                    <a:pt x="35967" y="16260"/>
                    <a:pt x="35894" y="16245"/>
                    <a:pt x="35825" y="16245"/>
                  </a:cubicBezTo>
                  <a:cubicBezTo>
                    <a:pt x="35503" y="16245"/>
                    <a:pt x="35265" y="16558"/>
                    <a:pt x="35422" y="16911"/>
                  </a:cubicBezTo>
                  <a:cubicBezTo>
                    <a:pt x="36481" y="19232"/>
                    <a:pt x="35672" y="22066"/>
                    <a:pt x="33898" y="23792"/>
                  </a:cubicBezTo>
                  <a:cubicBezTo>
                    <a:pt x="32993" y="24661"/>
                    <a:pt x="31802" y="25209"/>
                    <a:pt x="30552" y="25281"/>
                  </a:cubicBezTo>
                  <a:cubicBezTo>
                    <a:pt x="30441" y="25287"/>
                    <a:pt x="30331" y="25290"/>
                    <a:pt x="30221" y="25290"/>
                  </a:cubicBezTo>
                  <a:cubicBezTo>
                    <a:pt x="29060" y="25290"/>
                    <a:pt x="27920" y="24950"/>
                    <a:pt x="26909" y="24352"/>
                  </a:cubicBezTo>
                  <a:cubicBezTo>
                    <a:pt x="25658" y="23614"/>
                    <a:pt x="24682" y="22483"/>
                    <a:pt x="24277" y="21078"/>
                  </a:cubicBezTo>
                  <a:cubicBezTo>
                    <a:pt x="24214" y="20867"/>
                    <a:pt x="24044" y="20771"/>
                    <a:pt x="23872" y="20771"/>
                  </a:cubicBezTo>
                  <a:cubicBezTo>
                    <a:pt x="23654" y="20771"/>
                    <a:pt x="23433" y="20924"/>
                    <a:pt x="23420" y="21197"/>
                  </a:cubicBezTo>
                  <a:cubicBezTo>
                    <a:pt x="23289" y="23959"/>
                    <a:pt x="20944" y="26269"/>
                    <a:pt x="18312" y="26864"/>
                  </a:cubicBezTo>
                  <a:cubicBezTo>
                    <a:pt x="17892" y="26963"/>
                    <a:pt x="17463" y="27013"/>
                    <a:pt x="17035" y="27013"/>
                  </a:cubicBezTo>
                  <a:cubicBezTo>
                    <a:pt x="16128" y="27013"/>
                    <a:pt x="15224" y="26793"/>
                    <a:pt x="14407" y="26364"/>
                  </a:cubicBezTo>
                  <a:cubicBezTo>
                    <a:pt x="13205" y="25721"/>
                    <a:pt x="12216" y="24709"/>
                    <a:pt x="11561" y="23507"/>
                  </a:cubicBezTo>
                  <a:cubicBezTo>
                    <a:pt x="10811" y="22161"/>
                    <a:pt x="10514" y="20601"/>
                    <a:pt x="10799" y="19077"/>
                  </a:cubicBezTo>
                  <a:cubicBezTo>
                    <a:pt x="10854" y="18751"/>
                    <a:pt x="10639" y="18524"/>
                    <a:pt x="10338" y="18524"/>
                  </a:cubicBezTo>
                  <a:cubicBezTo>
                    <a:pt x="10310" y="18524"/>
                    <a:pt x="10281" y="18526"/>
                    <a:pt x="10252" y="18530"/>
                  </a:cubicBezTo>
                  <a:cubicBezTo>
                    <a:pt x="9289" y="18678"/>
                    <a:pt x="8299" y="18799"/>
                    <a:pt x="7312" y="18799"/>
                  </a:cubicBezTo>
                  <a:cubicBezTo>
                    <a:pt x="6555" y="18799"/>
                    <a:pt x="5800" y="18728"/>
                    <a:pt x="5061" y="18542"/>
                  </a:cubicBezTo>
                  <a:cubicBezTo>
                    <a:pt x="3751" y="18220"/>
                    <a:pt x="2441" y="17506"/>
                    <a:pt x="1655" y="16363"/>
                  </a:cubicBezTo>
                  <a:cubicBezTo>
                    <a:pt x="893" y="15244"/>
                    <a:pt x="751" y="13874"/>
                    <a:pt x="1120" y="12589"/>
                  </a:cubicBezTo>
                  <a:cubicBezTo>
                    <a:pt x="1501" y="11267"/>
                    <a:pt x="2394" y="10195"/>
                    <a:pt x="3608" y="9541"/>
                  </a:cubicBezTo>
                  <a:cubicBezTo>
                    <a:pt x="4554" y="9027"/>
                    <a:pt x="5635" y="8775"/>
                    <a:pt x="6716" y="8775"/>
                  </a:cubicBezTo>
                  <a:cubicBezTo>
                    <a:pt x="7212" y="8775"/>
                    <a:pt x="7708" y="8828"/>
                    <a:pt x="8192" y="8933"/>
                  </a:cubicBezTo>
                  <a:cubicBezTo>
                    <a:pt x="8226" y="8941"/>
                    <a:pt x="8260" y="8945"/>
                    <a:pt x="8295" y="8945"/>
                  </a:cubicBezTo>
                  <a:cubicBezTo>
                    <a:pt x="8528" y="8945"/>
                    <a:pt x="8762" y="8774"/>
                    <a:pt x="8752" y="8505"/>
                  </a:cubicBezTo>
                  <a:cubicBezTo>
                    <a:pt x="8728" y="8005"/>
                    <a:pt x="8728" y="7493"/>
                    <a:pt x="8835" y="6993"/>
                  </a:cubicBezTo>
                  <a:cubicBezTo>
                    <a:pt x="8942" y="6493"/>
                    <a:pt x="9133" y="6004"/>
                    <a:pt x="9371" y="5564"/>
                  </a:cubicBezTo>
                  <a:cubicBezTo>
                    <a:pt x="9859" y="4659"/>
                    <a:pt x="10549" y="3873"/>
                    <a:pt x="11407" y="3314"/>
                  </a:cubicBezTo>
                  <a:cubicBezTo>
                    <a:pt x="12318" y="2716"/>
                    <a:pt x="13358" y="2431"/>
                    <a:pt x="14407" y="2431"/>
                  </a:cubicBezTo>
                  <a:cubicBezTo>
                    <a:pt x="15303" y="2431"/>
                    <a:pt x="16205" y="2639"/>
                    <a:pt x="17038" y="3040"/>
                  </a:cubicBezTo>
                  <a:cubicBezTo>
                    <a:pt x="18050" y="3528"/>
                    <a:pt x="18979" y="4230"/>
                    <a:pt x="19598" y="5183"/>
                  </a:cubicBezTo>
                  <a:cubicBezTo>
                    <a:pt x="19667" y="5285"/>
                    <a:pt x="19760" y="5334"/>
                    <a:pt x="19853" y="5344"/>
                  </a:cubicBezTo>
                  <a:lnTo>
                    <a:pt x="19853" y="5344"/>
                  </a:lnTo>
                  <a:cubicBezTo>
                    <a:pt x="19891" y="5385"/>
                    <a:pt x="19929" y="5427"/>
                    <a:pt x="19967" y="5469"/>
                  </a:cubicBezTo>
                  <a:cubicBezTo>
                    <a:pt x="20023" y="5525"/>
                    <a:pt x="20119" y="5558"/>
                    <a:pt x="20211" y="5558"/>
                  </a:cubicBezTo>
                  <a:cubicBezTo>
                    <a:pt x="20294" y="5558"/>
                    <a:pt x="20374" y="5531"/>
                    <a:pt x="20420" y="5469"/>
                  </a:cubicBezTo>
                  <a:cubicBezTo>
                    <a:pt x="21968" y="3480"/>
                    <a:pt x="23837" y="1337"/>
                    <a:pt x="26456" y="897"/>
                  </a:cubicBezTo>
                  <a:cubicBezTo>
                    <a:pt x="26736" y="849"/>
                    <a:pt x="27015" y="827"/>
                    <a:pt x="27291" y="827"/>
                  </a:cubicBezTo>
                  <a:close/>
                  <a:moveTo>
                    <a:pt x="27436" y="1"/>
                  </a:moveTo>
                  <a:cubicBezTo>
                    <a:pt x="27304" y="1"/>
                    <a:pt x="27171" y="6"/>
                    <a:pt x="27040" y="16"/>
                  </a:cubicBezTo>
                  <a:cubicBezTo>
                    <a:pt x="25623" y="111"/>
                    <a:pt x="24325" y="730"/>
                    <a:pt x="23206" y="1587"/>
                  </a:cubicBezTo>
                  <a:cubicBezTo>
                    <a:pt x="22040" y="2492"/>
                    <a:pt x="21074" y="3595"/>
                    <a:pt x="20170" y="4752"/>
                  </a:cubicBezTo>
                  <a:lnTo>
                    <a:pt x="20170" y="4752"/>
                  </a:lnTo>
                  <a:cubicBezTo>
                    <a:pt x="20150" y="4732"/>
                    <a:pt x="20131" y="4712"/>
                    <a:pt x="20112" y="4692"/>
                  </a:cubicBezTo>
                  <a:lnTo>
                    <a:pt x="20112" y="4692"/>
                  </a:lnTo>
                  <a:cubicBezTo>
                    <a:pt x="19576" y="3764"/>
                    <a:pt x="18788" y="2953"/>
                    <a:pt x="17860" y="2421"/>
                  </a:cubicBezTo>
                  <a:cubicBezTo>
                    <a:pt x="16860" y="1861"/>
                    <a:pt x="15717" y="1540"/>
                    <a:pt x="14574" y="1528"/>
                  </a:cubicBezTo>
                  <a:cubicBezTo>
                    <a:pt x="14533" y="1527"/>
                    <a:pt x="14491" y="1526"/>
                    <a:pt x="14450" y="1526"/>
                  </a:cubicBezTo>
                  <a:cubicBezTo>
                    <a:pt x="12142" y="1526"/>
                    <a:pt x="10052" y="2836"/>
                    <a:pt x="8883" y="4790"/>
                  </a:cubicBezTo>
                  <a:cubicBezTo>
                    <a:pt x="8318" y="5734"/>
                    <a:pt x="7931" y="6873"/>
                    <a:pt x="7865" y="7978"/>
                  </a:cubicBezTo>
                  <a:lnTo>
                    <a:pt x="7865" y="7978"/>
                  </a:lnTo>
                  <a:cubicBezTo>
                    <a:pt x="7464" y="7915"/>
                    <a:pt x="7058" y="7882"/>
                    <a:pt x="6654" y="7882"/>
                  </a:cubicBezTo>
                  <a:cubicBezTo>
                    <a:pt x="5631" y="7882"/>
                    <a:pt x="4612" y="8088"/>
                    <a:pt x="3680" y="8517"/>
                  </a:cubicBezTo>
                  <a:cubicBezTo>
                    <a:pt x="2239" y="9183"/>
                    <a:pt x="1132" y="10362"/>
                    <a:pt x="548" y="11827"/>
                  </a:cubicBezTo>
                  <a:cubicBezTo>
                    <a:pt x="0" y="13220"/>
                    <a:pt x="0" y="14839"/>
                    <a:pt x="667" y="16196"/>
                  </a:cubicBezTo>
                  <a:cubicBezTo>
                    <a:pt x="1358" y="17625"/>
                    <a:pt x="2727" y="18613"/>
                    <a:pt x="4191" y="19137"/>
                  </a:cubicBezTo>
                  <a:cubicBezTo>
                    <a:pt x="5233" y="19513"/>
                    <a:pt x="6326" y="19646"/>
                    <a:pt x="7427" y="19646"/>
                  </a:cubicBezTo>
                  <a:cubicBezTo>
                    <a:pt x="8236" y="19646"/>
                    <a:pt x="9049" y="19574"/>
                    <a:pt x="9850" y="19473"/>
                  </a:cubicBezTo>
                  <a:lnTo>
                    <a:pt x="9850" y="19473"/>
                  </a:lnTo>
                  <a:cubicBezTo>
                    <a:pt x="9566" y="22355"/>
                    <a:pt x="11086" y="25323"/>
                    <a:pt x="13526" y="26864"/>
                  </a:cubicBezTo>
                  <a:cubicBezTo>
                    <a:pt x="14602" y="27556"/>
                    <a:pt x="15841" y="27914"/>
                    <a:pt x="17105" y="27914"/>
                  </a:cubicBezTo>
                  <a:cubicBezTo>
                    <a:pt x="17407" y="27914"/>
                    <a:pt x="17711" y="27894"/>
                    <a:pt x="18015" y="27852"/>
                  </a:cubicBezTo>
                  <a:cubicBezTo>
                    <a:pt x="19551" y="27626"/>
                    <a:pt x="21003" y="26888"/>
                    <a:pt x="22122" y="25828"/>
                  </a:cubicBezTo>
                  <a:cubicBezTo>
                    <a:pt x="23027" y="24965"/>
                    <a:pt x="23710" y="23880"/>
                    <a:pt x="24051" y="22692"/>
                  </a:cubicBezTo>
                  <a:lnTo>
                    <a:pt x="24051" y="22692"/>
                  </a:lnTo>
                  <a:cubicBezTo>
                    <a:pt x="25280" y="24787"/>
                    <a:pt x="27651" y="26164"/>
                    <a:pt x="30088" y="26233"/>
                  </a:cubicBezTo>
                  <a:cubicBezTo>
                    <a:pt x="30138" y="26234"/>
                    <a:pt x="30188" y="26235"/>
                    <a:pt x="30238" y="26235"/>
                  </a:cubicBezTo>
                  <a:cubicBezTo>
                    <a:pt x="31683" y="26235"/>
                    <a:pt x="33056" y="25738"/>
                    <a:pt x="34183" y="24852"/>
                  </a:cubicBezTo>
                  <a:cubicBezTo>
                    <a:pt x="35314" y="23947"/>
                    <a:pt x="36124" y="22637"/>
                    <a:pt x="36529" y="21256"/>
                  </a:cubicBezTo>
                  <a:cubicBezTo>
                    <a:pt x="36887" y="20004"/>
                    <a:pt x="36909" y="18670"/>
                    <a:pt x="36562" y="17420"/>
                  </a:cubicBezTo>
                  <a:lnTo>
                    <a:pt x="36562" y="17420"/>
                  </a:lnTo>
                  <a:cubicBezTo>
                    <a:pt x="37285" y="17629"/>
                    <a:pt x="38038" y="17734"/>
                    <a:pt x="38790" y="17734"/>
                  </a:cubicBezTo>
                  <a:cubicBezTo>
                    <a:pt x="39720" y="17734"/>
                    <a:pt x="40649" y="17572"/>
                    <a:pt x="41518" y="17244"/>
                  </a:cubicBezTo>
                  <a:cubicBezTo>
                    <a:pt x="43363" y="16553"/>
                    <a:pt x="44911" y="15148"/>
                    <a:pt x="45518" y="13243"/>
                  </a:cubicBezTo>
                  <a:cubicBezTo>
                    <a:pt x="46066" y="11505"/>
                    <a:pt x="45828" y="9493"/>
                    <a:pt x="44875" y="7945"/>
                  </a:cubicBezTo>
                  <a:cubicBezTo>
                    <a:pt x="43870" y="6326"/>
                    <a:pt x="42101" y="5409"/>
                    <a:pt x="40226" y="5409"/>
                  </a:cubicBezTo>
                  <a:cubicBezTo>
                    <a:pt x="40101" y="5409"/>
                    <a:pt x="39976" y="5413"/>
                    <a:pt x="39851" y="5421"/>
                  </a:cubicBezTo>
                  <a:cubicBezTo>
                    <a:pt x="38612" y="5504"/>
                    <a:pt x="37422" y="5897"/>
                    <a:pt x="36338" y="6481"/>
                  </a:cubicBezTo>
                  <a:cubicBezTo>
                    <a:pt x="35583" y="6875"/>
                    <a:pt x="34850" y="7365"/>
                    <a:pt x="34179" y="7916"/>
                  </a:cubicBezTo>
                  <a:lnTo>
                    <a:pt x="34179" y="7916"/>
                  </a:lnTo>
                  <a:cubicBezTo>
                    <a:pt x="34255" y="5321"/>
                    <a:pt x="33254" y="2705"/>
                    <a:pt x="31052" y="1182"/>
                  </a:cubicBezTo>
                  <a:cubicBezTo>
                    <a:pt x="30005" y="460"/>
                    <a:pt x="28714" y="1"/>
                    <a:pt x="2743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3" name="Google Shape;2220;p41">
            <a:extLst>
              <a:ext uri="{FF2B5EF4-FFF2-40B4-BE49-F238E27FC236}">
                <a16:creationId xmlns:a16="http://schemas.microsoft.com/office/drawing/2014/main" id="{7C26C37B-3DFC-6442-8A17-437DECEE0589}"/>
              </a:ext>
            </a:extLst>
          </p:cNvPr>
          <p:cNvGrpSpPr/>
          <p:nvPr/>
        </p:nvGrpSpPr>
        <p:grpSpPr>
          <a:xfrm>
            <a:off x="5236441" y="2319571"/>
            <a:ext cx="1116787" cy="566122"/>
            <a:chOff x="2633156" y="1606195"/>
            <a:chExt cx="1016031" cy="560639"/>
          </a:xfrm>
        </p:grpSpPr>
        <p:sp>
          <p:nvSpPr>
            <p:cNvPr id="14" name="Google Shape;2221;p41">
              <a:extLst>
                <a:ext uri="{FF2B5EF4-FFF2-40B4-BE49-F238E27FC236}">
                  <a16:creationId xmlns:a16="http://schemas.microsoft.com/office/drawing/2014/main" id="{6E0DB50E-FF21-BA4F-9084-F6A941B93A11}"/>
                </a:ext>
              </a:extLst>
            </p:cNvPr>
            <p:cNvSpPr/>
            <p:nvPr/>
          </p:nvSpPr>
          <p:spPr>
            <a:xfrm>
              <a:off x="2654677" y="1909039"/>
              <a:ext cx="963787" cy="257795"/>
            </a:xfrm>
            <a:custGeom>
              <a:avLst/>
              <a:gdLst/>
              <a:ahLst/>
              <a:cxnLst/>
              <a:rect l="l" t="t" r="r" b="b"/>
              <a:pathLst>
                <a:path w="54901" h="14685" extrusionOk="0">
                  <a:moveTo>
                    <a:pt x="38541" y="0"/>
                  </a:moveTo>
                  <a:cubicBezTo>
                    <a:pt x="36660" y="3882"/>
                    <a:pt x="32790" y="6882"/>
                    <a:pt x="28480" y="7120"/>
                  </a:cubicBezTo>
                  <a:cubicBezTo>
                    <a:pt x="28324" y="7129"/>
                    <a:pt x="28167" y="7133"/>
                    <a:pt x="28011" y="7133"/>
                  </a:cubicBezTo>
                  <a:cubicBezTo>
                    <a:pt x="23864" y="7133"/>
                    <a:pt x="19707" y="4277"/>
                    <a:pt x="18800" y="227"/>
                  </a:cubicBezTo>
                  <a:cubicBezTo>
                    <a:pt x="16753" y="2001"/>
                    <a:pt x="14478" y="3608"/>
                    <a:pt x="11907" y="4501"/>
                  </a:cubicBezTo>
                  <a:cubicBezTo>
                    <a:pt x="10607" y="4950"/>
                    <a:pt x="9226" y="5204"/>
                    <a:pt x="7858" y="5204"/>
                  </a:cubicBezTo>
                  <a:cubicBezTo>
                    <a:pt x="6506" y="5204"/>
                    <a:pt x="5166" y="4956"/>
                    <a:pt x="3929" y="4406"/>
                  </a:cubicBezTo>
                  <a:cubicBezTo>
                    <a:pt x="2596" y="3810"/>
                    <a:pt x="1417" y="2846"/>
                    <a:pt x="596" y="1632"/>
                  </a:cubicBezTo>
                  <a:cubicBezTo>
                    <a:pt x="536" y="1548"/>
                    <a:pt x="489" y="1441"/>
                    <a:pt x="429" y="1322"/>
                  </a:cubicBezTo>
                  <a:cubicBezTo>
                    <a:pt x="119" y="2120"/>
                    <a:pt x="0" y="2989"/>
                    <a:pt x="155" y="3858"/>
                  </a:cubicBezTo>
                  <a:cubicBezTo>
                    <a:pt x="921" y="8219"/>
                    <a:pt x="5651" y="9726"/>
                    <a:pt x="10245" y="9726"/>
                  </a:cubicBezTo>
                  <a:cubicBezTo>
                    <a:pt x="12939" y="9726"/>
                    <a:pt x="15586" y="9208"/>
                    <a:pt x="17360" y="8442"/>
                  </a:cubicBezTo>
                  <a:cubicBezTo>
                    <a:pt x="17558" y="8356"/>
                    <a:pt x="17776" y="8269"/>
                    <a:pt x="17980" y="8269"/>
                  </a:cubicBezTo>
                  <a:cubicBezTo>
                    <a:pt x="18058" y="8269"/>
                    <a:pt x="18133" y="8282"/>
                    <a:pt x="18205" y="8311"/>
                  </a:cubicBezTo>
                  <a:cubicBezTo>
                    <a:pt x="18443" y="8406"/>
                    <a:pt x="18586" y="8656"/>
                    <a:pt x="18705" y="8883"/>
                  </a:cubicBezTo>
                  <a:cubicBezTo>
                    <a:pt x="20863" y="12794"/>
                    <a:pt x="24844" y="14684"/>
                    <a:pt x="28939" y="14684"/>
                  </a:cubicBezTo>
                  <a:cubicBezTo>
                    <a:pt x="31601" y="14684"/>
                    <a:pt x="34311" y="13885"/>
                    <a:pt x="36600" y="12323"/>
                  </a:cubicBezTo>
                  <a:cubicBezTo>
                    <a:pt x="38362" y="11133"/>
                    <a:pt x="40363" y="9383"/>
                    <a:pt x="40863" y="7299"/>
                  </a:cubicBezTo>
                  <a:cubicBezTo>
                    <a:pt x="42677" y="8267"/>
                    <a:pt x="44739" y="8766"/>
                    <a:pt x="46798" y="8766"/>
                  </a:cubicBezTo>
                  <a:cubicBezTo>
                    <a:pt x="47955" y="8766"/>
                    <a:pt x="49111" y="8609"/>
                    <a:pt x="50221" y="8287"/>
                  </a:cubicBezTo>
                  <a:cubicBezTo>
                    <a:pt x="52090" y="7763"/>
                    <a:pt x="53971" y="6644"/>
                    <a:pt x="54638" y="4822"/>
                  </a:cubicBezTo>
                  <a:cubicBezTo>
                    <a:pt x="54781" y="4418"/>
                    <a:pt x="54864" y="4001"/>
                    <a:pt x="54900" y="3572"/>
                  </a:cubicBezTo>
                  <a:lnTo>
                    <a:pt x="54900" y="3572"/>
                  </a:lnTo>
                  <a:cubicBezTo>
                    <a:pt x="53492" y="3880"/>
                    <a:pt x="52047" y="4032"/>
                    <a:pt x="50602" y="4032"/>
                  </a:cubicBezTo>
                  <a:cubicBezTo>
                    <a:pt x="46280" y="4032"/>
                    <a:pt x="41949" y="2668"/>
                    <a:pt x="38541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" name="Google Shape;2222;p41">
              <a:extLst>
                <a:ext uri="{FF2B5EF4-FFF2-40B4-BE49-F238E27FC236}">
                  <a16:creationId xmlns:a16="http://schemas.microsoft.com/office/drawing/2014/main" id="{EFE226D1-D31E-7446-8D28-4966093AB61D}"/>
                </a:ext>
              </a:extLst>
            </p:cNvPr>
            <p:cNvSpPr/>
            <p:nvPr/>
          </p:nvSpPr>
          <p:spPr>
            <a:xfrm>
              <a:off x="2633156" y="1606195"/>
              <a:ext cx="1016031" cy="554282"/>
            </a:xfrm>
            <a:custGeom>
              <a:avLst/>
              <a:gdLst/>
              <a:ahLst/>
              <a:cxnLst/>
              <a:rect l="l" t="t" r="r" b="b"/>
              <a:pathLst>
                <a:path w="57877" h="31574" extrusionOk="0">
                  <a:moveTo>
                    <a:pt x="31675" y="900"/>
                  </a:moveTo>
                  <a:cubicBezTo>
                    <a:pt x="31984" y="900"/>
                    <a:pt x="32294" y="936"/>
                    <a:pt x="32599" y="1012"/>
                  </a:cubicBezTo>
                  <a:cubicBezTo>
                    <a:pt x="33790" y="1298"/>
                    <a:pt x="34826" y="2108"/>
                    <a:pt x="35528" y="3096"/>
                  </a:cubicBezTo>
                  <a:cubicBezTo>
                    <a:pt x="36445" y="4394"/>
                    <a:pt x="36862" y="5965"/>
                    <a:pt x="37040" y="7525"/>
                  </a:cubicBezTo>
                  <a:cubicBezTo>
                    <a:pt x="37064" y="7727"/>
                    <a:pt x="37171" y="7918"/>
                    <a:pt x="37398" y="7978"/>
                  </a:cubicBezTo>
                  <a:cubicBezTo>
                    <a:pt x="37438" y="7990"/>
                    <a:pt x="37482" y="7996"/>
                    <a:pt x="37526" y="7996"/>
                  </a:cubicBezTo>
                  <a:cubicBezTo>
                    <a:pt x="37688" y="7996"/>
                    <a:pt x="37859" y="7913"/>
                    <a:pt x="37933" y="7763"/>
                  </a:cubicBezTo>
                  <a:cubicBezTo>
                    <a:pt x="38735" y="6161"/>
                    <a:pt x="40311" y="5153"/>
                    <a:pt x="42028" y="5153"/>
                  </a:cubicBezTo>
                  <a:cubicBezTo>
                    <a:pt x="42428" y="5153"/>
                    <a:pt x="42836" y="5208"/>
                    <a:pt x="43244" y="5322"/>
                  </a:cubicBezTo>
                  <a:cubicBezTo>
                    <a:pt x="45387" y="5930"/>
                    <a:pt x="46577" y="7894"/>
                    <a:pt x="46780" y="10025"/>
                  </a:cubicBezTo>
                  <a:cubicBezTo>
                    <a:pt x="46911" y="11240"/>
                    <a:pt x="46792" y="12478"/>
                    <a:pt x="46506" y="13669"/>
                  </a:cubicBezTo>
                  <a:cubicBezTo>
                    <a:pt x="46431" y="13951"/>
                    <a:pt x="46660" y="14218"/>
                    <a:pt x="46924" y="14218"/>
                  </a:cubicBezTo>
                  <a:cubicBezTo>
                    <a:pt x="46994" y="14218"/>
                    <a:pt x="47067" y="14199"/>
                    <a:pt x="47137" y="14157"/>
                  </a:cubicBezTo>
                  <a:cubicBezTo>
                    <a:pt x="47892" y="13700"/>
                    <a:pt x="48711" y="13500"/>
                    <a:pt x="49539" y="13500"/>
                  </a:cubicBezTo>
                  <a:cubicBezTo>
                    <a:pt x="51992" y="13500"/>
                    <a:pt x="54532" y="15247"/>
                    <a:pt x="55769" y="17241"/>
                  </a:cubicBezTo>
                  <a:cubicBezTo>
                    <a:pt x="56257" y="18014"/>
                    <a:pt x="56579" y="18896"/>
                    <a:pt x="56436" y="19812"/>
                  </a:cubicBezTo>
                  <a:cubicBezTo>
                    <a:pt x="56293" y="20681"/>
                    <a:pt x="55805" y="21443"/>
                    <a:pt x="55233" y="22086"/>
                  </a:cubicBezTo>
                  <a:cubicBezTo>
                    <a:pt x="54626" y="22777"/>
                    <a:pt x="53900" y="23360"/>
                    <a:pt x="53126" y="23884"/>
                  </a:cubicBezTo>
                  <a:cubicBezTo>
                    <a:pt x="52328" y="24432"/>
                    <a:pt x="51459" y="24896"/>
                    <a:pt x="50518" y="25146"/>
                  </a:cubicBezTo>
                  <a:cubicBezTo>
                    <a:pt x="50082" y="25259"/>
                    <a:pt x="49647" y="25310"/>
                    <a:pt x="49215" y="25310"/>
                  </a:cubicBezTo>
                  <a:cubicBezTo>
                    <a:pt x="47647" y="25310"/>
                    <a:pt x="46126" y="24643"/>
                    <a:pt x="44744" y="23896"/>
                  </a:cubicBezTo>
                  <a:cubicBezTo>
                    <a:pt x="44291" y="23658"/>
                    <a:pt x="43839" y="23337"/>
                    <a:pt x="43363" y="23170"/>
                  </a:cubicBezTo>
                  <a:cubicBezTo>
                    <a:pt x="43227" y="23124"/>
                    <a:pt x="43093" y="23102"/>
                    <a:pt x="42963" y="23102"/>
                  </a:cubicBezTo>
                  <a:cubicBezTo>
                    <a:pt x="42624" y="23102"/>
                    <a:pt x="42308" y="23247"/>
                    <a:pt x="42041" y="23479"/>
                  </a:cubicBezTo>
                  <a:cubicBezTo>
                    <a:pt x="41708" y="23765"/>
                    <a:pt x="41481" y="24182"/>
                    <a:pt x="41231" y="24539"/>
                  </a:cubicBezTo>
                  <a:cubicBezTo>
                    <a:pt x="40969" y="24908"/>
                    <a:pt x="40696" y="25265"/>
                    <a:pt x="40410" y="25611"/>
                  </a:cubicBezTo>
                  <a:cubicBezTo>
                    <a:pt x="38076" y="28421"/>
                    <a:pt x="34743" y="30468"/>
                    <a:pt x="31016" y="30599"/>
                  </a:cubicBezTo>
                  <a:cubicBezTo>
                    <a:pt x="30889" y="30603"/>
                    <a:pt x="30763" y="30606"/>
                    <a:pt x="30636" y="30606"/>
                  </a:cubicBezTo>
                  <a:cubicBezTo>
                    <a:pt x="28924" y="30606"/>
                    <a:pt x="27190" y="30228"/>
                    <a:pt x="25682" y="29397"/>
                  </a:cubicBezTo>
                  <a:cubicBezTo>
                    <a:pt x="23967" y="28456"/>
                    <a:pt x="22670" y="26956"/>
                    <a:pt x="21574" y="25361"/>
                  </a:cubicBezTo>
                  <a:cubicBezTo>
                    <a:pt x="21288" y="24956"/>
                    <a:pt x="21015" y="24539"/>
                    <a:pt x="20741" y="24122"/>
                  </a:cubicBezTo>
                  <a:cubicBezTo>
                    <a:pt x="20647" y="23981"/>
                    <a:pt x="20506" y="23912"/>
                    <a:pt x="20364" y="23912"/>
                  </a:cubicBezTo>
                  <a:cubicBezTo>
                    <a:pt x="20220" y="23912"/>
                    <a:pt x="20075" y="23984"/>
                    <a:pt x="19979" y="24122"/>
                  </a:cubicBezTo>
                  <a:cubicBezTo>
                    <a:pt x="18550" y="26254"/>
                    <a:pt x="16193" y="27551"/>
                    <a:pt x="13740" y="28159"/>
                  </a:cubicBezTo>
                  <a:cubicBezTo>
                    <a:pt x="12591" y="28446"/>
                    <a:pt x="11370" y="28607"/>
                    <a:pt x="10151" y="28607"/>
                  </a:cubicBezTo>
                  <a:cubicBezTo>
                    <a:pt x="8541" y="28607"/>
                    <a:pt x="6932" y="28326"/>
                    <a:pt x="5489" y="27682"/>
                  </a:cubicBezTo>
                  <a:cubicBezTo>
                    <a:pt x="3203" y="26646"/>
                    <a:pt x="1167" y="24503"/>
                    <a:pt x="1012" y="21896"/>
                  </a:cubicBezTo>
                  <a:cubicBezTo>
                    <a:pt x="857" y="19431"/>
                    <a:pt x="2334" y="17062"/>
                    <a:pt x="4405" y="15824"/>
                  </a:cubicBezTo>
                  <a:cubicBezTo>
                    <a:pt x="5659" y="15076"/>
                    <a:pt x="7123" y="14751"/>
                    <a:pt x="8562" y="14751"/>
                  </a:cubicBezTo>
                  <a:cubicBezTo>
                    <a:pt x="8613" y="14751"/>
                    <a:pt x="8664" y="14751"/>
                    <a:pt x="8715" y="14752"/>
                  </a:cubicBezTo>
                  <a:cubicBezTo>
                    <a:pt x="10287" y="14788"/>
                    <a:pt x="11906" y="15169"/>
                    <a:pt x="13323" y="15836"/>
                  </a:cubicBezTo>
                  <a:cubicBezTo>
                    <a:pt x="13390" y="15868"/>
                    <a:pt x="13457" y="15882"/>
                    <a:pt x="13522" y="15882"/>
                  </a:cubicBezTo>
                  <a:cubicBezTo>
                    <a:pt x="13770" y="15882"/>
                    <a:pt x="13975" y="15666"/>
                    <a:pt x="13918" y="15383"/>
                  </a:cubicBezTo>
                  <a:cubicBezTo>
                    <a:pt x="13133" y="11990"/>
                    <a:pt x="12275" y="7847"/>
                    <a:pt x="14621" y="4846"/>
                  </a:cubicBezTo>
                  <a:cubicBezTo>
                    <a:pt x="15585" y="3596"/>
                    <a:pt x="17014" y="2834"/>
                    <a:pt x="18586" y="2763"/>
                  </a:cubicBezTo>
                  <a:cubicBezTo>
                    <a:pt x="18694" y="2758"/>
                    <a:pt x="18802" y="2755"/>
                    <a:pt x="18910" y="2755"/>
                  </a:cubicBezTo>
                  <a:cubicBezTo>
                    <a:pt x="20328" y="2755"/>
                    <a:pt x="21676" y="3197"/>
                    <a:pt x="22705" y="4215"/>
                  </a:cubicBezTo>
                  <a:cubicBezTo>
                    <a:pt x="23884" y="5394"/>
                    <a:pt x="24479" y="7120"/>
                    <a:pt x="24336" y="8787"/>
                  </a:cubicBezTo>
                  <a:cubicBezTo>
                    <a:pt x="24317" y="9052"/>
                    <a:pt x="24554" y="9202"/>
                    <a:pt x="24783" y="9202"/>
                  </a:cubicBezTo>
                  <a:cubicBezTo>
                    <a:pt x="24934" y="9202"/>
                    <a:pt x="25082" y="9137"/>
                    <a:pt x="25150" y="8996"/>
                  </a:cubicBezTo>
                  <a:lnTo>
                    <a:pt x="25150" y="8996"/>
                  </a:lnTo>
                  <a:cubicBezTo>
                    <a:pt x="25276" y="8978"/>
                    <a:pt x="25387" y="8895"/>
                    <a:pt x="25420" y="8728"/>
                  </a:cubicBezTo>
                  <a:cubicBezTo>
                    <a:pt x="25563" y="8013"/>
                    <a:pt x="25646" y="7299"/>
                    <a:pt x="25849" y="6608"/>
                  </a:cubicBezTo>
                  <a:cubicBezTo>
                    <a:pt x="26051" y="5918"/>
                    <a:pt x="26289" y="5227"/>
                    <a:pt x="26599" y="4584"/>
                  </a:cubicBezTo>
                  <a:cubicBezTo>
                    <a:pt x="27170" y="3406"/>
                    <a:pt x="28015" y="2358"/>
                    <a:pt x="29135" y="1667"/>
                  </a:cubicBezTo>
                  <a:cubicBezTo>
                    <a:pt x="29896" y="1198"/>
                    <a:pt x="30781" y="900"/>
                    <a:pt x="31675" y="900"/>
                  </a:cubicBezTo>
                  <a:close/>
                  <a:moveTo>
                    <a:pt x="31733" y="1"/>
                  </a:moveTo>
                  <a:cubicBezTo>
                    <a:pt x="29504" y="1"/>
                    <a:pt x="27473" y="1591"/>
                    <a:pt x="26384" y="3548"/>
                  </a:cubicBezTo>
                  <a:cubicBezTo>
                    <a:pt x="25956" y="4322"/>
                    <a:pt x="25622" y="5132"/>
                    <a:pt x="25360" y="5965"/>
                  </a:cubicBezTo>
                  <a:cubicBezTo>
                    <a:pt x="25295" y="6182"/>
                    <a:pt x="25230" y="6401"/>
                    <a:pt x="25167" y="6620"/>
                  </a:cubicBezTo>
                  <a:lnTo>
                    <a:pt x="25167" y="6620"/>
                  </a:lnTo>
                  <a:cubicBezTo>
                    <a:pt x="25147" y="6525"/>
                    <a:pt x="25124" y="6430"/>
                    <a:pt x="25098" y="6334"/>
                  </a:cubicBezTo>
                  <a:cubicBezTo>
                    <a:pt x="24860" y="5501"/>
                    <a:pt x="24456" y="4715"/>
                    <a:pt x="23920" y="4025"/>
                  </a:cubicBezTo>
                  <a:cubicBezTo>
                    <a:pt x="22824" y="2620"/>
                    <a:pt x="21181" y="1786"/>
                    <a:pt x="19395" y="1679"/>
                  </a:cubicBezTo>
                  <a:cubicBezTo>
                    <a:pt x="19273" y="1671"/>
                    <a:pt x="19150" y="1667"/>
                    <a:pt x="19028" y="1667"/>
                  </a:cubicBezTo>
                  <a:cubicBezTo>
                    <a:pt x="17385" y="1667"/>
                    <a:pt x="15739" y="2399"/>
                    <a:pt x="14609" y="3584"/>
                  </a:cubicBezTo>
                  <a:cubicBezTo>
                    <a:pt x="13407" y="4858"/>
                    <a:pt x="12692" y="6608"/>
                    <a:pt x="12454" y="8323"/>
                  </a:cubicBezTo>
                  <a:cubicBezTo>
                    <a:pt x="12140" y="10470"/>
                    <a:pt x="12489" y="12626"/>
                    <a:pt x="12942" y="14734"/>
                  </a:cubicBezTo>
                  <a:lnTo>
                    <a:pt x="12942" y="14734"/>
                  </a:lnTo>
                  <a:cubicBezTo>
                    <a:pt x="11790" y="14186"/>
                    <a:pt x="10574" y="13839"/>
                    <a:pt x="9287" y="13752"/>
                  </a:cubicBezTo>
                  <a:cubicBezTo>
                    <a:pt x="9062" y="13737"/>
                    <a:pt x="8836" y="13729"/>
                    <a:pt x="8611" y="13729"/>
                  </a:cubicBezTo>
                  <a:cubicBezTo>
                    <a:pt x="7276" y="13729"/>
                    <a:pt x="5951" y="14001"/>
                    <a:pt x="4739" y="14562"/>
                  </a:cubicBezTo>
                  <a:cubicBezTo>
                    <a:pt x="2286" y="15705"/>
                    <a:pt x="441" y="18193"/>
                    <a:pt x="226" y="20908"/>
                  </a:cubicBezTo>
                  <a:cubicBezTo>
                    <a:pt x="0" y="23706"/>
                    <a:pt x="1703" y="26301"/>
                    <a:pt x="4012" y="27742"/>
                  </a:cubicBezTo>
                  <a:cubicBezTo>
                    <a:pt x="5854" y="28891"/>
                    <a:pt x="8061" y="29350"/>
                    <a:pt x="10251" y="29350"/>
                  </a:cubicBezTo>
                  <a:cubicBezTo>
                    <a:pt x="11148" y="29350"/>
                    <a:pt x="12042" y="29273"/>
                    <a:pt x="12906" y="29135"/>
                  </a:cubicBezTo>
                  <a:cubicBezTo>
                    <a:pt x="15743" y="28682"/>
                    <a:pt x="18508" y="27381"/>
                    <a:pt x="20328" y="25126"/>
                  </a:cubicBezTo>
                  <a:lnTo>
                    <a:pt x="20328" y="25126"/>
                  </a:lnTo>
                  <a:cubicBezTo>
                    <a:pt x="21356" y="26721"/>
                    <a:pt x="22500" y="28270"/>
                    <a:pt x="24027" y="29444"/>
                  </a:cubicBezTo>
                  <a:cubicBezTo>
                    <a:pt x="25610" y="30659"/>
                    <a:pt x="27539" y="31349"/>
                    <a:pt x="29528" y="31528"/>
                  </a:cubicBezTo>
                  <a:cubicBezTo>
                    <a:pt x="29869" y="31558"/>
                    <a:pt x="30210" y="31573"/>
                    <a:pt x="30549" y="31573"/>
                  </a:cubicBezTo>
                  <a:cubicBezTo>
                    <a:pt x="34186" y="31573"/>
                    <a:pt x="37610" y="29859"/>
                    <a:pt x="40148" y="27278"/>
                  </a:cubicBezTo>
                  <a:cubicBezTo>
                    <a:pt x="40839" y="26587"/>
                    <a:pt x="41470" y="25813"/>
                    <a:pt x="42029" y="25015"/>
                  </a:cubicBezTo>
                  <a:cubicBezTo>
                    <a:pt x="42232" y="24718"/>
                    <a:pt x="42482" y="24170"/>
                    <a:pt x="42839" y="24051"/>
                  </a:cubicBezTo>
                  <a:cubicBezTo>
                    <a:pt x="42870" y="24041"/>
                    <a:pt x="42901" y="24037"/>
                    <a:pt x="42932" y="24037"/>
                  </a:cubicBezTo>
                  <a:cubicBezTo>
                    <a:pt x="43091" y="24037"/>
                    <a:pt x="43247" y="24150"/>
                    <a:pt x="43386" y="24230"/>
                  </a:cubicBezTo>
                  <a:cubicBezTo>
                    <a:pt x="43625" y="24372"/>
                    <a:pt x="43875" y="24515"/>
                    <a:pt x="44125" y="24658"/>
                  </a:cubicBezTo>
                  <a:cubicBezTo>
                    <a:pt x="45698" y="25532"/>
                    <a:pt x="47399" y="26280"/>
                    <a:pt x="49187" y="26280"/>
                  </a:cubicBezTo>
                  <a:cubicBezTo>
                    <a:pt x="49591" y="26280"/>
                    <a:pt x="49999" y="26242"/>
                    <a:pt x="50411" y="26158"/>
                  </a:cubicBezTo>
                  <a:cubicBezTo>
                    <a:pt x="51423" y="25956"/>
                    <a:pt x="52388" y="25492"/>
                    <a:pt x="53245" y="24944"/>
                  </a:cubicBezTo>
                  <a:cubicBezTo>
                    <a:pt x="54102" y="24396"/>
                    <a:pt x="54924" y="23765"/>
                    <a:pt x="55626" y="23039"/>
                  </a:cubicBezTo>
                  <a:cubicBezTo>
                    <a:pt x="56995" y="21622"/>
                    <a:pt x="57876" y="19669"/>
                    <a:pt x="57114" y="17717"/>
                  </a:cubicBezTo>
                  <a:cubicBezTo>
                    <a:pt x="56424" y="15907"/>
                    <a:pt x="54805" y="14443"/>
                    <a:pt x="53126" y="13550"/>
                  </a:cubicBezTo>
                  <a:cubicBezTo>
                    <a:pt x="52031" y="12973"/>
                    <a:pt x="50771" y="12585"/>
                    <a:pt x="49524" y="12585"/>
                  </a:cubicBezTo>
                  <a:cubicBezTo>
                    <a:pt x="48966" y="12585"/>
                    <a:pt x="48412" y="12663"/>
                    <a:pt x="47875" y="12835"/>
                  </a:cubicBezTo>
                  <a:cubicBezTo>
                    <a:pt x="47750" y="12878"/>
                    <a:pt x="47627" y="12925"/>
                    <a:pt x="47506" y="12977"/>
                  </a:cubicBezTo>
                  <a:lnTo>
                    <a:pt x="47506" y="12977"/>
                  </a:lnTo>
                  <a:cubicBezTo>
                    <a:pt x="47831" y="10899"/>
                    <a:pt x="47800" y="8670"/>
                    <a:pt x="46661" y="6846"/>
                  </a:cubicBezTo>
                  <a:cubicBezTo>
                    <a:pt x="45653" y="5242"/>
                    <a:pt x="43825" y="4265"/>
                    <a:pt x="41970" y="4265"/>
                  </a:cubicBezTo>
                  <a:cubicBezTo>
                    <a:pt x="41348" y="4265"/>
                    <a:pt x="40722" y="4375"/>
                    <a:pt x="40124" y="4608"/>
                  </a:cubicBezTo>
                  <a:cubicBezTo>
                    <a:pt x="39234" y="4958"/>
                    <a:pt x="38413" y="5516"/>
                    <a:pt x="37792" y="6248"/>
                  </a:cubicBezTo>
                  <a:lnTo>
                    <a:pt x="37792" y="6248"/>
                  </a:lnTo>
                  <a:cubicBezTo>
                    <a:pt x="37568" y="5115"/>
                    <a:pt x="37207" y="4013"/>
                    <a:pt x="36600" y="3025"/>
                  </a:cubicBezTo>
                  <a:cubicBezTo>
                    <a:pt x="35850" y="1810"/>
                    <a:pt x="34743" y="822"/>
                    <a:pt x="33409" y="310"/>
                  </a:cubicBezTo>
                  <a:cubicBezTo>
                    <a:pt x="32846" y="98"/>
                    <a:pt x="32283" y="1"/>
                    <a:pt x="3173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6" name="Google Shape;2223;p41">
            <a:extLst>
              <a:ext uri="{FF2B5EF4-FFF2-40B4-BE49-F238E27FC236}">
                <a16:creationId xmlns:a16="http://schemas.microsoft.com/office/drawing/2014/main" id="{0413352C-9FC2-BC40-931C-555BCE49427E}"/>
              </a:ext>
            </a:extLst>
          </p:cNvPr>
          <p:cNvGrpSpPr/>
          <p:nvPr/>
        </p:nvGrpSpPr>
        <p:grpSpPr>
          <a:xfrm>
            <a:off x="5068002" y="4853746"/>
            <a:ext cx="914161" cy="503369"/>
            <a:chOff x="3980164" y="3525546"/>
            <a:chExt cx="831686" cy="498494"/>
          </a:xfrm>
        </p:grpSpPr>
        <p:sp>
          <p:nvSpPr>
            <p:cNvPr id="17" name="Google Shape;2224;p41">
              <a:extLst>
                <a:ext uri="{FF2B5EF4-FFF2-40B4-BE49-F238E27FC236}">
                  <a16:creationId xmlns:a16="http://schemas.microsoft.com/office/drawing/2014/main" id="{39233D5A-525A-9B49-89C9-6DBD48816953}"/>
                </a:ext>
              </a:extLst>
            </p:cNvPr>
            <p:cNvSpPr/>
            <p:nvPr/>
          </p:nvSpPr>
          <p:spPr>
            <a:xfrm>
              <a:off x="3999614" y="3838132"/>
              <a:ext cx="810567" cy="185907"/>
            </a:xfrm>
            <a:custGeom>
              <a:avLst/>
              <a:gdLst/>
              <a:ahLst/>
              <a:cxnLst/>
              <a:rect l="l" t="t" r="r" b="b"/>
              <a:pathLst>
                <a:path w="46173" h="10590" extrusionOk="0">
                  <a:moveTo>
                    <a:pt x="16205" y="1"/>
                  </a:moveTo>
                  <a:cubicBezTo>
                    <a:pt x="14296" y="2587"/>
                    <a:pt x="11104" y="4147"/>
                    <a:pt x="7903" y="4147"/>
                  </a:cubicBezTo>
                  <a:cubicBezTo>
                    <a:pt x="7390" y="4147"/>
                    <a:pt x="6878" y="4107"/>
                    <a:pt x="6370" y="4025"/>
                  </a:cubicBezTo>
                  <a:cubicBezTo>
                    <a:pt x="3370" y="3549"/>
                    <a:pt x="2239" y="1775"/>
                    <a:pt x="310" y="168"/>
                  </a:cubicBezTo>
                  <a:cubicBezTo>
                    <a:pt x="107" y="763"/>
                    <a:pt x="0" y="1406"/>
                    <a:pt x="60" y="2037"/>
                  </a:cubicBezTo>
                  <a:cubicBezTo>
                    <a:pt x="334" y="5073"/>
                    <a:pt x="3203" y="7419"/>
                    <a:pt x="6227" y="7907"/>
                  </a:cubicBezTo>
                  <a:cubicBezTo>
                    <a:pt x="6756" y="7992"/>
                    <a:pt x="7287" y="8032"/>
                    <a:pt x="7818" y="8032"/>
                  </a:cubicBezTo>
                  <a:cubicBezTo>
                    <a:pt x="10305" y="8032"/>
                    <a:pt x="12781" y="7156"/>
                    <a:pt x="15038" y="6037"/>
                  </a:cubicBezTo>
                  <a:cubicBezTo>
                    <a:pt x="16859" y="8752"/>
                    <a:pt x="20050" y="10502"/>
                    <a:pt x="23313" y="10586"/>
                  </a:cubicBezTo>
                  <a:cubicBezTo>
                    <a:pt x="23407" y="10588"/>
                    <a:pt x="23501" y="10590"/>
                    <a:pt x="23595" y="10590"/>
                  </a:cubicBezTo>
                  <a:cubicBezTo>
                    <a:pt x="26774" y="10590"/>
                    <a:pt x="29918" y="9034"/>
                    <a:pt x="31837" y="6502"/>
                  </a:cubicBezTo>
                  <a:cubicBezTo>
                    <a:pt x="33733" y="7700"/>
                    <a:pt x="35994" y="8480"/>
                    <a:pt x="38208" y="8480"/>
                  </a:cubicBezTo>
                  <a:cubicBezTo>
                    <a:pt x="39316" y="8480"/>
                    <a:pt x="40413" y="8284"/>
                    <a:pt x="41446" y="7847"/>
                  </a:cubicBezTo>
                  <a:cubicBezTo>
                    <a:pt x="44256" y="6668"/>
                    <a:pt x="46173" y="3335"/>
                    <a:pt x="45387" y="477"/>
                  </a:cubicBezTo>
                  <a:lnTo>
                    <a:pt x="45387" y="477"/>
                  </a:lnTo>
                  <a:cubicBezTo>
                    <a:pt x="44018" y="1608"/>
                    <a:pt x="42351" y="2394"/>
                    <a:pt x="40600" y="2704"/>
                  </a:cubicBezTo>
                  <a:cubicBezTo>
                    <a:pt x="40026" y="2805"/>
                    <a:pt x="39444" y="2854"/>
                    <a:pt x="38862" y="2854"/>
                  </a:cubicBezTo>
                  <a:cubicBezTo>
                    <a:pt x="36222" y="2854"/>
                    <a:pt x="33581" y="1837"/>
                    <a:pt x="31659" y="13"/>
                  </a:cubicBezTo>
                  <a:cubicBezTo>
                    <a:pt x="29698" y="2960"/>
                    <a:pt x="27167" y="6228"/>
                    <a:pt x="23641" y="6228"/>
                  </a:cubicBezTo>
                  <a:cubicBezTo>
                    <a:pt x="23635" y="6228"/>
                    <a:pt x="23629" y="6228"/>
                    <a:pt x="23622" y="6228"/>
                  </a:cubicBezTo>
                  <a:cubicBezTo>
                    <a:pt x="20205" y="6216"/>
                    <a:pt x="17669" y="3073"/>
                    <a:pt x="16205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8" name="Google Shape;2225;p41">
              <a:extLst>
                <a:ext uri="{FF2B5EF4-FFF2-40B4-BE49-F238E27FC236}">
                  <a16:creationId xmlns:a16="http://schemas.microsoft.com/office/drawing/2014/main" id="{21824DD7-DB26-4742-80EA-AD10FB023E44}"/>
                </a:ext>
              </a:extLst>
            </p:cNvPr>
            <p:cNvSpPr/>
            <p:nvPr/>
          </p:nvSpPr>
          <p:spPr>
            <a:xfrm>
              <a:off x="3980164" y="3525546"/>
              <a:ext cx="831686" cy="493032"/>
            </a:xfrm>
            <a:custGeom>
              <a:avLst/>
              <a:gdLst/>
              <a:ahLst/>
              <a:cxnLst/>
              <a:rect l="l" t="t" r="r" b="b"/>
              <a:pathLst>
                <a:path w="47376" h="28085" extrusionOk="0">
                  <a:moveTo>
                    <a:pt x="26087" y="777"/>
                  </a:moveTo>
                  <a:cubicBezTo>
                    <a:pt x="26178" y="777"/>
                    <a:pt x="26270" y="779"/>
                    <a:pt x="26361" y="782"/>
                  </a:cubicBezTo>
                  <a:cubicBezTo>
                    <a:pt x="28123" y="842"/>
                    <a:pt x="29886" y="1508"/>
                    <a:pt x="31267" y="2616"/>
                  </a:cubicBezTo>
                  <a:cubicBezTo>
                    <a:pt x="32743" y="3806"/>
                    <a:pt x="33743" y="5437"/>
                    <a:pt x="34148" y="7295"/>
                  </a:cubicBezTo>
                  <a:cubicBezTo>
                    <a:pt x="34636" y="9497"/>
                    <a:pt x="34315" y="11831"/>
                    <a:pt x="33481" y="13915"/>
                  </a:cubicBezTo>
                  <a:cubicBezTo>
                    <a:pt x="33373" y="14195"/>
                    <a:pt x="33657" y="14447"/>
                    <a:pt x="33924" y="14447"/>
                  </a:cubicBezTo>
                  <a:cubicBezTo>
                    <a:pt x="33951" y="14447"/>
                    <a:pt x="33978" y="14444"/>
                    <a:pt x="34005" y="14438"/>
                  </a:cubicBezTo>
                  <a:cubicBezTo>
                    <a:pt x="35722" y="14012"/>
                    <a:pt x="37511" y="13556"/>
                    <a:pt x="39299" y="13556"/>
                  </a:cubicBezTo>
                  <a:cubicBezTo>
                    <a:pt x="39805" y="13556"/>
                    <a:pt x="40311" y="13592"/>
                    <a:pt x="40815" y="13676"/>
                  </a:cubicBezTo>
                  <a:cubicBezTo>
                    <a:pt x="42590" y="13974"/>
                    <a:pt x="44280" y="14927"/>
                    <a:pt x="45209" y="16522"/>
                  </a:cubicBezTo>
                  <a:cubicBezTo>
                    <a:pt x="47376" y="20261"/>
                    <a:pt x="42756" y="23606"/>
                    <a:pt x="39506" y="24273"/>
                  </a:cubicBezTo>
                  <a:cubicBezTo>
                    <a:pt x="39086" y="24358"/>
                    <a:pt x="38650" y="24401"/>
                    <a:pt x="38213" y="24401"/>
                  </a:cubicBezTo>
                  <a:cubicBezTo>
                    <a:pt x="36558" y="24401"/>
                    <a:pt x="34878" y="23777"/>
                    <a:pt x="33898" y="22392"/>
                  </a:cubicBezTo>
                  <a:cubicBezTo>
                    <a:pt x="33817" y="22279"/>
                    <a:pt x="33680" y="22213"/>
                    <a:pt x="33547" y="22213"/>
                  </a:cubicBezTo>
                  <a:cubicBezTo>
                    <a:pt x="33427" y="22213"/>
                    <a:pt x="33311" y="22267"/>
                    <a:pt x="33243" y="22392"/>
                  </a:cubicBezTo>
                  <a:cubicBezTo>
                    <a:pt x="32005" y="24654"/>
                    <a:pt x="29778" y="26309"/>
                    <a:pt x="27290" y="26952"/>
                  </a:cubicBezTo>
                  <a:cubicBezTo>
                    <a:pt x="26561" y="27139"/>
                    <a:pt x="25818" y="27230"/>
                    <a:pt x="25075" y="27230"/>
                  </a:cubicBezTo>
                  <a:cubicBezTo>
                    <a:pt x="23271" y="27230"/>
                    <a:pt x="21476" y="26696"/>
                    <a:pt x="19932" y="25726"/>
                  </a:cubicBezTo>
                  <a:cubicBezTo>
                    <a:pt x="18717" y="24940"/>
                    <a:pt x="17670" y="23856"/>
                    <a:pt x="16943" y="22606"/>
                  </a:cubicBezTo>
                  <a:cubicBezTo>
                    <a:pt x="16873" y="22479"/>
                    <a:pt x="16718" y="22398"/>
                    <a:pt x="16567" y="22398"/>
                  </a:cubicBezTo>
                  <a:cubicBezTo>
                    <a:pt x="16463" y="22398"/>
                    <a:pt x="16361" y="22436"/>
                    <a:pt x="16289" y="22523"/>
                  </a:cubicBezTo>
                  <a:cubicBezTo>
                    <a:pt x="14967" y="24178"/>
                    <a:pt x="13241" y="25571"/>
                    <a:pt x="11228" y="26285"/>
                  </a:cubicBezTo>
                  <a:cubicBezTo>
                    <a:pt x="10267" y="26627"/>
                    <a:pt x="9256" y="26805"/>
                    <a:pt x="8246" y="26805"/>
                  </a:cubicBezTo>
                  <a:cubicBezTo>
                    <a:pt x="7178" y="26805"/>
                    <a:pt x="6112" y="26606"/>
                    <a:pt x="5109" y="26190"/>
                  </a:cubicBezTo>
                  <a:cubicBezTo>
                    <a:pt x="3227" y="25404"/>
                    <a:pt x="1775" y="23856"/>
                    <a:pt x="1227" y="21880"/>
                  </a:cubicBezTo>
                  <a:cubicBezTo>
                    <a:pt x="715" y="20022"/>
                    <a:pt x="1049" y="17963"/>
                    <a:pt x="2418" y="16558"/>
                  </a:cubicBezTo>
                  <a:cubicBezTo>
                    <a:pt x="3412" y="15539"/>
                    <a:pt x="4816" y="14918"/>
                    <a:pt x="6220" y="14918"/>
                  </a:cubicBezTo>
                  <a:cubicBezTo>
                    <a:pt x="6816" y="14918"/>
                    <a:pt x="7413" y="15030"/>
                    <a:pt x="7978" y="15272"/>
                  </a:cubicBezTo>
                  <a:cubicBezTo>
                    <a:pt x="8024" y="15290"/>
                    <a:pt x="8069" y="15299"/>
                    <a:pt x="8110" y="15299"/>
                  </a:cubicBezTo>
                  <a:cubicBezTo>
                    <a:pt x="8421" y="15299"/>
                    <a:pt x="8581" y="14836"/>
                    <a:pt x="8371" y="14605"/>
                  </a:cubicBezTo>
                  <a:cubicBezTo>
                    <a:pt x="6502" y="12569"/>
                    <a:pt x="6395" y="9259"/>
                    <a:pt x="7859" y="6961"/>
                  </a:cubicBezTo>
                  <a:cubicBezTo>
                    <a:pt x="8585" y="5842"/>
                    <a:pt x="9681" y="5033"/>
                    <a:pt x="10978" y="4699"/>
                  </a:cubicBezTo>
                  <a:cubicBezTo>
                    <a:pt x="11459" y="4577"/>
                    <a:pt x="11951" y="4518"/>
                    <a:pt x="12444" y="4518"/>
                  </a:cubicBezTo>
                  <a:cubicBezTo>
                    <a:pt x="13245" y="4518"/>
                    <a:pt x="14048" y="4673"/>
                    <a:pt x="14800" y="4961"/>
                  </a:cubicBezTo>
                  <a:cubicBezTo>
                    <a:pt x="16134" y="5461"/>
                    <a:pt x="17313" y="6461"/>
                    <a:pt x="17944" y="7783"/>
                  </a:cubicBezTo>
                  <a:cubicBezTo>
                    <a:pt x="18011" y="7918"/>
                    <a:pt x="18137" y="7975"/>
                    <a:pt x="18268" y="7975"/>
                  </a:cubicBezTo>
                  <a:cubicBezTo>
                    <a:pt x="18530" y="7975"/>
                    <a:pt x="18813" y="7747"/>
                    <a:pt x="18694" y="7461"/>
                  </a:cubicBezTo>
                  <a:cubicBezTo>
                    <a:pt x="18579" y="7178"/>
                    <a:pt x="18443" y="6908"/>
                    <a:pt x="18288" y="6653"/>
                  </a:cubicBezTo>
                  <a:lnTo>
                    <a:pt x="18288" y="6653"/>
                  </a:lnTo>
                  <a:cubicBezTo>
                    <a:pt x="18319" y="6619"/>
                    <a:pt x="18344" y="6575"/>
                    <a:pt x="18360" y="6521"/>
                  </a:cubicBezTo>
                  <a:cubicBezTo>
                    <a:pt x="19393" y="3191"/>
                    <a:pt x="22607" y="777"/>
                    <a:pt x="26087" y="777"/>
                  </a:cubicBezTo>
                  <a:close/>
                  <a:moveTo>
                    <a:pt x="26210" y="1"/>
                  </a:moveTo>
                  <a:cubicBezTo>
                    <a:pt x="24566" y="1"/>
                    <a:pt x="22940" y="514"/>
                    <a:pt x="21551" y="1413"/>
                  </a:cubicBezTo>
                  <a:cubicBezTo>
                    <a:pt x="19859" y="2507"/>
                    <a:pt x="18519" y="4126"/>
                    <a:pt x="17847" y="6025"/>
                  </a:cubicBezTo>
                  <a:lnTo>
                    <a:pt x="17847" y="6025"/>
                  </a:lnTo>
                  <a:cubicBezTo>
                    <a:pt x="16585" y="4462"/>
                    <a:pt x="14555" y="3603"/>
                    <a:pt x="12527" y="3603"/>
                  </a:cubicBezTo>
                  <a:cubicBezTo>
                    <a:pt x="12091" y="3603"/>
                    <a:pt x="11656" y="3642"/>
                    <a:pt x="11228" y="3723"/>
                  </a:cubicBezTo>
                  <a:cubicBezTo>
                    <a:pt x="9716" y="3997"/>
                    <a:pt x="8395" y="4842"/>
                    <a:pt x="7478" y="6068"/>
                  </a:cubicBezTo>
                  <a:cubicBezTo>
                    <a:pt x="6561" y="7295"/>
                    <a:pt x="6097" y="8843"/>
                    <a:pt x="6085" y="10367"/>
                  </a:cubicBezTo>
                  <a:cubicBezTo>
                    <a:pt x="6076" y="11688"/>
                    <a:pt x="6423" y="13031"/>
                    <a:pt x="7098" y="14175"/>
                  </a:cubicBezTo>
                  <a:lnTo>
                    <a:pt x="7098" y="14175"/>
                  </a:lnTo>
                  <a:cubicBezTo>
                    <a:pt x="6777" y="14116"/>
                    <a:pt x="6452" y="14087"/>
                    <a:pt x="6127" y="14087"/>
                  </a:cubicBezTo>
                  <a:cubicBezTo>
                    <a:pt x="4815" y="14087"/>
                    <a:pt x="3507" y="14555"/>
                    <a:pt x="2454" y="15379"/>
                  </a:cubicBezTo>
                  <a:cubicBezTo>
                    <a:pt x="715" y="16724"/>
                    <a:pt x="1" y="18939"/>
                    <a:pt x="287" y="21082"/>
                  </a:cubicBezTo>
                  <a:cubicBezTo>
                    <a:pt x="584" y="23309"/>
                    <a:pt x="1894" y="25273"/>
                    <a:pt x="3823" y="26428"/>
                  </a:cubicBezTo>
                  <a:cubicBezTo>
                    <a:pt x="5182" y="27238"/>
                    <a:pt x="6771" y="27644"/>
                    <a:pt x="8359" y="27644"/>
                  </a:cubicBezTo>
                  <a:cubicBezTo>
                    <a:pt x="9081" y="27644"/>
                    <a:pt x="9803" y="27560"/>
                    <a:pt x="10502" y="27392"/>
                  </a:cubicBezTo>
                  <a:cubicBezTo>
                    <a:pt x="12900" y="26823"/>
                    <a:pt x="14976" y="25378"/>
                    <a:pt x="16544" y="23519"/>
                  </a:cubicBezTo>
                  <a:lnTo>
                    <a:pt x="16544" y="23519"/>
                  </a:lnTo>
                  <a:cubicBezTo>
                    <a:pt x="18000" y="25670"/>
                    <a:pt x="20277" y="27235"/>
                    <a:pt x="22801" y="27833"/>
                  </a:cubicBezTo>
                  <a:cubicBezTo>
                    <a:pt x="23511" y="28003"/>
                    <a:pt x="24234" y="28084"/>
                    <a:pt x="24956" y="28084"/>
                  </a:cubicBezTo>
                  <a:cubicBezTo>
                    <a:pt x="27021" y="28084"/>
                    <a:pt x="29076" y="27416"/>
                    <a:pt x="30779" y="26226"/>
                  </a:cubicBezTo>
                  <a:cubicBezTo>
                    <a:pt x="31916" y="25425"/>
                    <a:pt x="32885" y="24420"/>
                    <a:pt x="33622" y="23243"/>
                  </a:cubicBezTo>
                  <a:lnTo>
                    <a:pt x="33622" y="23243"/>
                  </a:lnTo>
                  <a:cubicBezTo>
                    <a:pt x="34764" y="24509"/>
                    <a:pt x="36459" y="25175"/>
                    <a:pt x="38154" y="25175"/>
                  </a:cubicBezTo>
                  <a:cubicBezTo>
                    <a:pt x="38327" y="25175"/>
                    <a:pt x="38500" y="25168"/>
                    <a:pt x="38672" y="25154"/>
                  </a:cubicBezTo>
                  <a:cubicBezTo>
                    <a:pt x="40887" y="24987"/>
                    <a:pt x="43054" y="23880"/>
                    <a:pt x="44685" y="22404"/>
                  </a:cubicBezTo>
                  <a:cubicBezTo>
                    <a:pt x="45459" y="21689"/>
                    <a:pt x="46114" y="20820"/>
                    <a:pt x="46447" y="19808"/>
                  </a:cubicBezTo>
                  <a:cubicBezTo>
                    <a:pt x="46745" y="18868"/>
                    <a:pt x="46721" y="17832"/>
                    <a:pt x="46364" y="16903"/>
                  </a:cubicBezTo>
                  <a:cubicBezTo>
                    <a:pt x="45673" y="15058"/>
                    <a:pt x="43983" y="13653"/>
                    <a:pt x="42113" y="13081"/>
                  </a:cubicBezTo>
                  <a:cubicBezTo>
                    <a:pt x="41235" y="12815"/>
                    <a:pt x="40332" y="12709"/>
                    <a:pt x="39422" y="12709"/>
                  </a:cubicBezTo>
                  <a:cubicBezTo>
                    <a:pt x="37792" y="12709"/>
                    <a:pt x="36139" y="13050"/>
                    <a:pt x="34565" y="13426"/>
                  </a:cubicBezTo>
                  <a:lnTo>
                    <a:pt x="34565" y="13426"/>
                  </a:lnTo>
                  <a:cubicBezTo>
                    <a:pt x="35819" y="9659"/>
                    <a:pt x="35391" y="5129"/>
                    <a:pt x="32303" y="2366"/>
                  </a:cubicBezTo>
                  <a:cubicBezTo>
                    <a:pt x="30838" y="1068"/>
                    <a:pt x="28981" y="234"/>
                    <a:pt x="27028" y="44"/>
                  </a:cubicBezTo>
                  <a:cubicBezTo>
                    <a:pt x="26756" y="15"/>
                    <a:pt x="26483" y="1"/>
                    <a:pt x="262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9" name="Google Shape;2226;p41">
            <a:extLst>
              <a:ext uri="{FF2B5EF4-FFF2-40B4-BE49-F238E27FC236}">
                <a16:creationId xmlns:a16="http://schemas.microsoft.com/office/drawing/2014/main" id="{24B60A05-A976-094D-B22B-C3799847294D}"/>
              </a:ext>
            </a:extLst>
          </p:cNvPr>
          <p:cNvGrpSpPr/>
          <p:nvPr/>
        </p:nvGrpSpPr>
        <p:grpSpPr>
          <a:xfrm>
            <a:off x="4452093" y="5657975"/>
            <a:ext cx="615909" cy="953123"/>
            <a:chOff x="2288921" y="3633819"/>
            <a:chExt cx="292431" cy="478567"/>
          </a:xfrm>
        </p:grpSpPr>
        <p:sp>
          <p:nvSpPr>
            <p:cNvPr id="20" name="Google Shape;2227;p41">
              <a:extLst>
                <a:ext uri="{FF2B5EF4-FFF2-40B4-BE49-F238E27FC236}">
                  <a16:creationId xmlns:a16="http://schemas.microsoft.com/office/drawing/2014/main" id="{32BE69AE-7F99-C04E-9491-7E75E60F0451}"/>
                </a:ext>
              </a:extLst>
            </p:cNvPr>
            <p:cNvSpPr/>
            <p:nvPr/>
          </p:nvSpPr>
          <p:spPr>
            <a:xfrm>
              <a:off x="2288921" y="3633819"/>
              <a:ext cx="292431" cy="478567"/>
            </a:xfrm>
            <a:custGeom>
              <a:avLst/>
              <a:gdLst/>
              <a:ahLst/>
              <a:cxnLst/>
              <a:rect l="l" t="t" r="r" b="b"/>
              <a:pathLst>
                <a:path w="16658" h="27261" extrusionOk="0">
                  <a:moveTo>
                    <a:pt x="14371" y="1103"/>
                  </a:moveTo>
                  <a:cubicBezTo>
                    <a:pt x="14478" y="1627"/>
                    <a:pt x="14586" y="2151"/>
                    <a:pt x="14669" y="2686"/>
                  </a:cubicBezTo>
                  <a:cubicBezTo>
                    <a:pt x="14645" y="2675"/>
                    <a:pt x="14609" y="2663"/>
                    <a:pt x="14586" y="2663"/>
                  </a:cubicBezTo>
                  <a:cubicBezTo>
                    <a:pt x="14407" y="2603"/>
                    <a:pt x="14228" y="2555"/>
                    <a:pt x="14050" y="2508"/>
                  </a:cubicBezTo>
                  <a:cubicBezTo>
                    <a:pt x="13776" y="2436"/>
                    <a:pt x="13502" y="2365"/>
                    <a:pt x="13228" y="2305"/>
                  </a:cubicBezTo>
                  <a:cubicBezTo>
                    <a:pt x="13502" y="2020"/>
                    <a:pt x="13764" y="1722"/>
                    <a:pt x="14050" y="1436"/>
                  </a:cubicBezTo>
                  <a:cubicBezTo>
                    <a:pt x="14157" y="1329"/>
                    <a:pt x="14264" y="1222"/>
                    <a:pt x="14371" y="1103"/>
                  </a:cubicBezTo>
                  <a:close/>
                  <a:moveTo>
                    <a:pt x="12871" y="2710"/>
                  </a:moveTo>
                  <a:cubicBezTo>
                    <a:pt x="13193" y="2877"/>
                    <a:pt x="13526" y="2996"/>
                    <a:pt x="13859" y="3127"/>
                  </a:cubicBezTo>
                  <a:cubicBezTo>
                    <a:pt x="14026" y="3198"/>
                    <a:pt x="14193" y="3270"/>
                    <a:pt x="14359" y="3329"/>
                  </a:cubicBezTo>
                  <a:cubicBezTo>
                    <a:pt x="14502" y="3377"/>
                    <a:pt x="14657" y="3437"/>
                    <a:pt x="14800" y="3472"/>
                  </a:cubicBezTo>
                  <a:cubicBezTo>
                    <a:pt x="15181" y="5961"/>
                    <a:pt x="15312" y="8473"/>
                    <a:pt x="15181" y="10985"/>
                  </a:cubicBezTo>
                  <a:cubicBezTo>
                    <a:pt x="15086" y="12723"/>
                    <a:pt x="14848" y="14462"/>
                    <a:pt x="14478" y="16164"/>
                  </a:cubicBezTo>
                  <a:cubicBezTo>
                    <a:pt x="14383" y="16605"/>
                    <a:pt x="14276" y="17045"/>
                    <a:pt x="14157" y="17498"/>
                  </a:cubicBezTo>
                  <a:cubicBezTo>
                    <a:pt x="12788" y="17057"/>
                    <a:pt x="11430" y="16617"/>
                    <a:pt x="10049" y="16188"/>
                  </a:cubicBezTo>
                  <a:cubicBezTo>
                    <a:pt x="9371" y="15986"/>
                    <a:pt x="8680" y="15771"/>
                    <a:pt x="7990" y="15569"/>
                  </a:cubicBezTo>
                  <a:cubicBezTo>
                    <a:pt x="7394" y="15402"/>
                    <a:pt x="6763" y="15188"/>
                    <a:pt x="6132" y="15093"/>
                  </a:cubicBezTo>
                  <a:cubicBezTo>
                    <a:pt x="6704" y="12914"/>
                    <a:pt x="7525" y="10795"/>
                    <a:pt x="8585" y="8806"/>
                  </a:cubicBezTo>
                  <a:cubicBezTo>
                    <a:pt x="9752" y="6604"/>
                    <a:pt x="11216" y="4580"/>
                    <a:pt x="12871" y="2710"/>
                  </a:cubicBezTo>
                  <a:close/>
                  <a:moveTo>
                    <a:pt x="6001" y="15676"/>
                  </a:moveTo>
                  <a:cubicBezTo>
                    <a:pt x="6239" y="15795"/>
                    <a:pt x="6489" y="15879"/>
                    <a:pt x="6739" y="15974"/>
                  </a:cubicBezTo>
                  <a:cubicBezTo>
                    <a:pt x="7085" y="16093"/>
                    <a:pt x="7430" y="16224"/>
                    <a:pt x="7775" y="16343"/>
                  </a:cubicBezTo>
                  <a:cubicBezTo>
                    <a:pt x="8454" y="16581"/>
                    <a:pt x="9144" y="16807"/>
                    <a:pt x="9823" y="17033"/>
                  </a:cubicBezTo>
                  <a:cubicBezTo>
                    <a:pt x="11192" y="17474"/>
                    <a:pt x="12562" y="17903"/>
                    <a:pt x="13931" y="18343"/>
                  </a:cubicBezTo>
                  <a:cubicBezTo>
                    <a:pt x="13669" y="19296"/>
                    <a:pt x="13347" y="20236"/>
                    <a:pt x="12954" y="21117"/>
                  </a:cubicBezTo>
                  <a:cubicBezTo>
                    <a:pt x="12907" y="21236"/>
                    <a:pt x="12859" y="21355"/>
                    <a:pt x="12752" y="21415"/>
                  </a:cubicBezTo>
                  <a:cubicBezTo>
                    <a:pt x="12728" y="21427"/>
                    <a:pt x="12704" y="21439"/>
                    <a:pt x="12681" y="21451"/>
                  </a:cubicBezTo>
                  <a:cubicBezTo>
                    <a:pt x="12640" y="21463"/>
                    <a:pt x="12596" y="21468"/>
                    <a:pt x="12551" y="21468"/>
                  </a:cubicBezTo>
                  <a:cubicBezTo>
                    <a:pt x="12427" y="21468"/>
                    <a:pt x="12294" y="21429"/>
                    <a:pt x="12181" y="21403"/>
                  </a:cubicBezTo>
                  <a:cubicBezTo>
                    <a:pt x="11728" y="21308"/>
                    <a:pt x="11276" y="21189"/>
                    <a:pt x="10835" y="21082"/>
                  </a:cubicBezTo>
                  <a:cubicBezTo>
                    <a:pt x="9930" y="20843"/>
                    <a:pt x="9037" y="20605"/>
                    <a:pt x="8156" y="20331"/>
                  </a:cubicBezTo>
                  <a:cubicBezTo>
                    <a:pt x="7716" y="20201"/>
                    <a:pt x="7275" y="20058"/>
                    <a:pt x="6835" y="19915"/>
                  </a:cubicBezTo>
                  <a:cubicBezTo>
                    <a:pt x="6477" y="19796"/>
                    <a:pt x="6073" y="19712"/>
                    <a:pt x="5739" y="19534"/>
                  </a:cubicBezTo>
                  <a:cubicBezTo>
                    <a:pt x="5692" y="19427"/>
                    <a:pt x="5608" y="19331"/>
                    <a:pt x="5477" y="19308"/>
                  </a:cubicBezTo>
                  <a:cubicBezTo>
                    <a:pt x="5382" y="19105"/>
                    <a:pt x="5430" y="18831"/>
                    <a:pt x="5465" y="18593"/>
                  </a:cubicBezTo>
                  <a:cubicBezTo>
                    <a:pt x="5513" y="18224"/>
                    <a:pt x="5561" y="17843"/>
                    <a:pt x="5632" y="17474"/>
                  </a:cubicBezTo>
                  <a:cubicBezTo>
                    <a:pt x="5727" y="16879"/>
                    <a:pt x="5858" y="16271"/>
                    <a:pt x="6001" y="15676"/>
                  </a:cubicBezTo>
                  <a:close/>
                  <a:moveTo>
                    <a:pt x="5275" y="14926"/>
                  </a:moveTo>
                  <a:cubicBezTo>
                    <a:pt x="5120" y="15545"/>
                    <a:pt x="4965" y="16176"/>
                    <a:pt x="4858" y="16807"/>
                  </a:cubicBezTo>
                  <a:cubicBezTo>
                    <a:pt x="4775" y="17212"/>
                    <a:pt x="4715" y="17617"/>
                    <a:pt x="4656" y="18034"/>
                  </a:cubicBezTo>
                  <a:cubicBezTo>
                    <a:pt x="4596" y="18450"/>
                    <a:pt x="4501" y="18879"/>
                    <a:pt x="4561" y="19296"/>
                  </a:cubicBezTo>
                  <a:cubicBezTo>
                    <a:pt x="4572" y="19367"/>
                    <a:pt x="4596" y="19415"/>
                    <a:pt x="4608" y="19486"/>
                  </a:cubicBezTo>
                  <a:cubicBezTo>
                    <a:pt x="3239" y="19903"/>
                    <a:pt x="1977" y="20677"/>
                    <a:pt x="917" y="21641"/>
                  </a:cubicBezTo>
                  <a:cubicBezTo>
                    <a:pt x="1048" y="20189"/>
                    <a:pt x="1465" y="18760"/>
                    <a:pt x="2263" y="17534"/>
                  </a:cubicBezTo>
                  <a:cubicBezTo>
                    <a:pt x="2679" y="16867"/>
                    <a:pt x="3215" y="16271"/>
                    <a:pt x="3834" y="15795"/>
                  </a:cubicBezTo>
                  <a:cubicBezTo>
                    <a:pt x="4287" y="15438"/>
                    <a:pt x="4775" y="15188"/>
                    <a:pt x="5275" y="14926"/>
                  </a:cubicBezTo>
                  <a:close/>
                  <a:moveTo>
                    <a:pt x="6728" y="20808"/>
                  </a:moveTo>
                  <a:lnTo>
                    <a:pt x="6728" y="20808"/>
                  </a:lnTo>
                  <a:cubicBezTo>
                    <a:pt x="7585" y="21082"/>
                    <a:pt x="8442" y="21344"/>
                    <a:pt x="9311" y="21582"/>
                  </a:cubicBezTo>
                  <a:cubicBezTo>
                    <a:pt x="9942" y="21760"/>
                    <a:pt x="10585" y="21951"/>
                    <a:pt x="11228" y="22106"/>
                  </a:cubicBezTo>
                  <a:cubicBezTo>
                    <a:pt x="10883" y="22570"/>
                    <a:pt x="10549" y="23058"/>
                    <a:pt x="10168" y="23487"/>
                  </a:cubicBezTo>
                  <a:cubicBezTo>
                    <a:pt x="10098" y="23573"/>
                    <a:pt x="10043" y="23602"/>
                    <a:pt x="9966" y="23602"/>
                  </a:cubicBezTo>
                  <a:cubicBezTo>
                    <a:pt x="9926" y="23602"/>
                    <a:pt x="9880" y="23594"/>
                    <a:pt x="9823" y="23582"/>
                  </a:cubicBezTo>
                  <a:cubicBezTo>
                    <a:pt x="9633" y="23534"/>
                    <a:pt x="9442" y="23487"/>
                    <a:pt x="9240" y="23451"/>
                  </a:cubicBezTo>
                  <a:lnTo>
                    <a:pt x="8121" y="23189"/>
                  </a:lnTo>
                  <a:cubicBezTo>
                    <a:pt x="7775" y="23118"/>
                    <a:pt x="7418" y="23046"/>
                    <a:pt x="7073" y="22951"/>
                  </a:cubicBezTo>
                  <a:cubicBezTo>
                    <a:pt x="6989" y="22927"/>
                    <a:pt x="6847" y="22903"/>
                    <a:pt x="6787" y="22820"/>
                  </a:cubicBezTo>
                  <a:cubicBezTo>
                    <a:pt x="6739" y="22737"/>
                    <a:pt x="6775" y="22534"/>
                    <a:pt x="6775" y="22439"/>
                  </a:cubicBezTo>
                  <a:cubicBezTo>
                    <a:pt x="6763" y="21915"/>
                    <a:pt x="6775" y="21355"/>
                    <a:pt x="6728" y="20808"/>
                  </a:cubicBezTo>
                  <a:close/>
                  <a:moveTo>
                    <a:pt x="15074" y="17426"/>
                  </a:moveTo>
                  <a:cubicBezTo>
                    <a:pt x="15645" y="18748"/>
                    <a:pt x="15800" y="20260"/>
                    <a:pt x="15752" y="21677"/>
                  </a:cubicBezTo>
                  <a:cubicBezTo>
                    <a:pt x="15705" y="22963"/>
                    <a:pt x="15443" y="24272"/>
                    <a:pt x="14967" y="25475"/>
                  </a:cubicBezTo>
                  <a:cubicBezTo>
                    <a:pt x="14764" y="24201"/>
                    <a:pt x="14276" y="22963"/>
                    <a:pt x="13502" y="21915"/>
                  </a:cubicBezTo>
                  <a:cubicBezTo>
                    <a:pt x="13728" y="21653"/>
                    <a:pt x="13836" y="21296"/>
                    <a:pt x="13955" y="20974"/>
                  </a:cubicBezTo>
                  <a:cubicBezTo>
                    <a:pt x="14300" y="20105"/>
                    <a:pt x="14586" y="19212"/>
                    <a:pt x="14848" y="18319"/>
                  </a:cubicBezTo>
                  <a:cubicBezTo>
                    <a:pt x="14931" y="18022"/>
                    <a:pt x="15002" y="17724"/>
                    <a:pt x="15074" y="17426"/>
                  </a:cubicBezTo>
                  <a:close/>
                  <a:moveTo>
                    <a:pt x="14712" y="1"/>
                  </a:moveTo>
                  <a:cubicBezTo>
                    <a:pt x="14476" y="1"/>
                    <a:pt x="14227" y="182"/>
                    <a:pt x="14240" y="472"/>
                  </a:cubicBezTo>
                  <a:cubicBezTo>
                    <a:pt x="11776" y="2401"/>
                    <a:pt x="9787" y="4913"/>
                    <a:pt x="8240" y="7628"/>
                  </a:cubicBezTo>
                  <a:cubicBezTo>
                    <a:pt x="7085" y="9652"/>
                    <a:pt x="6156" y="11830"/>
                    <a:pt x="5513" y="14069"/>
                  </a:cubicBezTo>
                  <a:cubicBezTo>
                    <a:pt x="4739" y="14176"/>
                    <a:pt x="3989" y="14605"/>
                    <a:pt x="3382" y="15057"/>
                  </a:cubicBezTo>
                  <a:cubicBezTo>
                    <a:pt x="2656" y="15605"/>
                    <a:pt x="2036" y="16260"/>
                    <a:pt x="1548" y="17010"/>
                  </a:cubicBezTo>
                  <a:cubicBezTo>
                    <a:pt x="429" y="18700"/>
                    <a:pt x="12" y="20736"/>
                    <a:pt x="0" y="22725"/>
                  </a:cubicBezTo>
                  <a:cubicBezTo>
                    <a:pt x="0" y="22978"/>
                    <a:pt x="224" y="23158"/>
                    <a:pt x="450" y="23158"/>
                  </a:cubicBezTo>
                  <a:cubicBezTo>
                    <a:pt x="553" y="23158"/>
                    <a:pt x="656" y="23120"/>
                    <a:pt x="739" y="23034"/>
                  </a:cubicBezTo>
                  <a:cubicBezTo>
                    <a:pt x="1953" y="21713"/>
                    <a:pt x="3465" y="20808"/>
                    <a:pt x="5132" y="20189"/>
                  </a:cubicBezTo>
                  <a:cubicBezTo>
                    <a:pt x="5382" y="20355"/>
                    <a:pt x="5692" y="20474"/>
                    <a:pt x="6001" y="20582"/>
                  </a:cubicBezTo>
                  <a:cubicBezTo>
                    <a:pt x="5966" y="20891"/>
                    <a:pt x="5966" y="21201"/>
                    <a:pt x="5954" y="21510"/>
                  </a:cubicBezTo>
                  <a:cubicBezTo>
                    <a:pt x="5942" y="21951"/>
                    <a:pt x="5882" y="22415"/>
                    <a:pt x="5930" y="22856"/>
                  </a:cubicBezTo>
                  <a:cubicBezTo>
                    <a:pt x="6025" y="23796"/>
                    <a:pt x="7156" y="23868"/>
                    <a:pt x="7894" y="24046"/>
                  </a:cubicBezTo>
                  <a:cubicBezTo>
                    <a:pt x="8359" y="24141"/>
                    <a:pt x="8811" y="24249"/>
                    <a:pt x="9275" y="24356"/>
                  </a:cubicBezTo>
                  <a:cubicBezTo>
                    <a:pt x="9516" y="24409"/>
                    <a:pt x="9761" y="24474"/>
                    <a:pt x="10001" y="24474"/>
                  </a:cubicBezTo>
                  <a:cubicBezTo>
                    <a:pt x="10188" y="24474"/>
                    <a:pt x="10372" y="24435"/>
                    <a:pt x="10549" y="24320"/>
                  </a:cubicBezTo>
                  <a:cubicBezTo>
                    <a:pt x="10895" y="24094"/>
                    <a:pt x="11133" y="23665"/>
                    <a:pt x="11383" y="23344"/>
                  </a:cubicBezTo>
                  <a:cubicBezTo>
                    <a:pt x="11645" y="22998"/>
                    <a:pt x="11907" y="22653"/>
                    <a:pt x="12169" y="22308"/>
                  </a:cubicBezTo>
                  <a:cubicBezTo>
                    <a:pt x="12303" y="22325"/>
                    <a:pt x="12438" y="22342"/>
                    <a:pt x="12573" y="22342"/>
                  </a:cubicBezTo>
                  <a:cubicBezTo>
                    <a:pt x="12629" y="22342"/>
                    <a:pt x="12684" y="22339"/>
                    <a:pt x="12740" y="22332"/>
                  </a:cubicBezTo>
                  <a:cubicBezTo>
                    <a:pt x="13740" y="23653"/>
                    <a:pt x="14348" y="25213"/>
                    <a:pt x="14336" y="26892"/>
                  </a:cubicBezTo>
                  <a:cubicBezTo>
                    <a:pt x="14328" y="27119"/>
                    <a:pt x="14524" y="27261"/>
                    <a:pt x="14718" y="27261"/>
                  </a:cubicBezTo>
                  <a:cubicBezTo>
                    <a:pt x="14838" y="27261"/>
                    <a:pt x="14958" y="27206"/>
                    <a:pt x="15026" y="27082"/>
                  </a:cubicBezTo>
                  <a:cubicBezTo>
                    <a:pt x="15991" y="25415"/>
                    <a:pt x="16550" y="23558"/>
                    <a:pt x="16622" y="21629"/>
                  </a:cubicBezTo>
                  <a:cubicBezTo>
                    <a:pt x="16657" y="20677"/>
                    <a:pt x="16562" y="19712"/>
                    <a:pt x="16336" y="18784"/>
                  </a:cubicBezTo>
                  <a:cubicBezTo>
                    <a:pt x="16145" y="17974"/>
                    <a:pt x="15848" y="17176"/>
                    <a:pt x="15288" y="16557"/>
                  </a:cubicBezTo>
                  <a:cubicBezTo>
                    <a:pt x="15562" y="15331"/>
                    <a:pt x="15764" y="14093"/>
                    <a:pt x="15907" y="12842"/>
                  </a:cubicBezTo>
                  <a:cubicBezTo>
                    <a:pt x="16324" y="9116"/>
                    <a:pt x="16110" y="5342"/>
                    <a:pt x="15395" y="1663"/>
                  </a:cubicBezTo>
                  <a:cubicBezTo>
                    <a:pt x="15300" y="1210"/>
                    <a:pt x="15205" y="770"/>
                    <a:pt x="15098" y="317"/>
                  </a:cubicBezTo>
                  <a:cubicBezTo>
                    <a:pt x="15047" y="97"/>
                    <a:pt x="14883" y="1"/>
                    <a:pt x="1471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1" name="Google Shape;2228;p41">
              <a:extLst>
                <a:ext uri="{FF2B5EF4-FFF2-40B4-BE49-F238E27FC236}">
                  <a16:creationId xmlns:a16="http://schemas.microsoft.com/office/drawing/2014/main" id="{1DDC7266-0620-1840-9C31-01023AABD14C}"/>
                </a:ext>
              </a:extLst>
            </p:cNvPr>
            <p:cNvSpPr/>
            <p:nvPr/>
          </p:nvSpPr>
          <p:spPr>
            <a:xfrm>
              <a:off x="2443590" y="3774972"/>
              <a:ext cx="97834" cy="90794"/>
            </a:xfrm>
            <a:custGeom>
              <a:avLst/>
              <a:gdLst/>
              <a:ahLst/>
              <a:cxnLst/>
              <a:rect l="l" t="t" r="r" b="b"/>
              <a:pathLst>
                <a:path w="5573" h="5172" extrusionOk="0">
                  <a:moveTo>
                    <a:pt x="2750" y="718"/>
                  </a:moveTo>
                  <a:cubicBezTo>
                    <a:pt x="3358" y="730"/>
                    <a:pt x="3905" y="1015"/>
                    <a:pt x="4239" y="1563"/>
                  </a:cubicBezTo>
                  <a:cubicBezTo>
                    <a:pt x="4608" y="2206"/>
                    <a:pt x="4536" y="3111"/>
                    <a:pt x="4036" y="3670"/>
                  </a:cubicBezTo>
                  <a:cubicBezTo>
                    <a:pt x="3673" y="4091"/>
                    <a:pt x="3118" y="4335"/>
                    <a:pt x="2569" y="4335"/>
                  </a:cubicBezTo>
                  <a:cubicBezTo>
                    <a:pt x="2434" y="4335"/>
                    <a:pt x="2299" y="4320"/>
                    <a:pt x="2167" y="4289"/>
                  </a:cubicBezTo>
                  <a:cubicBezTo>
                    <a:pt x="1798" y="4206"/>
                    <a:pt x="1465" y="4016"/>
                    <a:pt x="1250" y="3706"/>
                  </a:cubicBezTo>
                  <a:cubicBezTo>
                    <a:pt x="1000" y="3337"/>
                    <a:pt x="953" y="2861"/>
                    <a:pt x="1024" y="2420"/>
                  </a:cubicBezTo>
                  <a:cubicBezTo>
                    <a:pt x="1107" y="1944"/>
                    <a:pt x="1322" y="1480"/>
                    <a:pt x="1679" y="1146"/>
                  </a:cubicBezTo>
                  <a:cubicBezTo>
                    <a:pt x="1857" y="991"/>
                    <a:pt x="2072" y="872"/>
                    <a:pt x="2298" y="801"/>
                  </a:cubicBezTo>
                  <a:cubicBezTo>
                    <a:pt x="2441" y="753"/>
                    <a:pt x="2596" y="730"/>
                    <a:pt x="2750" y="718"/>
                  </a:cubicBezTo>
                  <a:close/>
                  <a:moveTo>
                    <a:pt x="2924" y="0"/>
                  </a:moveTo>
                  <a:cubicBezTo>
                    <a:pt x="2656" y="0"/>
                    <a:pt x="2391" y="50"/>
                    <a:pt x="2143" y="158"/>
                  </a:cubicBezTo>
                  <a:cubicBezTo>
                    <a:pt x="2119" y="170"/>
                    <a:pt x="2108" y="194"/>
                    <a:pt x="2084" y="218"/>
                  </a:cubicBezTo>
                  <a:cubicBezTo>
                    <a:pt x="1857" y="265"/>
                    <a:pt x="1643" y="360"/>
                    <a:pt x="1465" y="468"/>
                  </a:cubicBezTo>
                  <a:cubicBezTo>
                    <a:pt x="965" y="777"/>
                    <a:pt x="619" y="1277"/>
                    <a:pt x="417" y="1825"/>
                  </a:cubicBezTo>
                  <a:cubicBezTo>
                    <a:pt x="0" y="2980"/>
                    <a:pt x="333" y="4349"/>
                    <a:pt x="1488" y="4909"/>
                  </a:cubicBezTo>
                  <a:cubicBezTo>
                    <a:pt x="1854" y="5087"/>
                    <a:pt x="2247" y="5172"/>
                    <a:pt x="2637" y="5172"/>
                  </a:cubicBezTo>
                  <a:cubicBezTo>
                    <a:pt x="3289" y="5172"/>
                    <a:pt x="3935" y="4936"/>
                    <a:pt x="4441" y="4504"/>
                  </a:cubicBezTo>
                  <a:cubicBezTo>
                    <a:pt x="5310" y="3766"/>
                    <a:pt x="5572" y="2456"/>
                    <a:pt x="5132" y="1420"/>
                  </a:cubicBezTo>
                  <a:cubicBezTo>
                    <a:pt x="4772" y="582"/>
                    <a:pt x="3836" y="0"/>
                    <a:pt x="292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22" name="Google Shape;2229;p41">
            <a:extLst>
              <a:ext uri="{FF2B5EF4-FFF2-40B4-BE49-F238E27FC236}">
                <a16:creationId xmlns:a16="http://schemas.microsoft.com/office/drawing/2014/main" id="{E0D3A65A-AA8C-2342-BCFE-55BADF46C523}"/>
              </a:ext>
            </a:extLst>
          </p:cNvPr>
          <p:cNvSpPr/>
          <p:nvPr/>
        </p:nvSpPr>
        <p:spPr>
          <a:xfrm>
            <a:off x="6155952" y="3338905"/>
            <a:ext cx="45719" cy="45719"/>
          </a:xfrm>
          <a:custGeom>
            <a:avLst/>
            <a:gdLst/>
            <a:ahLst/>
            <a:cxnLst/>
            <a:rect l="l" t="t" r="r" b="b"/>
            <a:pathLst>
              <a:path w="691" h="537" extrusionOk="0">
                <a:moveTo>
                  <a:pt x="346" y="0"/>
                </a:moveTo>
                <a:cubicBezTo>
                  <a:pt x="0" y="0"/>
                  <a:pt x="0" y="536"/>
                  <a:pt x="346" y="536"/>
                </a:cubicBezTo>
                <a:cubicBezTo>
                  <a:pt x="691" y="536"/>
                  <a:pt x="691" y="0"/>
                  <a:pt x="346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3" name="Google Shape;2231;p41">
            <a:extLst>
              <a:ext uri="{FF2B5EF4-FFF2-40B4-BE49-F238E27FC236}">
                <a16:creationId xmlns:a16="http://schemas.microsoft.com/office/drawing/2014/main" id="{6D2B5D27-A741-394F-845C-94A55A4AB033}"/>
              </a:ext>
            </a:extLst>
          </p:cNvPr>
          <p:cNvGrpSpPr/>
          <p:nvPr/>
        </p:nvGrpSpPr>
        <p:grpSpPr>
          <a:xfrm>
            <a:off x="6536126" y="4214920"/>
            <a:ext cx="5209744" cy="433801"/>
            <a:chOff x="5298752" y="3220750"/>
            <a:chExt cx="3792244" cy="429600"/>
          </a:xfrm>
        </p:grpSpPr>
        <p:grpSp>
          <p:nvGrpSpPr>
            <p:cNvPr id="24" name="Google Shape;2232;p41">
              <a:extLst>
                <a:ext uri="{FF2B5EF4-FFF2-40B4-BE49-F238E27FC236}">
                  <a16:creationId xmlns:a16="http://schemas.microsoft.com/office/drawing/2014/main" id="{91FC0075-F559-C34A-822A-11F508F2C896}"/>
                </a:ext>
              </a:extLst>
            </p:cNvPr>
            <p:cNvGrpSpPr/>
            <p:nvPr/>
          </p:nvGrpSpPr>
          <p:grpSpPr>
            <a:xfrm>
              <a:off x="5298752" y="3255202"/>
              <a:ext cx="361808" cy="360669"/>
              <a:chOff x="5514877" y="2912977"/>
              <a:chExt cx="361808" cy="360669"/>
            </a:xfrm>
          </p:grpSpPr>
          <p:grpSp>
            <p:nvGrpSpPr>
              <p:cNvPr id="26" name="Google Shape;2233;p41">
                <a:extLst>
                  <a:ext uri="{FF2B5EF4-FFF2-40B4-BE49-F238E27FC236}">
                    <a16:creationId xmlns:a16="http://schemas.microsoft.com/office/drawing/2014/main" id="{EA5E5C03-E24F-2F4D-BA18-56CD11C9EE85}"/>
                  </a:ext>
                </a:extLst>
              </p:cNvPr>
              <p:cNvGrpSpPr/>
              <p:nvPr/>
            </p:nvGrpSpPr>
            <p:grpSpPr>
              <a:xfrm>
                <a:off x="5514877" y="2912977"/>
                <a:ext cx="361808" cy="360669"/>
                <a:chOff x="5514877" y="2912977"/>
                <a:chExt cx="361808" cy="360669"/>
              </a:xfrm>
            </p:grpSpPr>
            <p:sp>
              <p:nvSpPr>
                <p:cNvPr id="28" name="Google Shape;2234;p41">
                  <a:extLst>
                    <a:ext uri="{FF2B5EF4-FFF2-40B4-BE49-F238E27FC236}">
                      <a16:creationId xmlns:a16="http://schemas.microsoft.com/office/drawing/2014/main" id="{92CACD24-409C-7740-8E4B-0D8E2052ED40}"/>
                    </a:ext>
                  </a:extLst>
                </p:cNvPr>
                <p:cNvSpPr/>
                <p:nvPr/>
              </p:nvSpPr>
              <p:spPr>
                <a:xfrm>
                  <a:off x="5607457" y="3235990"/>
                  <a:ext cx="70044" cy="363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90" h="2073" extrusionOk="0">
                      <a:moveTo>
                        <a:pt x="676" y="0"/>
                      </a:moveTo>
                      <a:cubicBezTo>
                        <a:pt x="456" y="0"/>
                        <a:pt x="246" y="119"/>
                        <a:pt x="144" y="323"/>
                      </a:cubicBezTo>
                      <a:cubicBezTo>
                        <a:pt x="1" y="620"/>
                        <a:pt x="120" y="977"/>
                        <a:pt x="406" y="1120"/>
                      </a:cubicBezTo>
                      <a:cubicBezTo>
                        <a:pt x="1299" y="1573"/>
                        <a:pt x="2263" y="1882"/>
                        <a:pt x="3239" y="2061"/>
                      </a:cubicBezTo>
                      <a:cubicBezTo>
                        <a:pt x="3275" y="2061"/>
                        <a:pt x="3311" y="2073"/>
                        <a:pt x="3347" y="2073"/>
                      </a:cubicBezTo>
                      <a:cubicBezTo>
                        <a:pt x="3632" y="2073"/>
                        <a:pt x="3882" y="1870"/>
                        <a:pt x="3930" y="1573"/>
                      </a:cubicBezTo>
                      <a:cubicBezTo>
                        <a:pt x="3990" y="1251"/>
                        <a:pt x="3763" y="954"/>
                        <a:pt x="3442" y="894"/>
                      </a:cubicBezTo>
                      <a:cubicBezTo>
                        <a:pt x="2573" y="739"/>
                        <a:pt x="1727" y="465"/>
                        <a:pt x="942" y="61"/>
                      </a:cubicBezTo>
                      <a:cubicBezTo>
                        <a:pt x="856" y="20"/>
                        <a:pt x="765" y="0"/>
                        <a:pt x="676" y="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29" name="Google Shape;2235;p41">
                  <a:extLst>
                    <a:ext uri="{FF2B5EF4-FFF2-40B4-BE49-F238E27FC236}">
                      <a16:creationId xmlns:a16="http://schemas.microsoft.com/office/drawing/2014/main" id="{F0B68995-EAD6-1D4B-BF11-DBDB21C6BF1F}"/>
                    </a:ext>
                  </a:extLst>
                </p:cNvPr>
                <p:cNvSpPr/>
                <p:nvPr/>
              </p:nvSpPr>
              <p:spPr>
                <a:xfrm>
                  <a:off x="5514877" y="3073790"/>
                  <a:ext cx="26350" cy="698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1" h="3979" extrusionOk="0">
                      <a:moveTo>
                        <a:pt x="600" y="0"/>
                      </a:moveTo>
                      <a:cubicBezTo>
                        <a:pt x="286" y="0"/>
                        <a:pt x="35" y="242"/>
                        <a:pt x="12" y="550"/>
                      </a:cubicBezTo>
                      <a:cubicBezTo>
                        <a:pt x="0" y="752"/>
                        <a:pt x="0" y="942"/>
                        <a:pt x="0" y="1145"/>
                      </a:cubicBezTo>
                      <a:cubicBezTo>
                        <a:pt x="0" y="1954"/>
                        <a:pt x="96" y="2752"/>
                        <a:pt x="274" y="3526"/>
                      </a:cubicBezTo>
                      <a:cubicBezTo>
                        <a:pt x="334" y="3800"/>
                        <a:pt x="584" y="3979"/>
                        <a:pt x="846" y="3979"/>
                      </a:cubicBezTo>
                      <a:cubicBezTo>
                        <a:pt x="893" y="3979"/>
                        <a:pt x="941" y="3979"/>
                        <a:pt x="989" y="3967"/>
                      </a:cubicBezTo>
                      <a:cubicBezTo>
                        <a:pt x="1298" y="3895"/>
                        <a:pt x="1501" y="3574"/>
                        <a:pt x="1429" y="3252"/>
                      </a:cubicBezTo>
                      <a:cubicBezTo>
                        <a:pt x="1263" y="2574"/>
                        <a:pt x="1179" y="1859"/>
                        <a:pt x="1179" y="1145"/>
                      </a:cubicBezTo>
                      <a:cubicBezTo>
                        <a:pt x="1179" y="966"/>
                        <a:pt x="1179" y="788"/>
                        <a:pt x="1191" y="621"/>
                      </a:cubicBezTo>
                      <a:cubicBezTo>
                        <a:pt x="1215" y="300"/>
                        <a:pt x="965" y="14"/>
                        <a:pt x="643" y="2"/>
                      </a:cubicBezTo>
                      <a:cubicBezTo>
                        <a:pt x="629" y="1"/>
                        <a:pt x="614" y="0"/>
                        <a:pt x="600" y="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30" name="Google Shape;2236;p41">
                  <a:extLst>
                    <a:ext uri="{FF2B5EF4-FFF2-40B4-BE49-F238E27FC236}">
                      <a16:creationId xmlns:a16="http://schemas.microsoft.com/office/drawing/2014/main" id="{C43861F9-6673-754F-8438-A8C1FB89F2DA}"/>
                    </a:ext>
                  </a:extLst>
                </p:cNvPr>
                <p:cNvSpPr/>
                <p:nvPr/>
              </p:nvSpPr>
              <p:spPr>
                <a:xfrm>
                  <a:off x="5536187" y="3168934"/>
                  <a:ext cx="54157" cy="593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81" extrusionOk="0">
                      <a:moveTo>
                        <a:pt x="682" y="1"/>
                      </a:moveTo>
                      <a:cubicBezTo>
                        <a:pt x="580" y="1"/>
                        <a:pt x="477" y="27"/>
                        <a:pt x="382" y="83"/>
                      </a:cubicBezTo>
                      <a:cubicBezTo>
                        <a:pt x="96" y="237"/>
                        <a:pt x="1" y="606"/>
                        <a:pt x="168" y="880"/>
                      </a:cubicBezTo>
                      <a:cubicBezTo>
                        <a:pt x="668" y="1749"/>
                        <a:pt x="1287" y="2535"/>
                        <a:pt x="2025" y="3226"/>
                      </a:cubicBezTo>
                      <a:cubicBezTo>
                        <a:pt x="2132" y="3333"/>
                        <a:pt x="2275" y="3381"/>
                        <a:pt x="2430" y="3381"/>
                      </a:cubicBezTo>
                      <a:cubicBezTo>
                        <a:pt x="2585" y="3381"/>
                        <a:pt x="2739" y="3321"/>
                        <a:pt x="2858" y="3202"/>
                      </a:cubicBezTo>
                      <a:cubicBezTo>
                        <a:pt x="3085" y="2964"/>
                        <a:pt x="3073" y="2595"/>
                        <a:pt x="2835" y="2369"/>
                      </a:cubicBezTo>
                      <a:cubicBezTo>
                        <a:pt x="2180" y="1761"/>
                        <a:pt x="1632" y="1059"/>
                        <a:pt x="1192" y="297"/>
                      </a:cubicBezTo>
                      <a:cubicBezTo>
                        <a:pt x="1080" y="106"/>
                        <a:pt x="885" y="1"/>
                        <a:pt x="682" y="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31" name="Google Shape;2237;p41">
                  <a:extLst>
                    <a:ext uri="{FF2B5EF4-FFF2-40B4-BE49-F238E27FC236}">
                      <a16:creationId xmlns:a16="http://schemas.microsoft.com/office/drawing/2014/main" id="{B696D6FB-BEA2-3B41-8E46-57CC81504233}"/>
                    </a:ext>
                  </a:extLst>
                </p:cNvPr>
                <p:cNvSpPr/>
                <p:nvPr/>
              </p:nvSpPr>
              <p:spPr>
                <a:xfrm>
                  <a:off x="5836326" y="3006786"/>
                  <a:ext cx="38674" cy="67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03" h="3855" extrusionOk="0">
                      <a:moveTo>
                        <a:pt x="678" y="0"/>
                      </a:moveTo>
                      <a:cubicBezTo>
                        <a:pt x="587" y="0"/>
                        <a:pt x="494" y="22"/>
                        <a:pt x="405" y="68"/>
                      </a:cubicBezTo>
                      <a:cubicBezTo>
                        <a:pt x="119" y="211"/>
                        <a:pt x="0" y="568"/>
                        <a:pt x="143" y="854"/>
                      </a:cubicBezTo>
                      <a:cubicBezTo>
                        <a:pt x="548" y="1652"/>
                        <a:pt x="822" y="2497"/>
                        <a:pt x="977" y="3366"/>
                      </a:cubicBezTo>
                      <a:cubicBezTo>
                        <a:pt x="1024" y="3652"/>
                        <a:pt x="1274" y="3855"/>
                        <a:pt x="1560" y="3855"/>
                      </a:cubicBezTo>
                      <a:cubicBezTo>
                        <a:pt x="1596" y="3855"/>
                        <a:pt x="1631" y="3855"/>
                        <a:pt x="1667" y="3843"/>
                      </a:cubicBezTo>
                      <a:cubicBezTo>
                        <a:pt x="1989" y="3795"/>
                        <a:pt x="2203" y="3485"/>
                        <a:pt x="2143" y="3164"/>
                      </a:cubicBezTo>
                      <a:cubicBezTo>
                        <a:pt x="1965" y="2176"/>
                        <a:pt x="1655" y="1223"/>
                        <a:pt x="1203" y="330"/>
                      </a:cubicBezTo>
                      <a:cubicBezTo>
                        <a:pt x="1094" y="121"/>
                        <a:pt x="892" y="0"/>
                        <a:pt x="678" y="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32" name="Google Shape;2238;p41">
                  <a:extLst>
                    <a:ext uri="{FF2B5EF4-FFF2-40B4-BE49-F238E27FC236}">
                      <a16:creationId xmlns:a16="http://schemas.microsoft.com/office/drawing/2014/main" id="{533B471F-D93F-854B-9184-A68C26C34998}"/>
                    </a:ext>
                  </a:extLst>
                </p:cNvPr>
                <p:cNvSpPr/>
                <p:nvPr/>
              </p:nvSpPr>
              <p:spPr>
                <a:xfrm>
                  <a:off x="5523654" y="2981771"/>
                  <a:ext cx="47047" cy="642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80" h="3661" extrusionOk="0">
                      <a:moveTo>
                        <a:pt x="2014" y="1"/>
                      </a:moveTo>
                      <a:cubicBezTo>
                        <a:pt x="1832" y="1"/>
                        <a:pt x="1651" y="85"/>
                        <a:pt x="1536" y="243"/>
                      </a:cubicBezTo>
                      <a:cubicBezTo>
                        <a:pt x="929" y="1041"/>
                        <a:pt x="453" y="1922"/>
                        <a:pt x="120" y="2863"/>
                      </a:cubicBezTo>
                      <a:cubicBezTo>
                        <a:pt x="1" y="3172"/>
                        <a:pt x="155" y="3517"/>
                        <a:pt x="465" y="3625"/>
                      </a:cubicBezTo>
                      <a:cubicBezTo>
                        <a:pt x="536" y="3648"/>
                        <a:pt x="608" y="3660"/>
                        <a:pt x="667" y="3660"/>
                      </a:cubicBezTo>
                      <a:cubicBezTo>
                        <a:pt x="905" y="3660"/>
                        <a:pt x="1132" y="3517"/>
                        <a:pt x="1227" y="3267"/>
                      </a:cubicBezTo>
                      <a:cubicBezTo>
                        <a:pt x="1525" y="2434"/>
                        <a:pt x="1953" y="1660"/>
                        <a:pt x="2477" y="946"/>
                      </a:cubicBezTo>
                      <a:cubicBezTo>
                        <a:pt x="2679" y="684"/>
                        <a:pt x="2620" y="315"/>
                        <a:pt x="2358" y="112"/>
                      </a:cubicBezTo>
                      <a:cubicBezTo>
                        <a:pt x="2254" y="37"/>
                        <a:pt x="2134" y="1"/>
                        <a:pt x="2014" y="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33" name="Google Shape;2239;p41">
                  <a:extLst>
                    <a:ext uri="{FF2B5EF4-FFF2-40B4-BE49-F238E27FC236}">
                      <a16:creationId xmlns:a16="http://schemas.microsoft.com/office/drawing/2014/main" id="{E4C05141-D82B-7845-8642-33CF9E0222F3}"/>
                    </a:ext>
                  </a:extLst>
                </p:cNvPr>
                <p:cNvSpPr/>
                <p:nvPr/>
              </p:nvSpPr>
              <p:spPr>
                <a:xfrm>
                  <a:off x="5581968" y="2923246"/>
                  <a:ext cx="67113" cy="442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23" h="2518" extrusionOk="0">
                      <a:moveTo>
                        <a:pt x="3161" y="1"/>
                      </a:moveTo>
                      <a:cubicBezTo>
                        <a:pt x="3092" y="1"/>
                        <a:pt x="3021" y="14"/>
                        <a:pt x="2953" y="41"/>
                      </a:cubicBezTo>
                      <a:cubicBezTo>
                        <a:pt x="2013" y="374"/>
                        <a:pt x="1120" y="863"/>
                        <a:pt x="322" y="1458"/>
                      </a:cubicBezTo>
                      <a:cubicBezTo>
                        <a:pt x="60" y="1648"/>
                        <a:pt x="0" y="2029"/>
                        <a:pt x="203" y="2279"/>
                      </a:cubicBezTo>
                      <a:cubicBezTo>
                        <a:pt x="322" y="2446"/>
                        <a:pt x="500" y="2518"/>
                        <a:pt x="679" y="2518"/>
                      </a:cubicBezTo>
                      <a:cubicBezTo>
                        <a:pt x="798" y="2518"/>
                        <a:pt x="917" y="2482"/>
                        <a:pt x="1024" y="2410"/>
                      </a:cubicBezTo>
                      <a:cubicBezTo>
                        <a:pt x="1739" y="1875"/>
                        <a:pt x="2524" y="1446"/>
                        <a:pt x="3358" y="1148"/>
                      </a:cubicBezTo>
                      <a:cubicBezTo>
                        <a:pt x="3656" y="1029"/>
                        <a:pt x="3822" y="696"/>
                        <a:pt x="3703" y="386"/>
                      </a:cubicBezTo>
                      <a:cubicBezTo>
                        <a:pt x="3621" y="148"/>
                        <a:pt x="3396" y="1"/>
                        <a:pt x="3161" y="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34" name="Google Shape;2240;p41">
                  <a:extLst>
                    <a:ext uri="{FF2B5EF4-FFF2-40B4-BE49-F238E27FC236}">
                      <a16:creationId xmlns:a16="http://schemas.microsoft.com/office/drawing/2014/main" id="{538C5F8D-FE7C-E841-B804-65AD1054C1BA}"/>
                    </a:ext>
                  </a:extLst>
                </p:cNvPr>
                <p:cNvSpPr/>
                <p:nvPr/>
              </p:nvSpPr>
              <p:spPr>
                <a:xfrm>
                  <a:off x="5674970" y="2912977"/>
                  <a:ext cx="71291" cy="252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61" h="1436" extrusionOk="0">
                      <a:moveTo>
                        <a:pt x="1203" y="0"/>
                      </a:moveTo>
                      <a:cubicBezTo>
                        <a:pt x="993" y="0"/>
                        <a:pt x="783" y="6"/>
                        <a:pt x="572" y="19"/>
                      </a:cubicBezTo>
                      <a:cubicBezTo>
                        <a:pt x="251" y="31"/>
                        <a:pt x="1" y="317"/>
                        <a:pt x="24" y="638"/>
                      </a:cubicBezTo>
                      <a:cubicBezTo>
                        <a:pt x="36" y="963"/>
                        <a:pt x="309" y="1198"/>
                        <a:pt x="621" y="1198"/>
                      </a:cubicBezTo>
                      <a:cubicBezTo>
                        <a:pt x="628" y="1198"/>
                        <a:pt x="636" y="1198"/>
                        <a:pt x="644" y="1198"/>
                      </a:cubicBezTo>
                      <a:cubicBezTo>
                        <a:pt x="820" y="1188"/>
                        <a:pt x="997" y="1183"/>
                        <a:pt x="1174" y="1183"/>
                      </a:cubicBezTo>
                      <a:cubicBezTo>
                        <a:pt x="1889" y="1183"/>
                        <a:pt x="2599" y="1261"/>
                        <a:pt x="3287" y="1424"/>
                      </a:cubicBezTo>
                      <a:cubicBezTo>
                        <a:pt x="3322" y="1436"/>
                        <a:pt x="3370" y="1436"/>
                        <a:pt x="3418" y="1436"/>
                      </a:cubicBezTo>
                      <a:cubicBezTo>
                        <a:pt x="3680" y="1436"/>
                        <a:pt x="3930" y="1257"/>
                        <a:pt x="3989" y="983"/>
                      </a:cubicBezTo>
                      <a:cubicBezTo>
                        <a:pt x="4061" y="662"/>
                        <a:pt x="3870" y="352"/>
                        <a:pt x="3549" y="269"/>
                      </a:cubicBezTo>
                      <a:cubicBezTo>
                        <a:pt x="2785" y="90"/>
                        <a:pt x="1999" y="0"/>
                        <a:pt x="1203" y="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35" name="Google Shape;2241;p41">
                  <a:extLst>
                    <a:ext uri="{FF2B5EF4-FFF2-40B4-BE49-F238E27FC236}">
                      <a16:creationId xmlns:a16="http://schemas.microsoft.com/office/drawing/2014/main" id="{175A4C52-657C-964B-9F64-5AF2981CACD1}"/>
                    </a:ext>
                  </a:extLst>
                </p:cNvPr>
                <p:cNvSpPr/>
                <p:nvPr/>
              </p:nvSpPr>
              <p:spPr>
                <a:xfrm>
                  <a:off x="5847613" y="3083427"/>
                  <a:ext cx="29071" cy="698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" h="3978" extrusionOk="0">
                      <a:moveTo>
                        <a:pt x="1060" y="1"/>
                      </a:moveTo>
                      <a:cubicBezTo>
                        <a:pt x="738" y="1"/>
                        <a:pt x="476" y="274"/>
                        <a:pt x="476" y="596"/>
                      </a:cubicBezTo>
                      <a:cubicBezTo>
                        <a:pt x="476" y="1489"/>
                        <a:pt x="345" y="2370"/>
                        <a:pt x="95" y="3215"/>
                      </a:cubicBezTo>
                      <a:cubicBezTo>
                        <a:pt x="0" y="3525"/>
                        <a:pt x="179" y="3858"/>
                        <a:pt x="488" y="3953"/>
                      </a:cubicBezTo>
                      <a:cubicBezTo>
                        <a:pt x="548" y="3965"/>
                        <a:pt x="607" y="3977"/>
                        <a:pt x="655" y="3977"/>
                      </a:cubicBezTo>
                      <a:cubicBezTo>
                        <a:pt x="917" y="3977"/>
                        <a:pt x="1143" y="3811"/>
                        <a:pt x="1227" y="3549"/>
                      </a:cubicBezTo>
                      <a:cubicBezTo>
                        <a:pt x="1512" y="2596"/>
                        <a:pt x="1655" y="1608"/>
                        <a:pt x="1655" y="596"/>
                      </a:cubicBezTo>
                      <a:cubicBezTo>
                        <a:pt x="1655" y="274"/>
                        <a:pt x="1393" y="1"/>
                        <a:pt x="1060" y="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36" name="Google Shape;2242;p41">
                  <a:extLst>
                    <a:ext uri="{FF2B5EF4-FFF2-40B4-BE49-F238E27FC236}">
                      <a16:creationId xmlns:a16="http://schemas.microsoft.com/office/drawing/2014/main" id="{E4C00D61-F84F-CE42-A554-9BDFC84C59C1}"/>
                    </a:ext>
                  </a:extLst>
                </p:cNvPr>
                <p:cNvSpPr/>
                <p:nvPr/>
              </p:nvSpPr>
              <p:spPr>
                <a:xfrm>
                  <a:off x="5793687" y="3177219"/>
                  <a:ext cx="56457" cy="577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16" h="3290" extrusionOk="0">
                      <a:moveTo>
                        <a:pt x="2541" y="1"/>
                      </a:moveTo>
                      <a:cubicBezTo>
                        <a:pt x="2349" y="1"/>
                        <a:pt x="2161" y="93"/>
                        <a:pt x="2048" y="265"/>
                      </a:cubicBezTo>
                      <a:cubicBezTo>
                        <a:pt x="1560" y="1004"/>
                        <a:pt x="965" y="1670"/>
                        <a:pt x="286" y="2242"/>
                      </a:cubicBezTo>
                      <a:cubicBezTo>
                        <a:pt x="36" y="2456"/>
                        <a:pt x="0" y="2825"/>
                        <a:pt x="215" y="3075"/>
                      </a:cubicBezTo>
                      <a:cubicBezTo>
                        <a:pt x="334" y="3218"/>
                        <a:pt x="500" y="3290"/>
                        <a:pt x="667" y="3290"/>
                      </a:cubicBezTo>
                      <a:cubicBezTo>
                        <a:pt x="798" y="3290"/>
                        <a:pt x="941" y="3242"/>
                        <a:pt x="1048" y="3147"/>
                      </a:cubicBezTo>
                      <a:cubicBezTo>
                        <a:pt x="1810" y="2504"/>
                        <a:pt x="2489" y="1754"/>
                        <a:pt x="3036" y="920"/>
                      </a:cubicBezTo>
                      <a:cubicBezTo>
                        <a:pt x="3215" y="646"/>
                        <a:pt x="3144" y="277"/>
                        <a:pt x="2870" y="99"/>
                      </a:cubicBezTo>
                      <a:cubicBezTo>
                        <a:pt x="2768" y="33"/>
                        <a:pt x="2654" y="1"/>
                        <a:pt x="2541" y="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37" name="Google Shape;2243;p41">
                  <a:extLst>
                    <a:ext uri="{FF2B5EF4-FFF2-40B4-BE49-F238E27FC236}">
                      <a16:creationId xmlns:a16="http://schemas.microsoft.com/office/drawing/2014/main" id="{9B923034-7B0B-1847-90BF-2E8805897608}"/>
                    </a:ext>
                  </a:extLst>
                </p:cNvPr>
                <p:cNvSpPr/>
                <p:nvPr/>
              </p:nvSpPr>
              <p:spPr>
                <a:xfrm>
                  <a:off x="5769024" y="2935692"/>
                  <a:ext cx="62092" cy="514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37" h="2928" extrusionOk="0">
                      <a:moveTo>
                        <a:pt x="677" y="0"/>
                      </a:moveTo>
                      <a:cubicBezTo>
                        <a:pt x="474" y="0"/>
                        <a:pt x="278" y="106"/>
                        <a:pt x="167" y="297"/>
                      </a:cubicBezTo>
                      <a:cubicBezTo>
                        <a:pt x="0" y="582"/>
                        <a:pt x="96" y="939"/>
                        <a:pt x="381" y="1106"/>
                      </a:cubicBezTo>
                      <a:cubicBezTo>
                        <a:pt x="1143" y="1547"/>
                        <a:pt x="1846" y="2094"/>
                        <a:pt x="2453" y="2749"/>
                      </a:cubicBezTo>
                      <a:cubicBezTo>
                        <a:pt x="2572" y="2868"/>
                        <a:pt x="2727" y="2928"/>
                        <a:pt x="2882" y="2928"/>
                      </a:cubicBezTo>
                      <a:cubicBezTo>
                        <a:pt x="3037" y="2928"/>
                        <a:pt x="3179" y="2880"/>
                        <a:pt x="3298" y="2761"/>
                      </a:cubicBezTo>
                      <a:cubicBezTo>
                        <a:pt x="3525" y="2547"/>
                        <a:pt x="3537" y="2166"/>
                        <a:pt x="3310" y="1928"/>
                      </a:cubicBezTo>
                      <a:cubicBezTo>
                        <a:pt x="2632" y="1201"/>
                        <a:pt x="1834" y="582"/>
                        <a:pt x="977" y="82"/>
                      </a:cubicBezTo>
                      <a:cubicBezTo>
                        <a:pt x="882" y="27"/>
                        <a:pt x="778" y="0"/>
                        <a:pt x="677" y="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38" name="Google Shape;2244;p41">
                  <a:extLst>
                    <a:ext uri="{FF2B5EF4-FFF2-40B4-BE49-F238E27FC236}">
                      <a16:creationId xmlns:a16="http://schemas.microsoft.com/office/drawing/2014/main" id="{9DAF797C-C73C-934C-BC71-51B02CD012A2}"/>
                    </a:ext>
                  </a:extLst>
                </p:cNvPr>
                <p:cNvSpPr/>
                <p:nvPr/>
              </p:nvSpPr>
              <p:spPr>
                <a:xfrm>
                  <a:off x="5704653" y="3240168"/>
                  <a:ext cx="70448" cy="334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13" h="1907" extrusionOk="0">
                      <a:moveTo>
                        <a:pt x="3340" y="0"/>
                      </a:moveTo>
                      <a:cubicBezTo>
                        <a:pt x="3262" y="0"/>
                        <a:pt x="3183" y="16"/>
                        <a:pt x="3108" y="49"/>
                      </a:cubicBezTo>
                      <a:cubicBezTo>
                        <a:pt x="2298" y="394"/>
                        <a:pt x="1441" y="632"/>
                        <a:pt x="560" y="728"/>
                      </a:cubicBezTo>
                      <a:cubicBezTo>
                        <a:pt x="227" y="775"/>
                        <a:pt x="0" y="1061"/>
                        <a:pt x="36" y="1382"/>
                      </a:cubicBezTo>
                      <a:cubicBezTo>
                        <a:pt x="72" y="1692"/>
                        <a:pt x="322" y="1906"/>
                        <a:pt x="619" y="1906"/>
                      </a:cubicBezTo>
                      <a:lnTo>
                        <a:pt x="691" y="1906"/>
                      </a:lnTo>
                      <a:cubicBezTo>
                        <a:pt x="1691" y="1787"/>
                        <a:pt x="2655" y="1525"/>
                        <a:pt x="3584" y="1132"/>
                      </a:cubicBezTo>
                      <a:cubicBezTo>
                        <a:pt x="3882" y="1001"/>
                        <a:pt x="4013" y="656"/>
                        <a:pt x="3882" y="358"/>
                      </a:cubicBezTo>
                      <a:cubicBezTo>
                        <a:pt x="3793" y="136"/>
                        <a:pt x="3571" y="0"/>
                        <a:pt x="3340" y="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00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</p:grpSp>
          <p:sp>
            <p:nvSpPr>
              <p:cNvPr id="27" name="Google Shape;2245;p41">
                <a:extLst>
                  <a:ext uri="{FF2B5EF4-FFF2-40B4-BE49-F238E27FC236}">
                    <a16:creationId xmlns:a16="http://schemas.microsoft.com/office/drawing/2014/main" id="{1DEDBAE5-8864-FE4F-AD55-561BD8A454A5}"/>
                  </a:ext>
                </a:extLst>
              </p:cNvPr>
              <p:cNvSpPr/>
              <p:nvPr/>
            </p:nvSpPr>
            <p:spPr>
              <a:xfrm>
                <a:off x="5584900" y="2983106"/>
                <a:ext cx="221772" cy="221579"/>
              </a:xfrm>
              <a:custGeom>
                <a:avLst/>
                <a:gdLst/>
                <a:ahLst/>
                <a:cxnLst/>
                <a:rect l="l" t="t" r="r" b="b"/>
                <a:pathLst>
                  <a:path w="12633" h="12622" extrusionOk="0">
                    <a:moveTo>
                      <a:pt x="6310" y="1"/>
                    </a:moveTo>
                    <a:cubicBezTo>
                      <a:pt x="2834" y="1"/>
                      <a:pt x="0" y="2822"/>
                      <a:pt x="0" y="6311"/>
                    </a:cubicBezTo>
                    <a:cubicBezTo>
                      <a:pt x="0" y="9799"/>
                      <a:pt x="2834" y="12621"/>
                      <a:pt x="6310" y="12621"/>
                    </a:cubicBezTo>
                    <a:cubicBezTo>
                      <a:pt x="9799" y="12621"/>
                      <a:pt x="12633" y="9799"/>
                      <a:pt x="12633" y="6311"/>
                    </a:cubicBezTo>
                    <a:cubicBezTo>
                      <a:pt x="12633" y="2822"/>
                      <a:pt x="9799" y="1"/>
                      <a:pt x="6310" y="1"/>
                    </a:cubicBezTo>
                    <a:close/>
                  </a:path>
                </a:pathLst>
              </a:custGeom>
              <a:solidFill>
                <a:srgbClr val="EC3A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00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25" name="Google Shape;2246;p41">
              <a:extLst>
                <a:ext uri="{FF2B5EF4-FFF2-40B4-BE49-F238E27FC236}">
                  <a16:creationId xmlns:a16="http://schemas.microsoft.com/office/drawing/2014/main" id="{EA059C69-A0B4-DB47-B1D6-D984D3EE1CE9}"/>
                </a:ext>
              </a:extLst>
            </p:cNvPr>
            <p:cNvSpPr txBox="1"/>
            <p:nvPr/>
          </p:nvSpPr>
          <p:spPr>
            <a:xfrm>
              <a:off x="5812950" y="3220750"/>
              <a:ext cx="3278046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Dillerde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kendi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başına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anlamı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olmadığı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halde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anlam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aktarma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ve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değiştirmeye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neden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olan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en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küçük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birimlere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fonem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(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ses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birim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)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denir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. </a:t>
              </a: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n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  <a:p>
              <a:pPr lvl="0"/>
              <a:r>
                <a:rPr lang="tr-TR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Birleşerek sözcükleri oluştururlar.</a:t>
              </a:r>
            </a:p>
            <a:p>
              <a:pPr lvl="0" algn="ctr"/>
              <a:r>
                <a:rPr lang="tr-TR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E-m-r-a-h </a:t>
              </a:r>
              <a:endParaRPr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</p:grpSp>
      <p:grpSp>
        <p:nvGrpSpPr>
          <p:cNvPr id="39" name="Google Shape;2247;p41">
            <a:extLst>
              <a:ext uri="{FF2B5EF4-FFF2-40B4-BE49-F238E27FC236}">
                <a16:creationId xmlns:a16="http://schemas.microsoft.com/office/drawing/2014/main" id="{6C68D5FA-5787-0D4A-B6D3-C3F71289CE5E}"/>
              </a:ext>
            </a:extLst>
          </p:cNvPr>
          <p:cNvGrpSpPr/>
          <p:nvPr/>
        </p:nvGrpSpPr>
        <p:grpSpPr>
          <a:xfrm>
            <a:off x="175509" y="4866523"/>
            <a:ext cx="4015562" cy="654623"/>
            <a:chOff x="560126" y="3857479"/>
            <a:chExt cx="2359356" cy="648284"/>
          </a:xfrm>
        </p:grpSpPr>
        <p:grpSp>
          <p:nvGrpSpPr>
            <p:cNvPr id="40" name="Google Shape;2248;p41">
              <a:extLst>
                <a:ext uri="{FF2B5EF4-FFF2-40B4-BE49-F238E27FC236}">
                  <a16:creationId xmlns:a16="http://schemas.microsoft.com/office/drawing/2014/main" id="{1784D033-15B9-6049-AA5C-9A7FEF80DBFD}"/>
                </a:ext>
              </a:extLst>
            </p:cNvPr>
            <p:cNvGrpSpPr/>
            <p:nvPr/>
          </p:nvGrpSpPr>
          <p:grpSpPr>
            <a:xfrm>
              <a:off x="2557674" y="4011065"/>
              <a:ext cx="361808" cy="360774"/>
              <a:chOff x="2773799" y="3668840"/>
              <a:chExt cx="361808" cy="360774"/>
            </a:xfrm>
          </p:grpSpPr>
          <p:grpSp>
            <p:nvGrpSpPr>
              <p:cNvPr id="42" name="Google Shape;2249;p41">
                <a:extLst>
                  <a:ext uri="{FF2B5EF4-FFF2-40B4-BE49-F238E27FC236}">
                    <a16:creationId xmlns:a16="http://schemas.microsoft.com/office/drawing/2014/main" id="{73811867-32CB-6440-8E72-A12B81D208D2}"/>
                  </a:ext>
                </a:extLst>
              </p:cNvPr>
              <p:cNvGrpSpPr/>
              <p:nvPr/>
            </p:nvGrpSpPr>
            <p:grpSpPr>
              <a:xfrm>
                <a:off x="2773799" y="3668840"/>
                <a:ext cx="361808" cy="360774"/>
                <a:chOff x="2773799" y="3668840"/>
                <a:chExt cx="361808" cy="360774"/>
              </a:xfrm>
            </p:grpSpPr>
            <p:sp>
              <p:nvSpPr>
                <p:cNvPr id="44" name="Google Shape;2250;p41">
                  <a:extLst>
                    <a:ext uri="{FF2B5EF4-FFF2-40B4-BE49-F238E27FC236}">
                      <a16:creationId xmlns:a16="http://schemas.microsoft.com/office/drawing/2014/main" id="{289F3C8B-D835-524A-B6AE-FB2A16814297}"/>
                    </a:ext>
                  </a:extLst>
                </p:cNvPr>
                <p:cNvSpPr/>
                <p:nvPr/>
              </p:nvSpPr>
              <p:spPr>
                <a:xfrm>
                  <a:off x="2840890" y="3679250"/>
                  <a:ext cx="67113" cy="441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23" h="2516" extrusionOk="0">
                      <a:moveTo>
                        <a:pt x="3155" y="0"/>
                      </a:moveTo>
                      <a:cubicBezTo>
                        <a:pt x="3088" y="0"/>
                        <a:pt x="3020" y="13"/>
                        <a:pt x="2954" y="39"/>
                      </a:cubicBezTo>
                      <a:cubicBezTo>
                        <a:pt x="2013" y="372"/>
                        <a:pt x="1120" y="860"/>
                        <a:pt x="322" y="1456"/>
                      </a:cubicBezTo>
                      <a:cubicBezTo>
                        <a:pt x="60" y="1646"/>
                        <a:pt x="1" y="2027"/>
                        <a:pt x="203" y="2289"/>
                      </a:cubicBezTo>
                      <a:cubicBezTo>
                        <a:pt x="322" y="2444"/>
                        <a:pt x="501" y="2515"/>
                        <a:pt x="680" y="2515"/>
                      </a:cubicBezTo>
                      <a:cubicBezTo>
                        <a:pt x="799" y="2515"/>
                        <a:pt x="918" y="2480"/>
                        <a:pt x="1025" y="2408"/>
                      </a:cubicBezTo>
                      <a:cubicBezTo>
                        <a:pt x="1739" y="1872"/>
                        <a:pt x="2525" y="1444"/>
                        <a:pt x="3358" y="1146"/>
                      </a:cubicBezTo>
                      <a:cubicBezTo>
                        <a:pt x="3656" y="1027"/>
                        <a:pt x="3823" y="694"/>
                        <a:pt x="3704" y="384"/>
                      </a:cubicBezTo>
                      <a:cubicBezTo>
                        <a:pt x="3620" y="153"/>
                        <a:pt x="3393" y="0"/>
                        <a:pt x="3155" y="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45" name="Google Shape;2251;p41">
                  <a:extLst>
                    <a:ext uri="{FF2B5EF4-FFF2-40B4-BE49-F238E27FC236}">
                      <a16:creationId xmlns:a16="http://schemas.microsoft.com/office/drawing/2014/main" id="{6ECC9079-7C31-C444-BF0C-84276B701DA0}"/>
                    </a:ext>
                  </a:extLst>
                </p:cNvPr>
                <p:cNvSpPr/>
                <p:nvPr/>
              </p:nvSpPr>
              <p:spPr>
                <a:xfrm>
                  <a:off x="2773799" y="3829759"/>
                  <a:ext cx="26368" cy="698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2" h="3979" extrusionOk="0">
                      <a:moveTo>
                        <a:pt x="590" y="0"/>
                      </a:moveTo>
                      <a:cubicBezTo>
                        <a:pt x="287" y="0"/>
                        <a:pt x="36" y="242"/>
                        <a:pt x="13" y="549"/>
                      </a:cubicBezTo>
                      <a:cubicBezTo>
                        <a:pt x="1" y="752"/>
                        <a:pt x="1" y="954"/>
                        <a:pt x="1" y="1145"/>
                      </a:cubicBezTo>
                      <a:cubicBezTo>
                        <a:pt x="1" y="1954"/>
                        <a:pt x="96" y="2752"/>
                        <a:pt x="275" y="3526"/>
                      </a:cubicBezTo>
                      <a:cubicBezTo>
                        <a:pt x="334" y="3800"/>
                        <a:pt x="584" y="3978"/>
                        <a:pt x="846" y="3978"/>
                      </a:cubicBezTo>
                      <a:cubicBezTo>
                        <a:pt x="894" y="3978"/>
                        <a:pt x="942" y="3978"/>
                        <a:pt x="989" y="3966"/>
                      </a:cubicBezTo>
                      <a:cubicBezTo>
                        <a:pt x="1299" y="3895"/>
                        <a:pt x="1501" y="3574"/>
                        <a:pt x="1430" y="3252"/>
                      </a:cubicBezTo>
                      <a:cubicBezTo>
                        <a:pt x="1263" y="2573"/>
                        <a:pt x="1180" y="1859"/>
                        <a:pt x="1180" y="1145"/>
                      </a:cubicBezTo>
                      <a:cubicBezTo>
                        <a:pt x="1180" y="966"/>
                        <a:pt x="1180" y="799"/>
                        <a:pt x="1192" y="621"/>
                      </a:cubicBezTo>
                      <a:cubicBezTo>
                        <a:pt x="1215" y="299"/>
                        <a:pt x="965" y="14"/>
                        <a:pt x="632" y="2"/>
                      </a:cubicBezTo>
                      <a:cubicBezTo>
                        <a:pt x="618" y="1"/>
                        <a:pt x="604" y="0"/>
                        <a:pt x="590" y="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46" name="Google Shape;2252;p41">
                  <a:extLst>
                    <a:ext uri="{FF2B5EF4-FFF2-40B4-BE49-F238E27FC236}">
                      <a16:creationId xmlns:a16="http://schemas.microsoft.com/office/drawing/2014/main" id="{98E51842-C137-1E40-9A10-8BE0AC7D4477}"/>
                    </a:ext>
                  </a:extLst>
                </p:cNvPr>
                <p:cNvSpPr/>
                <p:nvPr/>
              </p:nvSpPr>
              <p:spPr>
                <a:xfrm>
                  <a:off x="2795127" y="3924902"/>
                  <a:ext cx="54157" cy="595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93" extrusionOk="0">
                      <a:moveTo>
                        <a:pt x="681" y="0"/>
                      </a:moveTo>
                      <a:cubicBezTo>
                        <a:pt x="580" y="0"/>
                        <a:pt x="477" y="27"/>
                        <a:pt x="381" y="82"/>
                      </a:cubicBezTo>
                      <a:cubicBezTo>
                        <a:pt x="96" y="237"/>
                        <a:pt x="0" y="606"/>
                        <a:pt x="167" y="880"/>
                      </a:cubicBezTo>
                      <a:cubicBezTo>
                        <a:pt x="667" y="1749"/>
                        <a:pt x="1286" y="2535"/>
                        <a:pt x="2024" y="3226"/>
                      </a:cubicBezTo>
                      <a:cubicBezTo>
                        <a:pt x="2132" y="3333"/>
                        <a:pt x="2275" y="3392"/>
                        <a:pt x="2429" y="3392"/>
                      </a:cubicBezTo>
                      <a:cubicBezTo>
                        <a:pt x="2584" y="3392"/>
                        <a:pt x="2739" y="3321"/>
                        <a:pt x="2858" y="3202"/>
                      </a:cubicBezTo>
                      <a:cubicBezTo>
                        <a:pt x="3084" y="2964"/>
                        <a:pt x="3072" y="2595"/>
                        <a:pt x="2834" y="2368"/>
                      </a:cubicBezTo>
                      <a:cubicBezTo>
                        <a:pt x="2179" y="1761"/>
                        <a:pt x="1632" y="1059"/>
                        <a:pt x="1191" y="297"/>
                      </a:cubicBezTo>
                      <a:cubicBezTo>
                        <a:pt x="1080" y="106"/>
                        <a:pt x="884" y="0"/>
                        <a:pt x="681" y="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47" name="Google Shape;2253;p41">
                  <a:extLst>
                    <a:ext uri="{FF2B5EF4-FFF2-40B4-BE49-F238E27FC236}">
                      <a16:creationId xmlns:a16="http://schemas.microsoft.com/office/drawing/2014/main" id="{E1C34ADB-5452-6143-98B6-DD936C473741}"/>
                    </a:ext>
                  </a:extLst>
                </p:cNvPr>
                <p:cNvSpPr/>
                <p:nvPr/>
              </p:nvSpPr>
              <p:spPr>
                <a:xfrm>
                  <a:off x="3095248" y="3762755"/>
                  <a:ext cx="38691" cy="67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04" h="3855" extrusionOk="0">
                      <a:moveTo>
                        <a:pt x="678" y="0"/>
                      </a:moveTo>
                      <a:cubicBezTo>
                        <a:pt x="587" y="0"/>
                        <a:pt x="494" y="22"/>
                        <a:pt x="406" y="68"/>
                      </a:cubicBezTo>
                      <a:cubicBezTo>
                        <a:pt x="120" y="211"/>
                        <a:pt x="1" y="568"/>
                        <a:pt x="144" y="854"/>
                      </a:cubicBezTo>
                      <a:cubicBezTo>
                        <a:pt x="548" y="1652"/>
                        <a:pt x="822" y="2497"/>
                        <a:pt x="977" y="3366"/>
                      </a:cubicBezTo>
                      <a:cubicBezTo>
                        <a:pt x="1025" y="3652"/>
                        <a:pt x="1275" y="3854"/>
                        <a:pt x="1561" y="3854"/>
                      </a:cubicBezTo>
                      <a:cubicBezTo>
                        <a:pt x="1596" y="3854"/>
                        <a:pt x="1632" y="3854"/>
                        <a:pt x="1668" y="3842"/>
                      </a:cubicBezTo>
                      <a:cubicBezTo>
                        <a:pt x="1989" y="3795"/>
                        <a:pt x="2203" y="3485"/>
                        <a:pt x="2144" y="3164"/>
                      </a:cubicBezTo>
                      <a:cubicBezTo>
                        <a:pt x="1965" y="2176"/>
                        <a:pt x="1656" y="1223"/>
                        <a:pt x="1203" y="330"/>
                      </a:cubicBezTo>
                      <a:cubicBezTo>
                        <a:pt x="1095" y="121"/>
                        <a:pt x="892" y="0"/>
                        <a:pt x="678" y="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48" name="Google Shape;2254;p41">
                  <a:extLst>
                    <a:ext uri="{FF2B5EF4-FFF2-40B4-BE49-F238E27FC236}">
                      <a16:creationId xmlns:a16="http://schemas.microsoft.com/office/drawing/2014/main" id="{0A799E9A-67E6-D747-8CE6-B4C7FA762D22}"/>
                    </a:ext>
                  </a:extLst>
                </p:cNvPr>
                <p:cNvSpPr/>
                <p:nvPr/>
              </p:nvSpPr>
              <p:spPr>
                <a:xfrm>
                  <a:off x="2782593" y="3737740"/>
                  <a:ext cx="47030" cy="642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79" h="3661" extrusionOk="0">
                      <a:moveTo>
                        <a:pt x="2014" y="0"/>
                      </a:moveTo>
                      <a:cubicBezTo>
                        <a:pt x="1831" y="0"/>
                        <a:pt x="1651" y="85"/>
                        <a:pt x="1536" y="243"/>
                      </a:cubicBezTo>
                      <a:cubicBezTo>
                        <a:pt x="929" y="1041"/>
                        <a:pt x="452" y="1934"/>
                        <a:pt x="119" y="2862"/>
                      </a:cubicBezTo>
                      <a:cubicBezTo>
                        <a:pt x="0" y="3172"/>
                        <a:pt x="155" y="3517"/>
                        <a:pt x="464" y="3624"/>
                      </a:cubicBezTo>
                      <a:cubicBezTo>
                        <a:pt x="536" y="3648"/>
                        <a:pt x="607" y="3660"/>
                        <a:pt x="667" y="3660"/>
                      </a:cubicBezTo>
                      <a:cubicBezTo>
                        <a:pt x="905" y="3660"/>
                        <a:pt x="1131" y="3517"/>
                        <a:pt x="1226" y="3267"/>
                      </a:cubicBezTo>
                      <a:cubicBezTo>
                        <a:pt x="1524" y="2446"/>
                        <a:pt x="1953" y="1660"/>
                        <a:pt x="2477" y="946"/>
                      </a:cubicBezTo>
                      <a:cubicBezTo>
                        <a:pt x="2679" y="684"/>
                        <a:pt x="2619" y="315"/>
                        <a:pt x="2357" y="112"/>
                      </a:cubicBezTo>
                      <a:cubicBezTo>
                        <a:pt x="2254" y="37"/>
                        <a:pt x="2133" y="0"/>
                        <a:pt x="2014" y="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49" name="Google Shape;2255;p41">
                  <a:extLst>
                    <a:ext uri="{FF2B5EF4-FFF2-40B4-BE49-F238E27FC236}">
                      <a16:creationId xmlns:a16="http://schemas.microsoft.com/office/drawing/2014/main" id="{280DD5E1-0D7A-CD48-A56F-D25FD907AF40}"/>
                    </a:ext>
                  </a:extLst>
                </p:cNvPr>
                <p:cNvSpPr/>
                <p:nvPr/>
              </p:nvSpPr>
              <p:spPr>
                <a:xfrm>
                  <a:off x="3106535" y="3839396"/>
                  <a:ext cx="29071" cy="698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" h="3978" extrusionOk="0">
                      <a:moveTo>
                        <a:pt x="1060" y="0"/>
                      </a:moveTo>
                      <a:cubicBezTo>
                        <a:pt x="739" y="0"/>
                        <a:pt x="477" y="274"/>
                        <a:pt x="477" y="596"/>
                      </a:cubicBezTo>
                      <a:cubicBezTo>
                        <a:pt x="477" y="1489"/>
                        <a:pt x="346" y="2370"/>
                        <a:pt x="96" y="3215"/>
                      </a:cubicBezTo>
                      <a:cubicBezTo>
                        <a:pt x="1" y="3525"/>
                        <a:pt x="179" y="3858"/>
                        <a:pt x="489" y="3953"/>
                      </a:cubicBezTo>
                      <a:cubicBezTo>
                        <a:pt x="548" y="3965"/>
                        <a:pt x="608" y="3977"/>
                        <a:pt x="656" y="3977"/>
                      </a:cubicBezTo>
                      <a:cubicBezTo>
                        <a:pt x="918" y="3977"/>
                        <a:pt x="1144" y="3810"/>
                        <a:pt x="1227" y="3548"/>
                      </a:cubicBezTo>
                      <a:cubicBezTo>
                        <a:pt x="1513" y="2596"/>
                        <a:pt x="1656" y="1608"/>
                        <a:pt x="1656" y="596"/>
                      </a:cubicBezTo>
                      <a:cubicBezTo>
                        <a:pt x="1656" y="274"/>
                        <a:pt x="1394" y="0"/>
                        <a:pt x="1060" y="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50" name="Google Shape;2256;p41">
                  <a:extLst>
                    <a:ext uri="{FF2B5EF4-FFF2-40B4-BE49-F238E27FC236}">
                      <a16:creationId xmlns:a16="http://schemas.microsoft.com/office/drawing/2014/main" id="{4EE02279-FA3C-8E46-8C1C-055F46CA4A49}"/>
                    </a:ext>
                  </a:extLst>
                </p:cNvPr>
                <p:cNvSpPr/>
                <p:nvPr/>
              </p:nvSpPr>
              <p:spPr>
                <a:xfrm>
                  <a:off x="3027946" y="3691643"/>
                  <a:ext cx="62110" cy="514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38" h="2929" extrusionOk="0">
                      <a:moveTo>
                        <a:pt x="677" y="1"/>
                      </a:moveTo>
                      <a:cubicBezTo>
                        <a:pt x="475" y="1"/>
                        <a:pt x="279" y="107"/>
                        <a:pt x="168" y="297"/>
                      </a:cubicBezTo>
                      <a:cubicBezTo>
                        <a:pt x="1" y="583"/>
                        <a:pt x="96" y="940"/>
                        <a:pt x="382" y="1107"/>
                      </a:cubicBezTo>
                      <a:cubicBezTo>
                        <a:pt x="1144" y="1547"/>
                        <a:pt x="1846" y="2095"/>
                        <a:pt x="2454" y="2750"/>
                      </a:cubicBezTo>
                      <a:cubicBezTo>
                        <a:pt x="2573" y="2869"/>
                        <a:pt x="2728" y="2929"/>
                        <a:pt x="2882" y="2929"/>
                      </a:cubicBezTo>
                      <a:cubicBezTo>
                        <a:pt x="3037" y="2929"/>
                        <a:pt x="3180" y="2881"/>
                        <a:pt x="3299" y="2774"/>
                      </a:cubicBezTo>
                      <a:cubicBezTo>
                        <a:pt x="3525" y="2548"/>
                        <a:pt x="3537" y="2167"/>
                        <a:pt x="3311" y="1928"/>
                      </a:cubicBezTo>
                      <a:cubicBezTo>
                        <a:pt x="2632" y="1202"/>
                        <a:pt x="1835" y="583"/>
                        <a:pt x="977" y="83"/>
                      </a:cubicBezTo>
                      <a:cubicBezTo>
                        <a:pt x="882" y="27"/>
                        <a:pt x="779" y="1"/>
                        <a:pt x="677" y="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51" name="Google Shape;2257;p41">
                  <a:extLst>
                    <a:ext uri="{FF2B5EF4-FFF2-40B4-BE49-F238E27FC236}">
                      <a16:creationId xmlns:a16="http://schemas.microsoft.com/office/drawing/2014/main" id="{8008F969-85BD-0B49-9A37-A1116D5D0B40}"/>
                    </a:ext>
                  </a:extLst>
                </p:cNvPr>
                <p:cNvSpPr/>
                <p:nvPr/>
              </p:nvSpPr>
              <p:spPr>
                <a:xfrm>
                  <a:off x="2866396" y="3991941"/>
                  <a:ext cx="70044" cy="364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90" h="2074" extrusionOk="0">
                      <a:moveTo>
                        <a:pt x="676" y="1"/>
                      </a:moveTo>
                      <a:cubicBezTo>
                        <a:pt x="456" y="1"/>
                        <a:pt x="245" y="120"/>
                        <a:pt x="143" y="323"/>
                      </a:cubicBezTo>
                      <a:cubicBezTo>
                        <a:pt x="0" y="621"/>
                        <a:pt x="120" y="978"/>
                        <a:pt x="405" y="1121"/>
                      </a:cubicBezTo>
                      <a:cubicBezTo>
                        <a:pt x="1298" y="1574"/>
                        <a:pt x="2251" y="1883"/>
                        <a:pt x="3239" y="2062"/>
                      </a:cubicBezTo>
                      <a:cubicBezTo>
                        <a:pt x="3275" y="2062"/>
                        <a:pt x="3310" y="2074"/>
                        <a:pt x="3346" y="2074"/>
                      </a:cubicBezTo>
                      <a:cubicBezTo>
                        <a:pt x="3632" y="2074"/>
                        <a:pt x="3882" y="1871"/>
                        <a:pt x="3930" y="1574"/>
                      </a:cubicBezTo>
                      <a:cubicBezTo>
                        <a:pt x="3989" y="1252"/>
                        <a:pt x="3763" y="954"/>
                        <a:pt x="3441" y="895"/>
                      </a:cubicBezTo>
                      <a:cubicBezTo>
                        <a:pt x="2572" y="740"/>
                        <a:pt x="1727" y="466"/>
                        <a:pt x="941" y="61"/>
                      </a:cubicBezTo>
                      <a:cubicBezTo>
                        <a:pt x="855" y="20"/>
                        <a:pt x="765" y="1"/>
                        <a:pt x="676" y="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52" name="Google Shape;2258;p41">
                  <a:extLst>
                    <a:ext uri="{FF2B5EF4-FFF2-40B4-BE49-F238E27FC236}">
                      <a16:creationId xmlns:a16="http://schemas.microsoft.com/office/drawing/2014/main" id="{798DE06A-53E0-A74E-A825-F0263B4CCF95}"/>
                    </a:ext>
                  </a:extLst>
                </p:cNvPr>
                <p:cNvSpPr/>
                <p:nvPr/>
              </p:nvSpPr>
              <p:spPr>
                <a:xfrm>
                  <a:off x="3052609" y="3933188"/>
                  <a:ext cx="56457" cy="577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16" h="3290" extrusionOk="0">
                      <a:moveTo>
                        <a:pt x="2542" y="1"/>
                      </a:moveTo>
                      <a:cubicBezTo>
                        <a:pt x="2349" y="1"/>
                        <a:pt x="2161" y="93"/>
                        <a:pt x="2049" y="265"/>
                      </a:cubicBezTo>
                      <a:cubicBezTo>
                        <a:pt x="1561" y="1003"/>
                        <a:pt x="965" y="1670"/>
                        <a:pt x="287" y="2242"/>
                      </a:cubicBezTo>
                      <a:cubicBezTo>
                        <a:pt x="37" y="2456"/>
                        <a:pt x="1" y="2825"/>
                        <a:pt x="215" y="3075"/>
                      </a:cubicBezTo>
                      <a:cubicBezTo>
                        <a:pt x="334" y="3218"/>
                        <a:pt x="501" y="3289"/>
                        <a:pt x="668" y="3289"/>
                      </a:cubicBezTo>
                      <a:cubicBezTo>
                        <a:pt x="799" y="3289"/>
                        <a:pt x="942" y="3242"/>
                        <a:pt x="1049" y="3147"/>
                      </a:cubicBezTo>
                      <a:cubicBezTo>
                        <a:pt x="1811" y="2504"/>
                        <a:pt x="2477" y="1753"/>
                        <a:pt x="3037" y="920"/>
                      </a:cubicBezTo>
                      <a:cubicBezTo>
                        <a:pt x="3216" y="646"/>
                        <a:pt x="3144" y="277"/>
                        <a:pt x="2870" y="99"/>
                      </a:cubicBezTo>
                      <a:cubicBezTo>
                        <a:pt x="2769" y="32"/>
                        <a:pt x="2655" y="1"/>
                        <a:pt x="2542" y="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53" name="Google Shape;2259;p41">
                  <a:extLst>
                    <a:ext uri="{FF2B5EF4-FFF2-40B4-BE49-F238E27FC236}">
                      <a16:creationId xmlns:a16="http://schemas.microsoft.com/office/drawing/2014/main" id="{A344B860-6DE3-3245-A577-3752C413A52D}"/>
                    </a:ext>
                  </a:extLst>
                </p:cNvPr>
                <p:cNvSpPr/>
                <p:nvPr/>
              </p:nvSpPr>
              <p:spPr>
                <a:xfrm>
                  <a:off x="2963575" y="3996119"/>
                  <a:ext cx="70466" cy="334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14" h="1908" extrusionOk="0">
                      <a:moveTo>
                        <a:pt x="3339" y="1"/>
                      </a:moveTo>
                      <a:cubicBezTo>
                        <a:pt x="3262" y="1"/>
                        <a:pt x="3184" y="17"/>
                        <a:pt x="3108" y="50"/>
                      </a:cubicBezTo>
                      <a:cubicBezTo>
                        <a:pt x="2299" y="395"/>
                        <a:pt x="1442" y="633"/>
                        <a:pt x="560" y="728"/>
                      </a:cubicBezTo>
                      <a:cubicBezTo>
                        <a:pt x="227" y="776"/>
                        <a:pt x="1" y="1062"/>
                        <a:pt x="37" y="1383"/>
                      </a:cubicBezTo>
                      <a:cubicBezTo>
                        <a:pt x="72" y="1693"/>
                        <a:pt x="322" y="1907"/>
                        <a:pt x="620" y="1907"/>
                      </a:cubicBezTo>
                      <a:lnTo>
                        <a:pt x="691" y="1907"/>
                      </a:lnTo>
                      <a:cubicBezTo>
                        <a:pt x="1692" y="1788"/>
                        <a:pt x="2656" y="1526"/>
                        <a:pt x="3573" y="1133"/>
                      </a:cubicBezTo>
                      <a:cubicBezTo>
                        <a:pt x="3882" y="1002"/>
                        <a:pt x="4013" y="657"/>
                        <a:pt x="3882" y="359"/>
                      </a:cubicBezTo>
                      <a:cubicBezTo>
                        <a:pt x="3784" y="137"/>
                        <a:pt x="3567" y="1"/>
                        <a:pt x="3339" y="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54" name="Google Shape;2260;p41">
                  <a:extLst>
                    <a:ext uri="{FF2B5EF4-FFF2-40B4-BE49-F238E27FC236}">
                      <a16:creationId xmlns:a16="http://schemas.microsoft.com/office/drawing/2014/main" id="{203E1B0C-C7A7-1745-B69F-5757BDED8323}"/>
                    </a:ext>
                  </a:extLst>
                </p:cNvPr>
                <p:cNvSpPr/>
                <p:nvPr/>
              </p:nvSpPr>
              <p:spPr>
                <a:xfrm>
                  <a:off x="2933909" y="3668840"/>
                  <a:ext cx="71291" cy="253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61" h="1442" extrusionOk="0">
                      <a:moveTo>
                        <a:pt x="1179" y="1"/>
                      </a:moveTo>
                      <a:cubicBezTo>
                        <a:pt x="976" y="1"/>
                        <a:pt x="774" y="13"/>
                        <a:pt x="572" y="25"/>
                      </a:cubicBezTo>
                      <a:cubicBezTo>
                        <a:pt x="250" y="49"/>
                        <a:pt x="0" y="322"/>
                        <a:pt x="24" y="644"/>
                      </a:cubicBezTo>
                      <a:cubicBezTo>
                        <a:pt x="36" y="969"/>
                        <a:pt x="308" y="1204"/>
                        <a:pt x="620" y="1204"/>
                      </a:cubicBezTo>
                      <a:cubicBezTo>
                        <a:pt x="628" y="1204"/>
                        <a:pt x="635" y="1204"/>
                        <a:pt x="643" y="1203"/>
                      </a:cubicBezTo>
                      <a:cubicBezTo>
                        <a:pt x="822" y="1192"/>
                        <a:pt x="1000" y="1192"/>
                        <a:pt x="1179" y="1192"/>
                      </a:cubicBezTo>
                      <a:cubicBezTo>
                        <a:pt x="1893" y="1192"/>
                        <a:pt x="2596" y="1275"/>
                        <a:pt x="3286" y="1430"/>
                      </a:cubicBezTo>
                      <a:cubicBezTo>
                        <a:pt x="3322" y="1442"/>
                        <a:pt x="3370" y="1442"/>
                        <a:pt x="3417" y="1442"/>
                      </a:cubicBezTo>
                      <a:cubicBezTo>
                        <a:pt x="3679" y="1442"/>
                        <a:pt x="3929" y="1263"/>
                        <a:pt x="3989" y="989"/>
                      </a:cubicBezTo>
                      <a:cubicBezTo>
                        <a:pt x="4060" y="668"/>
                        <a:pt x="3870" y="358"/>
                        <a:pt x="3548" y="275"/>
                      </a:cubicBezTo>
                      <a:cubicBezTo>
                        <a:pt x="2774" y="96"/>
                        <a:pt x="1989" y="1"/>
                        <a:pt x="1179" y="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</p:grpSp>
          <p:sp>
            <p:nvSpPr>
              <p:cNvPr id="43" name="Google Shape;2261;p41">
                <a:extLst>
                  <a:ext uri="{FF2B5EF4-FFF2-40B4-BE49-F238E27FC236}">
                    <a16:creationId xmlns:a16="http://schemas.microsoft.com/office/drawing/2014/main" id="{CE58ED97-1A1E-6345-8EA1-48C8105C53C3}"/>
                  </a:ext>
                </a:extLst>
              </p:cNvPr>
              <p:cNvSpPr/>
              <p:nvPr/>
            </p:nvSpPr>
            <p:spPr>
              <a:xfrm>
                <a:off x="2843822" y="3739074"/>
                <a:ext cx="221790" cy="221562"/>
              </a:xfrm>
              <a:custGeom>
                <a:avLst/>
                <a:gdLst/>
                <a:ahLst/>
                <a:cxnLst/>
                <a:rect l="l" t="t" r="r" b="b"/>
                <a:pathLst>
                  <a:path w="12634" h="12621" extrusionOk="0">
                    <a:moveTo>
                      <a:pt x="6311" y="0"/>
                    </a:moveTo>
                    <a:cubicBezTo>
                      <a:pt x="2822" y="0"/>
                      <a:pt x="1" y="2822"/>
                      <a:pt x="1" y="6311"/>
                    </a:cubicBezTo>
                    <a:cubicBezTo>
                      <a:pt x="1" y="9799"/>
                      <a:pt x="2822" y="12621"/>
                      <a:pt x="6311" y="12621"/>
                    </a:cubicBezTo>
                    <a:cubicBezTo>
                      <a:pt x="9799" y="12621"/>
                      <a:pt x="12633" y="9799"/>
                      <a:pt x="12633" y="6311"/>
                    </a:cubicBezTo>
                    <a:cubicBezTo>
                      <a:pt x="12633" y="2822"/>
                      <a:pt x="9799" y="0"/>
                      <a:pt x="6311" y="0"/>
                    </a:cubicBezTo>
                    <a:close/>
                  </a:path>
                </a:pathLst>
              </a:custGeom>
              <a:solidFill>
                <a:srgbClr val="69E78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41" name="Google Shape;2262;p41">
              <a:extLst>
                <a:ext uri="{FF2B5EF4-FFF2-40B4-BE49-F238E27FC236}">
                  <a16:creationId xmlns:a16="http://schemas.microsoft.com/office/drawing/2014/main" id="{52C978DC-33E6-A640-A26F-33C7F5847FAF}"/>
                </a:ext>
              </a:extLst>
            </p:cNvPr>
            <p:cNvSpPr txBox="1"/>
            <p:nvPr/>
          </p:nvSpPr>
          <p:spPr>
            <a:xfrm>
              <a:off x="560126" y="3857479"/>
              <a:ext cx="1917213" cy="6482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Her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dilde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kendine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özgü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sesler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bulunmaktadır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. </a:t>
              </a:r>
              <a:endParaRPr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</p:grpSp>
      <p:grpSp>
        <p:nvGrpSpPr>
          <p:cNvPr id="55" name="Google Shape;2263;p41">
            <a:extLst>
              <a:ext uri="{FF2B5EF4-FFF2-40B4-BE49-F238E27FC236}">
                <a16:creationId xmlns:a16="http://schemas.microsoft.com/office/drawing/2014/main" id="{05051359-EACB-0F48-B390-CB53E5E6B3C3}"/>
              </a:ext>
            </a:extLst>
          </p:cNvPr>
          <p:cNvGrpSpPr/>
          <p:nvPr/>
        </p:nvGrpSpPr>
        <p:grpSpPr>
          <a:xfrm>
            <a:off x="342095" y="2993241"/>
            <a:ext cx="5313484" cy="685001"/>
            <a:chOff x="-1102013" y="2682512"/>
            <a:chExt cx="4834105" cy="678367"/>
          </a:xfrm>
        </p:grpSpPr>
        <p:grpSp>
          <p:nvGrpSpPr>
            <p:cNvPr id="56" name="Google Shape;2264;p41">
              <a:extLst>
                <a:ext uri="{FF2B5EF4-FFF2-40B4-BE49-F238E27FC236}">
                  <a16:creationId xmlns:a16="http://schemas.microsoft.com/office/drawing/2014/main" id="{787ABFD8-24CD-934E-BC64-1046609CDD15}"/>
                </a:ext>
              </a:extLst>
            </p:cNvPr>
            <p:cNvGrpSpPr/>
            <p:nvPr/>
          </p:nvGrpSpPr>
          <p:grpSpPr>
            <a:xfrm>
              <a:off x="3370074" y="3000105"/>
              <a:ext cx="362018" cy="360774"/>
              <a:chOff x="3586199" y="2657880"/>
              <a:chExt cx="362018" cy="360774"/>
            </a:xfrm>
          </p:grpSpPr>
          <p:grpSp>
            <p:nvGrpSpPr>
              <p:cNvPr id="58" name="Google Shape;2265;p41">
                <a:extLst>
                  <a:ext uri="{FF2B5EF4-FFF2-40B4-BE49-F238E27FC236}">
                    <a16:creationId xmlns:a16="http://schemas.microsoft.com/office/drawing/2014/main" id="{7CF49CB2-2B98-3247-8EBB-3292AB70543F}"/>
                  </a:ext>
                </a:extLst>
              </p:cNvPr>
              <p:cNvGrpSpPr/>
              <p:nvPr/>
            </p:nvGrpSpPr>
            <p:grpSpPr>
              <a:xfrm>
                <a:off x="3586199" y="2657880"/>
                <a:ext cx="362018" cy="360774"/>
                <a:chOff x="3586199" y="2657880"/>
                <a:chExt cx="362018" cy="360774"/>
              </a:xfrm>
            </p:grpSpPr>
            <p:sp>
              <p:nvSpPr>
                <p:cNvPr id="60" name="Google Shape;2266;p41">
                  <a:extLst>
                    <a:ext uri="{FF2B5EF4-FFF2-40B4-BE49-F238E27FC236}">
                      <a16:creationId xmlns:a16="http://schemas.microsoft.com/office/drawing/2014/main" id="{BEA65B45-2C41-7E49-9337-066FAB9B5140}"/>
                    </a:ext>
                  </a:extLst>
                </p:cNvPr>
                <p:cNvSpPr/>
                <p:nvPr/>
              </p:nvSpPr>
              <p:spPr>
                <a:xfrm>
                  <a:off x="3586199" y="2818588"/>
                  <a:ext cx="26561" cy="700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13" h="3991" extrusionOk="0">
                      <a:moveTo>
                        <a:pt x="601" y="1"/>
                      </a:moveTo>
                      <a:cubicBezTo>
                        <a:pt x="297" y="1"/>
                        <a:pt x="36" y="243"/>
                        <a:pt x="24" y="562"/>
                      </a:cubicBezTo>
                      <a:cubicBezTo>
                        <a:pt x="12" y="752"/>
                        <a:pt x="1" y="955"/>
                        <a:pt x="1" y="1157"/>
                      </a:cubicBezTo>
                      <a:cubicBezTo>
                        <a:pt x="1" y="1955"/>
                        <a:pt x="96" y="2753"/>
                        <a:pt x="286" y="3539"/>
                      </a:cubicBezTo>
                      <a:cubicBezTo>
                        <a:pt x="346" y="3800"/>
                        <a:pt x="584" y="3991"/>
                        <a:pt x="858" y="3991"/>
                      </a:cubicBezTo>
                      <a:cubicBezTo>
                        <a:pt x="905" y="3991"/>
                        <a:pt x="953" y="3979"/>
                        <a:pt x="989" y="3979"/>
                      </a:cubicBezTo>
                      <a:cubicBezTo>
                        <a:pt x="1310" y="3896"/>
                        <a:pt x="1513" y="3574"/>
                        <a:pt x="1429" y="3265"/>
                      </a:cubicBezTo>
                      <a:cubicBezTo>
                        <a:pt x="1275" y="2574"/>
                        <a:pt x="1191" y="1860"/>
                        <a:pt x="1191" y="1157"/>
                      </a:cubicBezTo>
                      <a:cubicBezTo>
                        <a:pt x="1191" y="979"/>
                        <a:pt x="1191" y="800"/>
                        <a:pt x="1203" y="621"/>
                      </a:cubicBezTo>
                      <a:cubicBezTo>
                        <a:pt x="1215" y="300"/>
                        <a:pt x="977" y="26"/>
                        <a:pt x="644" y="2"/>
                      </a:cubicBezTo>
                      <a:cubicBezTo>
                        <a:pt x="629" y="1"/>
                        <a:pt x="615" y="1"/>
                        <a:pt x="601" y="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61" name="Google Shape;2267;p41">
                  <a:extLst>
                    <a:ext uri="{FF2B5EF4-FFF2-40B4-BE49-F238E27FC236}">
                      <a16:creationId xmlns:a16="http://schemas.microsoft.com/office/drawing/2014/main" id="{F7132895-FE88-5043-9E12-70A1CBDF3E50}"/>
                    </a:ext>
                  </a:extLst>
                </p:cNvPr>
                <p:cNvSpPr/>
                <p:nvPr/>
              </p:nvSpPr>
              <p:spPr>
                <a:xfrm>
                  <a:off x="3607720" y="2913749"/>
                  <a:ext cx="53947" cy="595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73" h="3392" extrusionOk="0">
                      <a:moveTo>
                        <a:pt x="676" y="0"/>
                      </a:moveTo>
                      <a:cubicBezTo>
                        <a:pt x="575" y="0"/>
                        <a:pt x="473" y="26"/>
                        <a:pt x="382" y="82"/>
                      </a:cubicBezTo>
                      <a:cubicBezTo>
                        <a:pt x="96" y="249"/>
                        <a:pt x="1" y="606"/>
                        <a:pt x="156" y="892"/>
                      </a:cubicBezTo>
                      <a:cubicBezTo>
                        <a:pt x="668" y="1761"/>
                        <a:pt x="1287" y="2547"/>
                        <a:pt x="2013" y="3225"/>
                      </a:cubicBezTo>
                      <a:cubicBezTo>
                        <a:pt x="2132" y="3344"/>
                        <a:pt x="2275" y="3392"/>
                        <a:pt x="2418" y="3392"/>
                      </a:cubicBezTo>
                      <a:cubicBezTo>
                        <a:pt x="2573" y="3392"/>
                        <a:pt x="2739" y="3332"/>
                        <a:pt x="2847" y="3201"/>
                      </a:cubicBezTo>
                      <a:cubicBezTo>
                        <a:pt x="3073" y="2963"/>
                        <a:pt x="3061" y="2594"/>
                        <a:pt x="2823" y="2368"/>
                      </a:cubicBezTo>
                      <a:cubicBezTo>
                        <a:pt x="2180" y="1761"/>
                        <a:pt x="1632" y="1070"/>
                        <a:pt x="1180" y="296"/>
                      </a:cubicBezTo>
                      <a:cubicBezTo>
                        <a:pt x="1076" y="106"/>
                        <a:pt x="878" y="0"/>
                        <a:pt x="676" y="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62" name="Google Shape;2268;p41">
                  <a:extLst>
                    <a:ext uri="{FF2B5EF4-FFF2-40B4-BE49-F238E27FC236}">
                      <a16:creationId xmlns:a16="http://schemas.microsoft.com/office/drawing/2014/main" id="{3B76F126-04E3-1142-80EB-1817C0102D93}"/>
                    </a:ext>
                  </a:extLst>
                </p:cNvPr>
                <p:cNvSpPr/>
                <p:nvPr/>
              </p:nvSpPr>
              <p:spPr>
                <a:xfrm>
                  <a:off x="3653501" y="2668167"/>
                  <a:ext cx="66902" cy="442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11" h="2523" extrusionOk="0">
                      <a:moveTo>
                        <a:pt x="3141" y="1"/>
                      </a:moveTo>
                      <a:cubicBezTo>
                        <a:pt x="3075" y="1"/>
                        <a:pt x="3007" y="12"/>
                        <a:pt x="2941" y="35"/>
                      </a:cubicBezTo>
                      <a:cubicBezTo>
                        <a:pt x="2001" y="380"/>
                        <a:pt x="1120" y="856"/>
                        <a:pt x="322" y="1463"/>
                      </a:cubicBezTo>
                      <a:cubicBezTo>
                        <a:pt x="60" y="1654"/>
                        <a:pt x="0" y="2023"/>
                        <a:pt x="191" y="2285"/>
                      </a:cubicBezTo>
                      <a:cubicBezTo>
                        <a:pt x="310" y="2440"/>
                        <a:pt x="489" y="2523"/>
                        <a:pt x="667" y="2523"/>
                      </a:cubicBezTo>
                      <a:cubicBezTo>
                        <a:pt x="798" y="2523"/>
                        <a:pt x="917" y="2487"/>
                        <a:pt x="1024" y="2404"/>
                      </a:cubicBezTo>
                      <a:cubicBezTo>
                        <a:pt x="1739" y="1868"/>
                        <a:pt x="2513" y="1451"/>
                        <a:pt x="3346" y="1142"/>
                      </a:cubicBezTo>
                      <a:cubicBezTo>
                        <a:pt x="3656" y="1035"/>
                        <a:pt x="3810" y="689"/>
                        <a:pt x="3703" y="392"/>
                      </a:cubicBezTo>
                      <a:cubicBezTo>
                        <a:pt x="3610" y="148"/>
                        <a:pt x="3384" y="1"/>
                        <a:pt x="3141" y="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63" name="Google Shape;2269;p41">
                  <a:extLst>
                    <a:ext uri="{FF2B5EF4-FFF2-40B4-BE49-F238E27FC236}">
                      <a16:creationId xmlns:a16="http://schemas.microsoft.com/office/drawing/2014/main" id="{3BA9A102-DC7E-1A45-A6D2-243D777D01FC}"/>
                    </a:ext>
                  </a:extLst>
                </p:cNvPr>
                <p:cNvSpPr/>
                <p:nvPr/>
              </p:nvSpPr>
              <p:spPr>
                <a:xfrm>
                  <a:off x="3907648" y="2751725"/>
                  <a:ext cx="38691" cy="677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04" h="3859" extrusionOk="0">
                      <a:moveTo>
                        <a:pt x="675" y="0"/>
                      </a:moveTo>
                      <a:cubicBezTo>
                        <a:pt x="587" y="0"/>
                        <a:pt x="499" y="20"/>
                        <a:pt x="417" y="61"/>
                      </a:cubicBezTo>
                      <a:cubicBezTo>
                        <a:pt x="119" y="216"/>
                        <a:pt x="0" y="561"/>
                        <a:pt x="155" y="859"/>
                      </a:cubicBezTo>
                      <a:cubicBezTo>
                        <a:pt x="548" y="1644"/>
                        <a:pt x="834" y="2490"/>
                        <a:pt x="989" y="3371"/>
                      </a:cubicBezTo>
                      <a:cubicBezTo>
                        <a:pt x="1036" y="3657"/>
                        <a:pt x="1286" y="3859"/>
                        <a:pt x="1572" y="3859"/>
                      </a:cubicBezTo>
                      <a:cubicBezTo>
                        <a:pt x="1596" y="3859"/>
                        <a:pt x="1632" y="3847"/>
                        <a:pt x="1667" y="3847"/>
                      </a:cubicBezTo>
                      <a:cubicBezTo>
                        <a:pt x="1989" y="3788"/>
                        <a:pt x="2203" y="3478"/>
                        <a:pt x="2155" y="3157"/>
                      </a:cubicBezTo>
                      <a:cubicBezTo>
                        <a:pt x="1977" y="2168"/>
                        <a:pt x="1655" y="1216"/>
                        <a:pt x="1203" y="323"/>
                      </a:cubicBezTo>
                      <a:cubicBezTo>
                        <a:pt x="1101" y="119"/>
                        <a:pt x="891" y="0"/>
                        <a:pt x="675" y="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64" name="Google Shape;2270;p41">
                  <a:extLst>
                    <a:ext uri="{FF2B5EF4-FFF2-40B4-BE49-F238E27FC236}">
                      <a16:creationId xmlns:a16="http://schemas.microsoft.com/office/drawing/2014/main" id="{EA4845E6-68AD-DA4D-891C-045BE761F3D9}"/>
                    </a:ext>
                  </a:extLst>
                </p:cNvPr>
                <p:cNvSpPr/>
                <p:nvPr/>
              </p:nvSpPr>
              <p:spPr>
                <a:xfrm>
                  <a:off x="3595186" y="2726710"/>
                  <a:ext cx="46837" cy="6433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68" h="3665" extrusionOk="0">
                      <a:moveTo>
                        <a:pt x="2002" y="1"/>
                      </a:moveTo>
                      <a:cubicBezTo>
                        <a:pt x="1822" y="1"/>
                        <a:pt x="1644" y="81"/>
                        <a:pt x="1525" y="236"/>
                      </a:cubicBezTo>
                      <a:cubicBezTo>
                        <a:pt x="929" y="1045"/>
                        <a:pt x="453" y="1926"/>
                        <a:pt x="108" y="2867"/>
                      </a:cubicBezTo>
                      <a:cubicBezTo>
                        <a:pt x="1" y="3177"/>
                        <a:pt x="155" y="3510"/>
                        <a:pt x="465" y="3629"/>
                      </a:cubicBezTo>
                      <a:cubicBezTo>
                        <a:pt x="524" y="3653"/>
                        <a:pt x="596" y="3665"/>
                        <a:pt x="667" y="3665"/>
                      </a:cubicBezTo>
                      <a:cubicBezTo>
                        <a:pt x="905" y="3665"/>
                        <a:pt x="1132" y="3510"/>
                        <a:pt x="1215" y="3272"/>
                      </a:cubicBezTo>
                      <a:cubicBezTo>
                        <a:pt x="1525" y="2438"/>
                        <a:pt x="1941" y="1653"/>
                        <a:pt x="2477" y="938"/>
                      </a:cubicBezTo>
                      <a:cubicBezTo>
                        <a:pt x="2668" y="676"/>
                        <a:pt x="2620" y="307"/>
                        <a:pt x="2358" y="117"/>
                      </a:cubicBezTo>
                      <a:cubicBezTo>
                        <a:pt x="2251" y="39"/>
                        <a:pt x="2126" y="1"/>
                        <a:pt x="2002" y="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65" name="Google Shape;2271;p41">
                  <a:extLst>
                    <a:ext uri="{FF2B5EF4-FFF2-40B4-BE49-F238E27FC236}">
                      <a16:creationId xmlns:a16="http://schemas.microsoft.com/office/drawing/2014/main" id="{6FF8E027-E1EE-7845-B0DE-4557556B42EC}"/>
                    </a:ext>
                  </a:extLst>
                </p:cNvPr>
                <p:cNvSpPr/>
                <p:nvPr/>
              </p:nvSpPr>
              <p:spPr>
                <a:xfrm>
                  <a:off x="3776186" y="2985054"/>
                  <a:ext cx="70448" cy="33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13" h="1914" extrusionOk="0">
                      <a:moveTo>
                        <a:pt x="3334" y="1"/>
                      </a:moveTo>
                      <a:cubicBezTo>
                        <a:pt x="3259" y="1"/>
                        <a:pt x="3182" y="15"/>
                        <a:pt x="3108" y="44"/>
                      </a:cubicBezTo>
                      <a:cubicBezTo>
                        <a:pt x="2298" y="402"/>
                        <a:pt x="1429" y="628"/>
                        <a:pt x="548" y="735"/>
                      </a:cubicBezTo>
                      <a:cubicBezTo>
                        <a:pt x="227" y="771"/>
                        <a:pt x="0" y="1068"/>
                        <a:pt x="36" y="1390"/>
                      </a:cubicBezTo>
                      <a:cubicBezTo>
                        <a:pt x="72" y="1687"/>
                        <a:pt x="322" y="1914"/>
                        <a:pt x="619" y="1914"/>
                      </a:cubicBezTo>
                      <a:cubicBezTo>
                        <a:pt x="643" y="1914"/>
                        <a:pt x="667" y="1914"/>
                        <a:pt x="691" y="1902"/>
                      </a:cubicBezTo>
                      <a:cubicBezTo>
                        <a:pt x="1679" y="1795"/>
                        <a:pt x="2655" y="1533"/>
                        <a:pt x="3572" y="1140"/>
                      </a:cubicBezTo>
                      <a:cubicBezTo>
                        <a:pt x="3870" y="1009"/>
                        <a:pt x="4013" y="652"/>
                        <a:pt x="3882" y="354"/>
                      </a:cubicBezTo>
                      <a:cubicBezTo>
                        <a:pt x="3783" y="130"/>
                        <a:pt x="3564" y="1"/>
                        <a:pt x="3334" y="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66" name="Google Shape;2272;p41">
                  <a:extLst>
                    <a:ext uri="{FF2B5EF4-FFF2-40B4-BE49-F238E27FC236}">
                      <a16:creationId xmlns:a16="http://schemas.microsoft.com/office/drawing/2014/main" id="{B6B2D240-5950-B249-BB5A-C45D114966C8}"/>
                    </a:ext>
                  </a:extLst>
                </p:cNvPr>
                <p:cNvSpPr/>
                <p:nvPr/>
              </p:nvSpPr>
              <p:spPr>
                <a:xfrm>
                  <a:off x="3919146" y="2828436"/>
                  <a:ext cx="29071" cy="69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" h="3966" extrusionOk="0">
                      <a:moveTo>
                        <a:pt x="1060" y="1"/>
                      </a:moveTo>
                      <a:cubicBezTo>
                        <a:pt x="738" y="1"/>
                        <a:pt x="465" y="263"/>
                        <a:pt x="465" y="596"/>
                      </a:cubicBezTo>
                      <a:cubicBezTo>
                        <a:pt x="465" y="1477"/>
                        <a:pt x="346" y="2358"/>
                        <a:pt x="95" y="3204"/>
                      </a:cubicBezTo>
                      <a:cubicBezTo>
                        <a:pt x="0" y="3525"/>
                        <a:pt x="179" y="3847"/>
                        <a:pt x="488" y="3942"/>
                      </a:cubicBezTo>
                      <a:cubicBezTo>
                        <a:pt x="548" y="3966"/>
                        <a:pt x="596" y="3966"/>
                        <a:pt x="655" y="3966"/>
                      </a:cubicBezTo>
                      <a:cubicBezTo>
                        <a:pt x="905" y="3966"/>
                        <a:pt x="1143" y="3799"/>
                        <a:pt x="1227" y="3549"/>
                      </a:cubicBezTo>
                      <a:cubicBezTo>
                        <a:pt x="1512" y="2597"/>
                        <a:pt x="1655" y="1596"/>
                        <a:pt x="1655" y="596"/>
                      </a:cubicBezTo>
                      <a:cubicBezTo>
                        <a:pt x="1655" y="263"/>
                        <a:pt x="1393" y="1"/>
                        <a:pt x="1060" y="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67" name="Google Shape;2273;p41">
                  <a:extLst>
                    <a:ext uri="{FF2B5EF4-FFF2-40B4-BE49-F238E27FC236}">
                      <a16:creationId xmlns:a16="http://schemas.microsoft.com/office/drawing/2014/main" id="{4BFC96BE-38BA-5845-9B8A-F50FDE3C0AFC}"/>
                    </a:ext>
                  </a:extLst>
                </p:cNvPr>
                <p:cNvSpPr/>
                <p:nvPr/>
              </p:nvSpPr>
              <p:spPr>
                <a:xfrm>
                  <a:off x="3865220" y="2922140"/>
                  <a:ext cx="56457" cy="576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16" h="3284" extrusionOk="0">
                      <a:moveTo>
                        <a:pt x="2534" y="1"/>
                      </a:moveTo>
                      <a:cubicBezTo>
                        <a:pt x="2345" y="1"/>
                        <a:pt x="2161" y="98"/>
                        <a:pt x="2048" y="271"/>
                      </a:cubicBezTo>
                      <a:cubicBezTo>
                        <a:pt x="1560" y="1009"/>
                        <a:pt x="965" y="1676"/>
                        <a:pt x="286" y="2247"/>
                      </a:cubicBezTo>
                      <a:cubicBezTo>
                        <a:pt x="36" y="2450"/>
                        <a:pt x="0" y="2831"/>
                        <a:pt x="215" y="3081"/>
                      </a:cubicBezTo>
                      <a:cubicBezTo>
                        <a:pt x="334" y="3212"/>
                        <a:pt x="500" y="3283"/>
                        <a:pt x="667" y="3283"/>
                      </a:cubicBezTo>
                      <a:cubicBezTo>
                        <a:pt x="798" y="3283"/>
                        <a:pt x="929" y="3235"/>
                        <a:pt x="1048" y="3152"/>
                      </a:cubicBezTo>
                      <a:cubicBezTo>
                        <a:pt x="1810" y="2497"/>
                        <a:pt x="2477" y="1747"/>
                        <a:pt x="3025" y="914"/>
                      </a:cubicBezTo>
                      <a:cubicBezTo>
                        <a:pt x="3215" y="640"/>
                        <a:pt x="3132" y="283"/>
                        <a:pt x="2858" y="104"/>
                      </a:cubicBezTo>
                      <a:cubicBezTo>
                        <a:pt x="2757" y="34"/>
                        <a:pt x="2645" y="1"/>
                        <a:pt x="2534" y="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68" name="Google Shape;2274;p41">
                  <a:extLst>
                    <a:ext uri="{FF2B5EF4-FFF2-40B4-BE49-F238E27FC236}">
                      <a16:creationId xmlns:a16="http://schemas.microsoft.com/office/drawing/2014/main" id="{361A7CD9-895A-8044-8698-5EB29AA04A33}"/>
                    </a:ext>
                  </a:extLst>
                </p:cNvPr>
                <p:cNvSpPr/>
                <p:nvPr/>
              </p:nvSpPr>
              <p:spPr>
                <a:xfrm>
                  <a:off x="3746502" y="2657880"/>
                  <a:ext cx="71291" cy="253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61" h="1443" extrusionOk="0">
                      <a:moveTo>
                        <a:pt x="1114" y="0"/>
                      </a:moveTo>
                      <a:cubicBezTo>
                        <a:pt x="933" y="0"/>
                        <a:pt x="753" y="5"/>
                        <a:pt x="572" y="13"/>
                      </a:cubicBezTo>
                      <a:cubicBezTo>
                        <a:pt x="251" y="37"/>
                        <a:pt x="1" y="311"/>
                        <a:pt x="13" y="644"/>
                      </a:cubicBezTo>
                      <a:cubicBezTo>
                        <a:pt x="35" y="952"/>
                        <a:pt x="287" y="1194"/>
                        <a:pt x="600" y="1194"/>
                      </a:cubicBezTo>
                      <a:cubicBezTo>
                        <a:pt x="614" y="1194"/>
                        <a:pt x="629" y="1193"/>
                        <a:pt x="644" y="1192"/>
                      </a:cubicBezTo>
                      <a:cubicBezTo>
                        <a:pt x="809" y="1183"/>
                        <a:pt x="973" y="1179"/>
                        <a:pt x="1138" y="1179"/>
                      </a:cubicBezTo>
                      <a:cubicBezTo>
                        <a:pt x="1862" y="1179"/>
                        <a:pt x="2576" y="1263"/>
                        <a:pt x="3275" y="1418"/>
                      </a:cubicBezTo>
                      <a:cubicBezTo>
                        <a:pt x="3323" y="1430"/>
                        <a:pt x="3370" y="1442"/>
                        <a:pt x="3418" y="1442"/>
                      </a:cubicBezTo>
                      <a:cubicBezTo>
                        <a:pt x="3680" y="1442"/>
                        <a:pt x="3918" y="1252"/>
                        <a:pt x="3989" y="990"/>
                      </a:cubicBezTo>
                      <a:cubicBezTo>
                        <a:pt x="4061" y="668"/>
                        <a:pt x="3870" y="347"/>
                        <a:pt x="3549" y="275"/>
                      </a:cubicBezTo>
                      <a:cubicBezTo>
                        <a:pt x="2758" y="90"/>
                        <a:pt x="1936" y="0"/>
                        <a:pt x="1114" y="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69" name="Google Shape;2275;p41">
                  <a:extLst>
                    <a:ext uri="{FF2B5EF4-FFF2-40B4-BE49-F238E27FC236}">
                      <a16:creationId xmlns:a16="http://schemas.microsoft.com/office/drawing/2014/main" id="{90B7405F-FA66-2F45-86AF-F2E6CFADE932}"/>
                    </a:ext>
                  </a:extLst>
                </p:cNvPr>
                <p:cNvSpPr/>
                <p:nvPr/>
              </p:nvSpPr>
              <p:spPr>
                <a:xfrm>
                  <a:off x="3678796" y="2980964"/>
                  <a:ext cx="70027" cy="362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89" h="2064" extrusionOk="0">
                      <a:moveTo>
                        <a:pt x="675" y="0"/>
                      </a:moveTo>
                      <a:cubicBezTo>
                        <a:pt x="462" y="0"/>
                        <a:pt x="255" y="115"/>
                        <a:pt x="155" y="325"/>
                      </a:cubicBezTo>
                      <a:cubicBezTo>
                        <a:pt x="0" y="611"/>
                        <a:pt x="119" y="968"/>
                        <a:pt x="417" y="1111"/>
                      </a:cubicBezTo>
                      <a:cubicBezTo>
                        <a:pt x="1310" y="1563"/>
                        <a:pt x="2262" y="1885"/>
                        <a:pt x="3250" y="2051"/>
                      </a:cubicBezTo>
                      <a:cubicBezTo>
                        <a:pt x="3286" y="2063"/>
                        <a:pt x="3322" y="2063"/>
                        <a:pt x="3358" y="2063"/>
                      </a:cubicBezTo>
                      <a:cubicBezTo>
                        <a:pt x="3631" y="2063"/>
                        <a:pt x="3881" y="1861"/>
                        <a:pt x="3929" y="1575"/>
                      </a:cubicBezTo>
                      <a:cubicBezTo>
                        <a:pt x="3989" y="1254"/>
                        <a:pt x="3774" y="944"/>
                        <a:pt x="3453" y="896"/>
                      </a:cubicBezTo>
                      <a:cubicBezTo>
                        <a:pt x="2584" y="742"/>
                        <a:pt x="1738" y="456"/>
                        <a:pt x="941" y="63"/>
                      </a:cubicBezTo>
                      <a:cubicBezTo>
                        <a:pt x="856" y="21"/>
                        <a:pt x="765" y="0"/>
                        <a:pt x="675" y="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  <p:sp>
              <p:nvSpPr>
                <p:cNvPr id="70" name="Google Shape;2276;p41">
                  <a:extLst>
                    <a:ext uri="{FF2B5EF4-FFF2-40B4-BE49-F238E27FC236}">
                      <a16:creationId xmlns:a16="http://schemas.microsoft.com/office/drawing/2014/main" id="{83A1D267-322A-F643-ADC7-8F6424744A7C}"/>
                    </a:ext>
                  </a:extLst>
                </p:cNvPr>
                <p:cNvSpPr/>
                <p:nvPr/>
              </p:nvSpPr>
              <p:spPr>
                <a:xfrm>
                  <a:off x="3840557" y="2680630"/>
                  <a:ext cx="62092" cy="51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37" h="2933" extrusionOk="0">
                      <a:moveTo>
                        <a:pt x="681" y="1"/>
                      </a:moveTo>
                      <a:cubicBezTo>
                        <a:pt x="474" y="1"/>
                        <a:pt x="268" y="107"/>
                        <a:pt x="155" y="301"/>
                      </a:cubicBezTo>
                      <a:cubicBezTo>
                        <a:pt x="0" y="575"/>
                        <a:pt x="96" y="944"/>
                        <a:pt x="381" y="1099"/>
                      </a:cubicBezTo>
                      <a:cubicBezTo>
                        <a:pt x="1143" y="1551"/>
                        <a:pt x="1846" y="2099"/>
                        <a:pt x="2453" y="2742"/>
                      </a:cubicBezTo>
                      <a:cubicBezTo>
                        <a:pt x="2572" y="2861"/>
                        <a:pt x="2727" y="2932"/>
                        <a:pt x="2882" y="2932"/>
                      </a:cubicBezTo>
                      <a:cubicBezTo>
                        <a:pt x="3025" y="2932"/>
                        <a:pt x="3179" y="2873"/>
                        <a:pt x="3287" y="2765"/>
                      </a:cubicBezTo>
                      <a:cubicBezTo>
                        <a:pt x="3525" y="2539"/>
                        <a:pt x="3537" y="2170"/>
                        <a:pt x="3310" y="1932"/>
                      </a:cubicBezTo>
                      <a:cubicBezTo>
                        <a:pt x="2620" y="1206"/>
                        <a:pt x="1834" y="575"/>
                        <a:pt x="965" y="75"/>
                      </a:cubicBezTo>
                      <a:cubicBezTo>
                        <a:pt x="877" y="25"/>
                        <a:pt x="779" y="1"/>
                        <a:pt x="681" y="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</p:grpSp>
          <p:sp>
            <p:nvSpPr>
              <p:cNvPr id="59" name="Google Shape;2277;p41">
                <a:extLst>
                  <a:ext uri="{FF2B5EF4-FFF2-40B4-BE49-F238E27FC236}">
                    <a16:creationId xmlns:a16="http://schemas.microsoft.com/office/drawing/2014/main" id="{448B62C4-A127-264E-B9AF-2E8315C5906C}"/>
                  </a:ext>
                </a:extLst>
              </p:cNvPr>
              <p:cNvSpPr/>
              <p:nvPr/>
            </p:nvSpPr>
            <p:spPr>
              <a:xfrm>
                <a:off x="3656431" y="2727919"/>
                <a:ext cx="221562" cy="221772"/>
              </a:xfrm>
              <a:custGeom>
                <a:avLst/>
                <a:gdLst/>
                <a:ahLst/>
                <a:cxnLst/>
                <a:rect l="l" t="t" r="r" b="b"/>
                <a:pathLst>
                  <a:path w="12621" h="12633" extrusionOk="0">
                    <a:moveTo>
                      <a:pt x="6310" y="0"/>
                    </a:moveTo>
                    <a:cubicBezTo>
                      <a:pt x="2822" y="0"/>
                      <a:pt x="0" y="2834"/>
                      <a:pt x="0" y="6322"/>
                    </a:cubicBezTo>
                    <a:cubicBezTo>
                      <a:pt x="0" y="9799"/>
                      <a:pt x="2822" y="12633"/>
                      <a:pt x="6310" y="12633"/>
                    </a:cubicBezTo>
                    <a:cubicBezTo>
                      <a:pt x="9799" y="12633"/>
                      <a:pt x="12621" y="9799"/>
                      <a:pt x="12621" y="6322"/>
                    </a:cubicBezTo>
                    <a:cubicBezTo>
                      <a:pt x="12621" y="2834"/>
                      <a:pt x="9799" y="0"/>
                      <a:pt x="6310" y="0"/>
                    </a:cubicBezTo>
                    <a:close/>
                  </a:path>
                </a:pathLst>
              </a:custGeom>
              <a:solidFill>
                <a:srgbClr val="5EB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57" name="Google Shape;2278;p41">
              <a:extLst>
                <a:ext uri="{FF2B5EF4-FFF2-40B4-BE49-F238E27FC236}">
                  <a16:creationId xmlns:a16="http://schemas.microsoft.com/office/drawing/2014/main" id="{70748178-D839-7645-B6EB-1CC04BA5E5C0}"/>
                </a:ext>
              </a:extLst>
            </p:cNvPr>
            <p:cNvSpPr txBox="1"/>
            <p:nvPr/>
          </p:nvSpPr>
          <p:spPr>
            <a:xfrm>
              <a:off x="-1102013" y="2682512"/>
              <a:ext cx="3878159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Fonoloji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,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dillerdeki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konuşma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seslerinin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anlamı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değiştirebilme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özelliğini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dağılımlarını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ve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sözcük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oluşturmada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bu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seslerin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diziliş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kurallarını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0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inceler</a:t>
              </a:r>
              <a:r>
                <a:rPr lang="en" sz="20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. </a:t>
              </a:r>
              <a:endParaRPr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</p:grpSp>
      <p:grpSp>
        <p:nvGrpSpPr>
          <p:cNvPr id="87" name="Google Shape;2295;p41">
            <a:extLst>
              <a:ext uri="{FF2B5EF4-FFF2-40B4-BE49-F238E27FC236}">
                <a16:creationId xmlns:a16="http://schemas.microsoft.com/office/drawing/2014/main" id="{EE6947A3-E7F4-AD4D-96D9-D19BB5CDF887}"/>
              </a:ext>
            </a:extLst>
          </p:cNvPr>
          <p:cNvGrpSpPr/>
          <p:nvPr/>
        </p:nvGrpSpPr>
        <p:grpSpPr>
          <a:xfrm>
            <a:off x="7119184" y="2196950"/>
            <a:ext cx="2967789" cy="918397"/>
            <a:chOff x="5841897" y="1738438"/>
            <a:chExt cx="2700037" cy="734975"/>
          </a:xfrm>
        </p:grpSpPr>
        <p:grpSp>
          <p:nvGrpSpPr>
            <p:cNvPr id="88" name="Google Shape;2296;p41">
              <a:extLst>
                <a:ext uri="{FF2B5EF4-FFF2-40B4-BE49-F238E27FC236}">
                  <a16:creationId xmlns:a16="http://schemas.microsoft.com/office/drawing/2014/main" id="{F62B8177-8D76-F144-BCA2-21AC1DB84170}"/>
                </a:ext>
              </a:extLst>
            </p:cNvPr>
            <p:cNvGrpSpPr/>
            <p:nvPr/>
          </p:nvGrpSpPr>
          <p:grpSpPr>
            <a:xfrm>
              <a:off x="5841897" y="1738438"/>
              <a:ext cx="992630" cy="734975"/>
              <a:chOff x="5862447" y="1396213"/>
              <a:chExt cx="992630" cy="734975"/>
            </a:xfrm>
          </p:grpSpPr>
          <p:sp>
            <p:nvSpPr>
              <p:cNvPr id="90" name="Google Shape;2297;p41">
                <a:extLst>
                  <a:ext uri="{FF2B5EF4-FFF2-40B4-BE49-F238E27FC236}">
                    <a16:creationId xmlns:a16="http://schemas.microsoft.com/office/drawing/2014/main" id="{42DEA8AA-F858-0C49-B81F-2661BE594238}"/>
                  </a:ext>
                </a:extLst>
              </p:cNvPr>
              <p:cNvSpPr/>
              <p:nvPr/>
            </p:nvSpPr>
            <p:spPr>
              <a:xfrm>
                <a:off x="6199572" y="1449015"/>
                <a:ext cx="582124" cy="616198"/>
              </a:xfrm>
              <a:custGeom>
                <a:avLst/>
                <a:gdLst/>
                <a:ahLst/>
                <a:cxnLst/>
                <a:rect l="l" t="t" r="r" b="b"/>
                <a:pathLst>
                  <a:path w="33160" h="35101" extrusionOk="0">
                    <a:moveTo>
                      <a:pt x="33159" y="1"/>
                    </a:moveTo>
                    <a:lnTo>
                      <a:pt x="33159" y="1"/>
                    </a:lnTo>
                    <a:cubicBezTo>
                      <a:pt x="31552" y="894"/>
                      <a:pt x="29956" y="1787"/>
                      <a:pt x="28373" y="2715"/>
                    </a:cubicBezTo>
                    <a:cubicBezTo>
                      <a:pt x="23265" y="5692"/>
                      <a:pt x="18312" y="8919"/>
                      <a:pt x="13526" y="12383"/>
                    </a:cubicBezTo>
                    <a:cubicBezTo>
                      <a:pt x="8847" y="15777"/>
                      <a:pt x="4334" y="19408"/>
                      <a:pt x="0" y="23242"/>
                    </a:cubicBezTo>
                    <a:cubicBezTo>
                      <a:pt x="655" y="27183"/>
                      <a:pt x="1179" y="31148"/>
                      <a:pt x="1751" y="35100"/>
                    </a:cubicBezTo>
                    <a:cubicBezTo>
                      <a:pt x="1965" y="33969"/>
                      <a:pt x="2191" y="32826"/>
                      <a:pt x="2417" y="31695"/>
                    </a:cubicBezTo>
                    <a:cubicBezTo>
                      <a:pt x="2620" y="30707"/>
                      <a:pt x="2822" y="29707"/>
                      <a:pt x="3025" y="28719"/>
                    </a:cubicBezTo>
                    <a:cubicBezTo>
                      <a:pt x="3203" y="27838"/>
                      <a:pt x="3406" y="26957"/>
                      <a:pt x="3810" y="26147"/>
                    </a:cubicBezTo>
                    <a:cubicBezTo>
                      <a:pt x="4525" y="24682"/>
                      <a:pt x="5989" y="23647"/>
                      <a:pt x="7192" y="22611"/>
                    </a:cubicBezTo>
                    <a:cubicBezTo>
                      <a:pt x="8609" y="21384"/>
                      <a:pt x="10013" y="20170"/>
                      <a:pt x="11430" y="18956"/>
                    </a:cubicBezTo>
                    <a:cubicBezTo>
                      <a:pt x="14216" y="16551"/>
                      <a:pt x="16991" y="14145"/>
                      <a:pt x="19765" y="11729"/>
                    </a:cubicBezTo>
                    <a:cubicBezTo>
                      <a:pt x="24241" y="7847"/>
                      <a:pt x="28694" y="3918"/>
                      <a:pt x="33159" y="1"/>
                    </a:cubicBezTo>
                    <a:close/>
                  </a:path>
                </a:pathLst>
              </a:custGeom>
              <a:solidFill>
                <a:srgbClr val="E6E6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91" name="Google Shape;2298;p41">
                <a:extLst>
                  <a:ext uri="{FF2B5EF4-FFF2-40B4-BE49-F238E27FC236}">
                    <a16:creationId xmlns:a16="http://schemas.microsoft.com/office/drawing/2014/main" id="{A2E2F77D-70FB-9A42-8965-65AAF00CE976}"/>
                  </a:ext>
                </a:extLst>
              </p:cNvPr>
              <p:cNvSpPr/>
              <p:nvPr/>
            </p:nvSpPr>
            <p:spPr>
              <a:xfrm>
                <a:off x="6240121" y="1905282"/>
                <a:ext cx="173917" cy="198986"/>
              </a:xfrm>
              <a:custGeom>
                <a:avLst/>
                <a:gdLst/>
                <a:ahLst/>
                <a:cxnLst/>
                <a:rect l="l" t="t" r="r" b="b"/>
                <a:pathLst>
                  <a:path w="9907" h="11335" extrusionOk="0">
                    <a:moveTo>
                      <a:pt x="2846" y="0"/>
                    </a:moveTo>
                    <a:cubicBezTo>
                      <a:pt x="2524" y="488"/>
                      <a:pt x="2274" y="1024"/>
                      <a:pt x="2108" y="1596"/>
                    </a:cubicBezTo>
                    <a:cubicBezTo>
                      <a:pt x="1869" y="2405"/>
                      <a:pt x="1715" y="3251"/>
                      <a:pt x="1548" y="4084"/>
                    </a:cubicBezTo>
                    <a:cubicBezTo>
                      <a:pt x="1357" y="4965"/>
                      <a:pt x="1179" y="5858"/>
                      <a:pt x="1000" y="6739"/>
                    </a:cubicBezTo>
                    <a:cubicBezTo>
                      <a:pt x="667" y="8263"/>
                      <a:pt x="334" y="9799"/>
                      <a:pt x="0" y="11335"/>
                    </a:cubicBezTo>
                    <a:cubicBezTo>
                      <a:pt x="524" y="10859"/>
                      <a:pt x="1060" y="10370"/>
                      <a:pt x="1584" y="9894"/>
                    </a:cubicBezTo>
                    <a:cubicBezTo>
                      <a:pt x="1738" y="9739"/>
                      <a:pt x="1893" y="9573"/>
                      <a:pt x="2048" y="9418"/>
                    </a:cubicBezTo>
                    <a:cubicBezTo>
                      <a:pt x="2965" y="8501"/>
                      <a:pt x="3893" y="7596"/>
                      <a:pt x="4834" y="6703"/>
                    </a:cubicBezTo>
                    <a:cubicBezTo>
                      <a:pt x="5787" y="5798"/>
                      <a:pt x="6751" y="4894"/>
                      <a:pt x="7727" y="4013"/>
                    </a:cubicBezTo>
                    <a:cubicBezTo>
                      <a:pt x="8192" y="3596"/>
                      <a:pt x="8656" y="3179"/>
                      <a:pt x="9132" y="2762"/>
                    </a:cubicBezTo>
                    <a:cubicBezTo>
                      <a:pt x="9382" y="2548"/>
                      <a:pt x="9644" y="2298"/>
                      <a:pt x="9906" y="2072"/>
                    </a:cubicBezTo>
                    <a:cubicBezTo>
                      <a:pt x="7537" y="1465"/>
                      <a:pt x="5156" y="822"/>
                      <a:pt x="2846" y="0"/>
                    </a:cubicBezTo>
                    <a:close/>
                  </a:path>
                </a:pathLst>
              </a:custGeom>
              <a:solidFill>
                <a:srgbClr val="E6E6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92" name="Google Shape;2299;p41">
                <a:extLst>
                  <a:ext uri="{FF2B5EF4-FFF2-40B4-BE49-F238E27FC236}">
                    <a16:creationId xmlns:a16="http://schemas.microsoft.com/office/drawing/2014/main" id="{ED59013C-DCEE-0B40-A117-0A870A93CA06}"/>
                  </a:ext>
                </a:extLst>
              </p:cNvPr>
              <p:cNvSpPr/>
              <p:nvPr/>
            </p:nvSpPr>
            <p:spPr>
              <a:xfrm>
                <a:off x="5862447" y="1396213"/>
                <a:ext cx="992630" cy="734975"/>
              </a:xfrm>
              <a:custGeom>
                <a:avLst/>
                <a:gdLst/>
                <a:ahLst/>
                <a:cxnLst/>
                <a:rect l="l" t="t" r="r" b="b"/>
                <a:pathLst>
                  <a:path w="56544" h="41867" extrusionOk="0">
                    <a:moveTo>
                      <a:pt x="47149" y="4819"/>
                    </a:moveTo>
                    <a:lnTo>
                      <a:pt x="47149" y="4819"/>
                    </a:lnTo>
                    <a:cubicBezTo>
                      <a:pt x="44839" y="6152"/>
                      <a:pt x="42565" y="7545"/>
                      <a:pt x="40315" y="8986"/>
                    </a:cubicBezTo>
                    <a:cubicBezTo>
                      <a:pt x="35350" y="12189"/>
                      <a:pt x="30528" y="15606"/>
                      <a:pt x="25885" y="19273"/>
                    </a:cubicBezTo>
                    <a:cubicBezTo>
                      <a:pt x="23349" y="21273"/>
                      <a:pt x="20860" y="23345"/>
                      <a:pt x="18443" y="25476"/>
                    </a:cubicBezTo>
                    <a:cubicBezTo>
                      <a:pt x="13597" y="23571"/>
                      <a:pt x="8716" y="21606"/>
                      <a:pt x="4323" y="18785"/>
                    </a:cubicBezTo>
                    <a:cubicBezTo>
                      <a:pt x="3561" y="18296"/>
                      <a:pt x="2846" y="17773"/>
                      <a:pt x="2132" y="17237"/>
                    </a:cubicBezTo>
                    <a:cubicBezTo>
                      <a:pt x="9156" y="16296"/>
                      <a:pt x="16110" y="15010"/>
                      <a:pt x="22956" y="13177"/>
                    </a:cubicBezTo>
                    <a:cubicBezTo>
                      <a:pt x="30147" y="11236"/>
                      <a:pt x="37196" y="8795"/>
                      <a:pt x="44101" y="6033"/>
                    </a:cubicBezTo>
                    <a:cubicBezTo>
                      <a:pt x="45113" y="5640"/>
                      <a:pt x="46137" y="5235"/>
                      <a:pt x="47149" y="4819"/>
                    </a:cubicBezTo>
                    <a:close/>
                    <a:moveTo>
                      <a:pt x="53722" y="2914"/>
                    </a:moveTo>
                    <a:lnTo>
                      <a:pt x="53722" y="2914"/>
                    </a:lnTo>
                    <a:cubicBezTo>
                      <a:pt x="51745" y="5831"/>
                      <a:pt x="50054" y="8938"/>
                      <a:pt x="48673" y="12200"/>
                    </a:cubicBezTo>
                    <a:cubicBezTo>
                      <a:pt x="46887" y="16403"/>
                      <a:pt x="45625" y="20821"/>
                      <a:pt x="44851" y="25321"/>
                    </a:cubicBezTo>
                    <a:cubicBezTo>
                      <a:pt x="44435" y="27738"/>
                      <a:pt x="44161" y="30167"/>
                      <a:pt x="44006" y="32608"/>
                    </a:cubicBezTo>
                    <a:cubicBezTo>
                      <a:pt x="38827" y="31750"/>
                      <a:pt x="33707" y="30643"/>
                      <a:pt x="28623" y="29322"/>
                    </a:cubicBezTo>
                    <a:cubicBezTo>
                      <a:pt x="27373" y="29000"/>
                      <a:pt x="26123" y="28655"/>
                      <a:pt x="24873" y="28333"/>
                    </a:cubicBezTo>
                    <a:cubicBezTo>
                      <a:pt x="25313" y="27833"/>
                      <a:pt x="25837" y="27381"/>
                      <a:pt x="26337" y="26940"/>
                    </a:cubicBezTo>
                    <a:cubicBezTo>
                      <a:pt x="27718" y="25714"/>
                      <a:pt x="29088" y="24500"/>
                      <a:pt x="30469" y="23285"/>
                    </a:cubicBezTo>
                    <a:cubicBezTo>
                      <a:pt x="35934" y="18439"/>
                      <a:pt x="41422" y="13605"/>
                      <a:pt x="46923" y="8807"/>
                    </a:cubicBezTo>
                    <a:cubicBezTo>
                      <a:pt x="49185" y="6831"/>
                      <a:pt x="51459" y="4878"/>
                      <a:pt x="53722" y="2914"/>
                    </a:cubicBezTo>
                    <a:close/>
                    <a:moveTo>
                      <a:pt x="52364" y="3009"/>
                    </a:moveTo>
                    <a:cubicBezTo>
                      <a:pt x="47899" y="6926"/>
                      <a:pt x="43446" y="10855"/>
                      <a:pt x="38970" y="14737"/>
                    </a:cubicBezTo>
                    <a:cubicBezTo>
                      <a:pt x="36196" y="17153"/>
                      <a:pt x="33421" y="19559"/>
                      <a:pt x="30635" y="21964"/>
                    </a:cubicBezTo>
                    <a:cubicBezTo>
                      <a:pt x="29218" y="23178"/>
                      <a:pt x="27814" y="24392"/>
                      <a:pt x="26397" y="25619"/>
                    </a:cubicBezTo>
                    <a:cubicBezTo>
                      <a:pt x="25194" y="26655"/>
                      <a:pt x="23730" y="27690"/>
                      <a:pt x="23015" y="29155"/>
                    </a:cubicBezTo>
                    <a:cubicBezTo>
                      <a:pt x="22611" y="29965"/>
                      <a:pt x="22408" y="30846"/>
                      <a:pt x="22230" y="31727"/>
                    </a:cubicBezTo>
                    <a:cubicBezTo>
                      <a:pt x="22027" y="32715"/>
                      <a:pt x="21825" y="33715"/>
                      <a:pt x="21622" y="34703"/>
                    </a:cubicBezTo>
                    <a:cubicBezTo>
                      <a:pt x="21396" y="35834"/>
                      <a:pt x="21170" y="36977"/>
                      <a:pt x="20956" y="38108"/>
                    </a:cubicBezTo>
                    <a:cubicBezTo>
                      <a:pt x="20384" y="34156"/>
                      <a:pt x="19860" y="30191"/>
                      <a:pt x="19205" y="26250"/>
                    </a:cubicBezTo>
                    <a:cubicBezTo>
                      <a:pt x="23539" y="22416"/>
                      <a:pt x="28052" y="18785"/>
                      <a:pt x="32731" y="15391"/>
                    </a:cubicBezTo>
                    <a:cubicBezTo>
                      <a:pt x="37517" y="11927"/>
                      <a:pt x="42470" y="8700"/>
                      <a:pt x="47578" y="5723"/>
                    </a:cubicBezTo>
                    <a:cubicBezTo>
                      <a:pt x="49161" y="4795"/>
                      <a:pt x="50757" y="3902"/>
                      <a:pt x="52364" y="3009"/>
                    </a:cubicBezTo>
                    <a:close/>
                    <a:moveTo>
                      <a:pt x="24361" y="29000"/>
                    </a:moveTo>
                    <a:cubicBezTo>
                      <a:pt x="26671" y="29822"/>
                      <a:pt x="29052" y="30465"/>
                      <a:pt x="31421" y="31072"/>
                    </a:cubicBezTo>
                    <a:cubicBezTo>
                      <a:pt x="31159" y="31298"/>
                      <a:pt x="30897" y="31548"/>
                      <a:pt x="30647" y="31762"/>
                    </a:cubicBezTo>
                    <a:cubicBezTo>
                      <a:pt x="30171" y="32179"/>
                      <a:pt x="29707" y="32596"/>
                      <a:pt x="29242" y="33013"/>
                    </a:cubicBezTo>
                    <a:cubicBezTo>
                      <a:pt x="28266" y="33894"/>
                      <a:pt x="27302" y="34798"/>
                      <a:pt x="26349" y="35703"/>
                    </a:cubicBezTo>
                    <a:cubicBezTo>
                      <a:pt x="25408" y="36596"/>
                      <a:pt x="24480" y="37501"/>
                      <a:pt x="23563" y="38418"/>
                    </a:cubicBezTo>
                    <a:cubicBezTo>
                      <a:pt x="23408" y="38573"/>
                      <a:pt x="23253" y="38739"/>
                      <a:pt x="23099" y="38894"/>
                    </a:cubicBezTo>
                    <a:cubicBezTo>
                      <a:pt x="22575" y="39370"/>
                      <a:pt x="22039" y="39859"/>
                      <a:pt x="21515" y="40335"/>
                    </a:cubicBezTo>
                    <a:cubicBezTo>
                      <a:pt x="21849" y="38799"/>
                      <a:pt x="22182" y="37263"/>
                      <a:pt x="22515" y="35739"/>
                    </a:cubicBezTo>
                    <a:cubicBezTo>
                      <a:pt x="22694" y="34858"/>
                      <a:pt x="22872" y="33965"/>
                      <a:pt x="23063" y="33084"/>
                    </a:cubicBezTo>
                    <a:cubicBezTo>
                      <a:pt x="23230" y="32251"/>
                      <a:pt x="23384" y="31405"/>
                      <a:pt x="23623" y="30596"/>
                    </a:cubicBezTo>
                    <a:cubicBezTo>
                      <a:pt x="23789" y="30024"/>
                      <a:pt x="24039" y="29488"/>
                      <a:pt x="24361" y="29000"/>
                    </a:cubicBezTo>
                    <a:close/>
                    <a:moveTo>
                      <a:pt x="55951" y="0"/>
                    </a:moveTo>
                    <a:cubicBezTo>
                      <a:pt x="55858" y="0"/>
                      <a:pt x="55761" y="34"/>
                      <a:pt x="55674" y="116"/>
                    </a:cubicBezTo>
                    <a:cubicBezTo>
                      <a:pt x="55591" y="175"/>
                      <a:pt x="55507" y="247"/>
                      <a:pt x="55436" y="318"/>
                    </a:cubicBezTo>
                    <a:cubicBezTo>
                      <a:pt x="55031" y="520"/>
                      <a:pt x="54638" y="735"/>
                      <a:pt x="54245" y="937"/>
                    </a:cubicBezTo>
                    <a:cubicBezTo>
                      <a:pt x="51197" y="2128"/>
                      <a:pt x="48197" y="3437"/>
                      <a:pt x="45161" y="4652"/>
                    </a:cubicBezTo>
                    <a:cubicBezTo>
                      <a:pt x="41684" y="6045"/>
                      <a:pt x="38172" y="7367"/>
                      <a:pt x="34636" y="8581"/>
                    </a:cubicBezTo>
                    <a:cubicBezTo>
                      <a:pt x="27683" y="10974"/>
                      <a:pt x="20586" y="12974"/>
                      <a:pt x="13371" y="14415"/>
                    </a:cubicBezTo>
                    <a:cubicBezTo>
                      <a:pt x="9204" y="15248"/>
                      <a:pt x="5001" y="15927"/>
                      <a:pt x="774" y="16332"/>
                    </a:cubicBezTo>
                    <a:cubicBezTo>
                      <a:pt x="346" y="16380"/>
                      <a:pt x="1" y="16927"/>
                      <a:pt x="382" y="17261"/>
                    </a:cubicBezTo>
                    <a:cubicBezTo>
                      <a:pt x="2215" y="18844"/>
                      <a:pt x="4311" y="20142"/>
                      <a:pt x="6418" y="21297"/>
                    </a:cubicBezTo>
                    <a:cubicBezTo>
                      <a:pt x="8764" y="22583"/>
                      <a:pt x="11216" y="23678"/>
                      <a:pt x="13681" y="24714"/>
                    </a:cubicBezTo>
                    <a:cubicBezTo>
                      <a:pt x="14848" y="25202"/>
                      <a:pt x="16026" y="25678"/>
                      <a:pt x="17205" y="26143"/>
                    </a:cubicBezTo>
                    <a:cubicBezTo>
                      <a:pt x="17550" y="26607"/>
                      <a:pt x="17777" y="27179"/>
                      <a:pt x="17931" y="27738"/>
                    </a:cubicBezTo>
                    <a:cubicBezTo>
                      <a:pt x="18193" y="28750"/>
                      <a:pt x="18336" y="29786"/>
                      <a:pt x="18527" y="30810"/>
                    </a:cubicBezTo>
                    <a:cubicBezTo>
                      <a:pt x="18967" y="33084"/>
                      <a:pt x="19408" y="35370"/>
                      <a:pt x="19813" y="37668"/>
                    </a:cubicBezTo>
                    <a:cubicBezTo>
                      <a:pt x="20051" y="38954"/>
                      <a:pt x="20313" y="40263"/>
                      <a:pt x="20503" y="41561"/>
                    </a:cubicBezTo>
                    <a:cubicBezTo>
                      <a:pt x="20532" y="41771"/>
                      <a:pt x="20715" y="41866"/>
                      <a:pt x="20899" y="41866"/>
                    </a:cubicBezTo>
                    <a:cubicBezTo>
                      <a:pt x="21018" y="41866"/>
                      <a:pt x="21138" y="41827"/>
                      <a:pt x="21217" y="41752"/>
                    </a:cubicBezTo>
                    <a:cubicBezTo>
                      <a:pt x="23301" y="39882"/>
                      <a:pt x="25385" y="38025"/>
                      <a:pt x="27456" y="36156"/>
                    </a:cubicBezTo>
                    <a:cubicBezTo>
                      <a:pt x="28480" y="35227"/>
                      <a:pt x="29504" y="34298"/>
                      <a:pt x="30516" y="33370"/>
                    </a:cubicBezTo>
                    <a:cubicBezTo>
                      <a:pt x="31314" y="32632"/>
                      <a:pt x="32136" y="31679"/>
                      <a:pt x="33255" y="31512"/>
                    </a:cubicBezTo>
                    <a:cubicBezTo>
                      <a:pt x="35434" y="32036"/>
                      <a:pt x="37624" y="32524"/>
                      <a:pt x="39827" y="32953"/>
                    </a:cubicBezTo>
                    <a:cubicBezTo>
                      <a:pt x="41339" y="33239"/>
                      <a:pt x="42851" y="33525"/>
                      <a:pt x="44363" y="33763"/>
                    </a:cubicBezTo>
                    <a:cubicBezTo>
                      <a:pt x="44405" y="33770"/>
                      <a:pt x="44445" y="33773"/>
                      <a:pt x="44485" y="33773"/>
                    </a:cubicBezTo>
                    <a:cubicBezTo>
                      <a:pt x="44786" y="33773"/>
                      <a:pt x="45021" y="33576"/>
                      <a:pt x="45042" y="33239"/>
                    </a:cubicBezTo>
                    <a:cubicBezTo>
                      <a:pt x="45304" y="28679"/>
                      <a:pt x="45982" y="24131"/>
                      <a:pt x="47197" y="19713"/>
                    </a:cubicBezTo>
                    <a:cubicBezTo>
                      <a:pt x="48388" y="15403"/>
                      <a:pt x="50078" y="11236"/>
                      <a:pt x="52245" y="7331"/>
                    </a:cubicBezTo>
                    <a:cubicBezTo>
                      <a:pt x="53507" y="5081"/>
                      <a:pt x="54900" y="2902"/>
                      <a:pt x="56400" y="806"/>
                    </a:cubicBezTo>
                    <a:cubicBezTo>
                      <a:pt x="56412" y="782"/>
                      <a:pt x="56424" y="771"/>
                      <a:pt x="56436" y="747"/>
                    </a:cubicBezTo>
                    <a:cubicBezTo>
                      <a:pt x="56436" y="747"/>
                      <a:pt x="56436" y="735"/>
                      <a:pt x="56436" y="735"/>
                    </a:cubicBezTo>
                    <a:cubicBezTo>
                      <a:pt x="56460" y="699"/>
                      <a:pt x="56484" y="663"/>
                      <a:pt x="56484" y="628"/>
                    </a:cubicBezTo>
                    <a:cubicBezTo>
                      <a:pt x="56543" y="437"/>
                      <a:pt x="56436" y="259"/>
                      <a:pt x="56281" y="139"/>
                    </a:cubicBezTo>
                    <a:cubicBezTo>
                      <a:pt x="56193" y="58"/>
                      <a:pt x="56075" y="0"/>
                      <a:pt x="55951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89" name="Google Shape;2300;p41">
              <a:extLst>
                <a:ext uri="{FF2B5EF4-FFF2-40B4-BE49-F238E27FC236}">
                  <a16:creationId xmlns:a16="http://schemas.microsoft.com/office/drawing/2014/main" id="{7C7DD37B-3CF4-CC4D-963C-30E4A130B352}"/>
                </a:ext>
              </a:extLst>
            </p:cNvPr>
            <p:cNvSpPr txBox="1"/>
            <p:nvPr/>
          </p:nvSpPr>
          <p:spPr>
            <a:xfrm>
              <a:off x="6820675" y="1891138"/>
              <a:ext cx="1721259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2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Fonoloji</a:t>
              </a:r>
              <a:endParaRPr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40402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" name="Google Shape;481;p21"/>
          <p:cNvGrpSpPr/>
          <p:nvPr/>
        </p:nvGrpSpPr>
        <p:grpSpPr>
          <a:xfrm>
            <a:off x="8422676" y="2261979"/>
            <a:ext cx="3139240" cy="4236965"/>
            <a:chOff x="-1651522" y="3026571"/>
            <a:chExt cx="1491656" cy="1862894"/>
          </a:xfrm>
        </p:grpSpPr>
        <p:sp>
          <p:nvSpPr>
            <p:cNvPr id="482" name="Google Shape;482;p21"/>
            <p:cNvSpPr/>
            <p:nvPr/>
          </p:nvSpPr>
          <p:spPr>
            <a:xfrm>
              <a:off x="-1651522" y="3038472"/>
              <a:ext cx="1491656" cy="1850993"/>
            </a:xfrm>
            <a:custGeom>
              <a:avLst/>
              <a:gdLst/>
              <a:ahLst/>
              <a:cxnLst/>
              <a:rect l="l" t="t" r="r" b="b"/>
              <a:pathLst>
                <a:path w="54440" h="72453" extrusionOk="0">
                  <a:moveTo>
                    <a:pt x="3537" y="1"/>
                  </a:moveTo>
                  <a:lnTo>
                    <a:pt x="1" y="69417"/>
                  </a:lnTo>
                  <a:lnTo>
                    <a:pt x="50871" y="72452"/>
                  </a:lnTo>
                  <a:lnTo>
                    <a:pt x="54440" y="3069"/>
                  </a:lnTo>
                  <a:lnTo>
                    <a:pt x="353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TR" sz="3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83" name="Google Shape;483;p21"/>
            <p:cNvSpPr/>
            <p:nvPr/>
          </p:nvSpPr>
          <p:spPr>
            <a:xfrm>
              <a:off x="-1651515" y="3026571"/>
              <a:ext cx="1397737" cy="1775316"/>
            </a:xfrm>
            <a:custGeom>
              <a:avLst/>
              <a:gdLst/>
              <a:ahLst/>
              <a:cxnLst/>
              <a:rect l="l" t="t" r="r" b="b"/>
              <a:pathLst>
                <a:path w="51003" h="69484" extrusionOk="0">
                  <a:moveTo>
                    <a:pt x="0" y="1"/>
                  </a:moveTo>
                  <a:lnTo>
                    <a:pt x="0" y="69484"/>
                  </a:lnTo>
                  <a:lnTo>
                    <a:pt x="51003" y="69484"/>
                  </a:lnTo>
                  <a:lnTo>
                    <a:pt x="5100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TR" sz="3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85" name="Google Shape;485;p21"/>
            <p:cNvSpPr/>
            <p:nvPr/>
          </p:nvSpPr>
          <p:spPr>
            <a:xfrm>
              <a:off x="-1526284" y="3138229"/>
              <a:ext cx="1112533" cy="16224"/>
            </a:xfrm>
            <a:custGeom>
              <a:avLst/>
              <a:gdLst/>
              <a:ahLst/>
              <a:cxnLst/>
              <a:rect l="l" t="t" r="r" b="b"/>
              <a:pathLst>
                <a:path w="40596" h="635" extrusionOk="0">
                  <a:moveTo>
                    <a:pt x="0" y="0"/>
                  </a:moveTo>
                  <a:lnTo>
                    <a:pt x="0" y="634"/>
                  </a:lnTo>
                  <a:lnTo>
                    <a:pt x="40596" y="634"/>
                  </a:lnTo>
                  <a:lnTo>
                    <a:pt x="4059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TR" sz="3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86" name="Google Shape;486;p21"/>
            <p:cNvSpPr/>
            <p:nvPr/>
          </p:nvSpPr>
          <p:spPr>
            <a:xfrm>
              <a:off x="-1526284" y="3455649"/>
              <a:ext cx="1112533" cy="16199"/>
            </a:xfrm>
            <a:custGeom>
              <a:avLst/>
              <a:gdLst/>
              <a:ahLst/>
              <a:cxnLst/>
              <a:rect l="l" t="t" r="r" b="b"/>
              <a:pathLst>
                <a:path w="40596" h="634" extrusionOk="0">
                  <a:moveTo>
                    <a:pt x="0" y="0"/>
                  </a:moveTo>
                  <a:lnTo>
                    <a:pt x="0" y="634"/>
                  </a:lnTo>
                  <a:lnTo>
                    <a:pt x="40596" y="634"/>
                  </a:lnTo>
                  <a:lnTo>
                    <a:pt x="4059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TR" sz="3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491" name="Google Shape;491;p21"/>
          <p:cNvGrpSpPr/>
          <p:nvPr/>
        </p:nvGrpSpPr>
        <p:grpSpPr>
          <a:xfrm>
            <a:off x="4628009" y="2261979"/>
            <a:ext cx="3139240" cy="4236965"/>
            <a:chOff x="-1651522" y="3026571"/>
            <a:chExt cx="1491656" cy="1862894"/>
          </a:xfrm>
        </p:grpSpPr>
        <p:sp>
          <p:nvSpPr>
            <p:cNvPr id="492" name="Google Shape;492;p21"/>
            <p:cNvSpPr/>
            <p:nvPr/>
          </p:nvSpPr>
          <p:spPr>
            <a:xfrm>
              <a:off x="-1651522" y="3038472"/>
              <a:ext cx="1491656" cy="1850993"/>
            </a:xfrm>
            <a:custGeom>
              <a:avLst/>
              <a:gdLst/>
              <a:ahLst/>
              <a:cxnLst/>
              <a:rect l="l" t="t" r="r" b="b"/>
              <a:pathLst>
                <a:path w="54440" h="72453" extrusionOk="0">
                  <a:moveTo>
                    <a:pt x="3537" y="1"/>
                  </a:moveTo>
                  <a:lnTo>
                    <a:pt x="1" y="69417"/>
                  </a:lnTo>
                  <a:lnTo>
                    <a:pt x="50871" y="72452"/>
                  </a:lnTo>
                  <a:lnTo>
                    <a:pt x="54440" y="3069"/>
                  </a:lnTo>
                  <a:lnTo>
                    <a:pt x="353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TR" sz="3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93" name="Google Shape;493;p21"/>
            <p:cNvSpPr/>
            <p:nvPr/>
          </p:nvSpPr>
          <p:spPr>
            <a:xfrm>
              <a:off x="-1651515" y="3026571"/>
              <a:ext cx="1397737" cy="1775316"/>
            </a:xfrm>
            <a:custGeom>
              <a:avLst/>
              <a:gdLst/>
              <a:ahLst/>
              <a:cxnLst/>
              <a:rect l="l" t="t" r="r" b="b"/>
              <a:pathLst>
                <a:path w="51003" h="69484" extrusionOk="0">
                  <a:moveTo>
                    <a:pt x="0" y="1"/>
                  </a:moveTo>
                  <a:lnTo>
                    <a:pt x="0" y="69484"/>
                  </a:lnTo>
                  <a:lnTo>
                    <a:pt x="51003" y="69484"/>
                  </a:lnTo>
                  <a:lnTo>
                    <a:pt x="5100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TR" sz="3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95" name="Google Shape;495;p21"/>
            <p:cNvSpPr/>
            <p:nvPr/>
          </p:nvSpPr>
          <p:spPr>
            <a:xfrm>
              <a:off x="-1526284" y="3138229"/>
              <a:ext cx="1112533" cy="16224"/>
            </a:xfrm>
            <a:custGeom>
              <a:avLst/>
              <a:gdLst/>
              <a:ahLst/>
              <a:cxnLst/>
              <a:rect l="l" t="t" r="r" b="b"/>
              <a:pathLst>
                <a:path w="40596" h="635" extrusionOk="0">
                  <a:moveTo>
                    <a:pt x="0" y="0"/>
                  </a:moveTo>
                  <a:lnTo>
                    <a:pt x="0" y="634"/>
                  </a:lnTo>
                  <a:lnTo>
                    <a:pt x="40596" y="634"/>
                  </a:lnTo>
                  <a:lnTo>
                    <a:pt x="4059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TR" sz="3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96" name="Google Shape;496;p21"/>
            <p:cNvSpPr/>
            <p:nvPr/>
          </p:nvSpPr>
          <p:spPr>
            <a:xfrm>
              <a:off x="-1526284" y="3455649"/>
              <a:ext cx="1112533" cy="16199"/>
            </a:xfrm>
            <a:custGeom>
              <a:avLst/>
              <a:gdLst/>
              <a:ahLst/>
              <a:cxnLst/>
              <a:rect l="l" t="t" r="r" b="b"/>
              <a:pathLst>
                <a:path w="40596" h="634" extrusionOk="0">
                  <a:moveTo>
                    <a:pt x="0" y="0"/>
                  </a:moveTo>
                  <a:lnTo>
                    <a:pt x="0" y="634"/>
                  </a:lnTo>
                  <a:lnTo>
                    <a:pt x="40596" y="634"/>
                  </a:lnTo>
                  <a:lnTo>
                    <a:pt x="4059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TR" sz="3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501" name="Google Shape;501;p21"/>
          <p:cNvGrpSpPr/>
          <p:nvPr/>
        </p:nvGrpSpPr>
        <p:grpSpPr>
          <a:xfrm>
            <a:off x="870616" y="2261979"/>
            <a:ext cx="3139240" cy="4236965"/>
            <a:chOff x="-1651522" y="3026571"/>
            <a:chExt cx="1491656" cy="1862894"/>
          </a:xfrm>
        </p:grpSpPr>
        <p:sp>
          <p:nvSpPr>
            <p:cNvPr id="502" name="Google Shape;502;p21"/>
            <p:cNvSpPr/>
            <p:nvPr/>
          </p:nvSpPr>
          <p:spPr>
            <a:xfrm>
              <a:off x="-1651522" y="3038472"/>
              <a:ext cx="1491656" cy="1850993"/>
            </a:xfrm>
            <a:custGeom>
              <a:avLst/>
              <a:gdLst/>
              <a:ahLst/>
              <a:cxnLst/>
              <a:rect l="l" t="t" r="r" b="b"/>
              <a:pathLst>
                <a:path w="54440" h="72453" extrusionOk="0">
                  <a:moveTo>
                    <a:pt x="3537" y="1"/>
                  </a:moveTo>
                  <a:lnTo>
                    <a:pt x="1" y="69417"/>
                  </a:lnTo>
                  <a:lnTo>
                    <a:pt x="50871" y="72452"/>
                  </a:lnTo>
                  <a:lnTo>
                    <a:pt x="54440" y="3069"/>
                  </a:lnTo>
                  <a:lnTo>
                    <a:pt x="353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TR" sz="3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3" name="Google Shape;503;p21"/>
            <p:cNvSpPr/>
            <p:nvPr/>
          </p:nvSpPr>
          <p:spPr>
            <a:xfrm>
              <a:off x="-1651515" y="3026571"/>
              <a:ext cx="1397737" cy="1775316"/>
            </a:xfrm>
            <a:custGeom>
              <a:avLst/>
              <a:gdLst/>
              <a:ahLst/>
              <a:cxnLst/>
              <a:rect l="l" t="t" r="r" b="b"/>
              <a:pathLst>
                <a:path w="51003" h="69484" extrusionOk="0">
                  <a:moveTo>
                    <a:pt x="0" y="1"/>
                  </a:moveTo>
                  <a:lnTo>
                    <a:pt x="0" y="69484"/>
                  </a:lnTo>
                  <a:lnTo>
                    <a:pt x="51003" y="69484"/>
                  </a:lnTo>
                  <a:lnTo>
                    <a:pt x="5100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TR" sz="3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5" name="Google Shape;505;p21"/>
            <p:cNvSpPr/>
            <p:nvPr/>
          </p:nvSpPr>
          <p:spPr>
            <a:xfrm>
              <a:off x="-1526284" y="3138229"/>
              <a:ext cx="1112533" cy="16224"/>
            </a:xfrm>
            <a:custGeom>
              <a:avLst/>
              <a:gdLst/>
              <a:ahLst/>
              <a:cxnLst/>
              <a:rect l="l" t="t" r="r" b="b"/>
              <a:pathLst>
                <a:path w="40596" h="635" extrusionOk="0">
                  <a:moveTo>
                    <a:pt x="0" y="0"/>
                  </a:moveTo>
                  <a:lnTo>
                    <a:pt x="0" y="634"/>
                  </a:lnTo>
                  <a:lnTo>
                    <a:pt x="40596" y="634"/>
                  </a:lnTo>
                  <a:lnTo>
                    <a:pt x="4059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TR" sz="3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6" name="Google Shape;506;p21"/>
            <p:cNvSpPr/>
            <p:nvPr/>
          </p:nvSpPr>
          <p:spPr>
            <a:xfrm>
              <a:off x="-1526284" y="3455649"/>
              <a:ext cx="1112533" cy="16199"/>
            </a:xfrm>
            <a:custGeom>
              <a:avLst/>
              <a:gdLst/>
              <a:ahLst/>
              <a:cxnLst/>
              <a:rect l="l" t="t" r="r" b="b"/>
              <a:pathLst>
                <a:path w="40596" h="634" extrusionOk="0">
                  <a:moveTo>
                    <a:pt x="0" y="0"/>
                  </a:moveTo>
                  <a:lnTo>
                    <a:pt x="0" y="634"/>
                  </a:lnTo>
                  <a:lnTo>
                    <a:pt x="40596" y="634"/>
                  </a:lnTo>
                  <a:lnTo>
                    <a:pt x="4059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lang="tr-TR" sz="3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511" name="Google Shape;511;p21"/>
          <p:cNvSpPr txBox="1">
            <a:spLocks noGrp="1"/>
          </p:cNvSpPr>
          <p:nvPr>
            <p:ph type="title"/>
          </p:nvPr>
        </p:nvSpPr>
        <p:spPr>
          <a:xfrm>
            <a:off x="955916" y="786464"/>
            <a:ext cx="9302094" cy="726403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tr-TR" sz="3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İletişİm</a:t>
            </a:r>
            <a:r>
              <a:rPr lang="tr-TR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-konuşma-</a:t>
            </a:r>
            <a:r>
              <a:rPr lang="tr-TR" sz="3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dİl</a:t>
            </a:r>
            <a:endParaRPr lang="tr-TR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3" name="Google Shape;513;p21"/>
          <p:cNvSpPr/>
          <p:nvPr/>
        </p:nvSpPr>
        <p:spPr>
          <a:xfrm>
            <a:off x="1371023" y="2633447"/>
            <a:ext cx="1940800" cy="548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tr-TR" sz="32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İletişim</a:t>
            </a:r>
          </a:p>
        </p:txBody>
      </p:sp>
      <p:sp>
        <p:nvSpPr>
          <p:cNvPr id="515" name="Google Shape;515;p21"/>
          <p:cNvSpPr/>
          <p:nvPr/>
        </p:nvSpPr>
        <p:spPr>
          <a:xfrm>
            <a:off x="5183755" y="2621724"/>
            <a:ext cx="1940800" cy="548800"/>
          </a:xfrm>
          <a:prstGeom prst="roundRect">
            <a:avLst>
              <a:gd name="adj" fmla="val 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tr-TR" sz="32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Dil</a:t>
            </a:r>
          </a:p>
        </p:txBody>
      </p:sp>
      <p:sp>
        <p:nvSpPr>
          <p:cNvPr id="517" name="Google Shape;517;p21"/>
          <p:cNvSpPr/>
          <p:nvPr/>
        </p:nvSpPr>
        <p:spPr>
          <a:xfrm>
            <a:off x="8855333" y="2633447"/>
            <a:ext cx="1940800" cy="548800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r>
              <a:rPr lang="tr-TR" sz="32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Konuşma</a:t>
            </a:r>
          </a:p>
        </p:txBody>
      </p:sp>
      <p:sp>
        <p:nvSpPr>
          <p:cNvPr id="521" name="Google Shape;521;p21"/>
          <p:cNvSpPr/>
          <p:nvPr/>
        </p:nvSpPr>
        <p:spPr>
          <a:xfrm>
            <a:off x="1233667" y="5685909"/>
            <a:ext cx="2102800" cy="74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lang="tr-TR" sz="3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2" name="Google Shape;522;p21"/>
          <p:cNvSpPr/>
          <p:nvPr/>
        </p:nvSpPr>
        <p:spPr>
          <a:xfrm>
            <a:off x="5044500" y="5685909"/>
            <a:ext cx="2102800" cy="74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lang="tr-TR" sz="3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3" name="Google Shape;523;p21"/>
          <p:cNvSpPr/>
          <p:nvPr/>
        </p:nvSpPr>
        <p:spPr>
          <a:xfrm>
            <a:off x="8855333" y="5685909"/>
            <a:ext cx="2102800" cy="748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lang="tr-TR" sz="3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4" name="Google Shape;524;p21"/>
          <p:cNvSpPr/>
          <p:nvPr/>
        </p:nvSpPr>
        <p:spPr>
          <a:xfrm>
            <a:off x="1233667" y="5841323"/>
            <a:ext cx="2102800" cy="748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lang="tr-TR" sz="3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5" name="Google Shape;525;p21"/>
          <p:cNvSpPr/>
          <p:nvPr/>
        </p:nvSpPr>
        <p:spPr>
          <a:xfrm>
            <a:off x="5044500" y="5841323"/>
            <a:ext cx="2102800" cy="74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lang="tr-TR" sz="3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6" name="Google Shape;526;p21"/>
          <p:cNvSpPr/>
          <p:nvPr/>
        </p:nvSpPr>
        <p:spPr>
          <a:xfrm>
            <a:off x="8855333" y="5841323"/>
            <a:ext cx="2102800" cy="748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lang="tr-TR" sz="3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7" name="Google Shape;527;p21"/>
          <p:cNvSpPr/>
          <p:nvPr/>
        </p:nvSpPr>
        <p:spPr>
          <a:xfrm>
            <a:off x="1233667" y="5996736"/>
            <a:ext cx="2102800" cy="748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lang="tr-TR" sz="3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8" name="Google Shape;528;p21"/>
          <p:cNvSpPr/>
          <p:nvPr/>
        </p:nvSpPr>
        <p:spPr>
          <a:xfrm>
            <a:off x="5044500" y="5996736"/>
            <a:ext cx="2102800" cy="748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lang="tr-TR" sz="3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9" name="Google Shape;529;p21"/>
          <p:cNvSpPr/>
          <p:nvPr/>
        </p:nvSpPr>
        <p:spPr>
          <a:xfrm>
            <a:off x="8855333" y="5996736"/>
            <a:ext cx="2102800" cy="748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lang="tr-TR" sz="3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0" name="Google Shape;530;p21"/>
          <p:cNvSpPr/>
          <p:nvPr/>
        </p:nvSpPr>
        <p:spPr>
          <a:xfrm>
            <a:off x="1233667" y="5375067"/>
            <a:ext cx="2102800" cy="74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lang="tr-TR" sz="3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1" name="Google Shape;531;p21"/>
          <p:cNvSpPr/>
          <p:nvPr/>
        </p:nvSpPr>
        <p:spPr>
          <a:xfrm>
            <a:off x="5044500" y="5375067"/>
            <a:ext cx="2102800" cy="74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lang="tr-TR" sz="3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2" name="Google Shape;532;p21"/>
          <p:cNvSpPr/>
          <p:nvPr/>
        </p:nvSpPr>
        <p:spPr>
          <a:xfrm>
            <a:off x="8855333" y="5375067"/>
            <a:ext cx="2102800" cy="74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lang="tr-TR" sz="3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3" name="Google Shape;533;p21"/>
          <p:cNvSpPr/>
          <p:nvPr/>
        </p:nvSpPr>
        <p:spPr>
          <a:xfrm>
            <a:off x="1233667" y="5530480"/>
            <a:ext cx="2102800" cy="74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lang="tr-TR" sz="3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4" name="Google Shape;534;p21"/>
          <p:cNvSpPr/>
          <p:nvPr/>
        </p:nvSpPr>
        <p:spPr>
          <a:xfrm>
            <a:off x="5044500" y="5530480"/>
            <a:ext cx="2102800" cy="74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lang="tr-TR" sz="3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5" name="Google Shape;535;p21"/>
          <p:cNvSpPr/>
          <p:nvPr/>
        </p:nvSpPr>
        <p:spPr>
          <a:xfrm>
            <a:off x="8855333" y="5530480"/>
            <a:ext cx="2102800" cy="748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lang="tr-TR" sz="3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1816415A-78E0-314A-B7E7-1B895E7C4776}"/>
              </a:ext>
            </a:extLst>
          </p:cNvPr>
          <p:cNvSpPr txBox="1"/>
          <p:nvPr/>
        </p:nvSpPr>
        <p:spPr>
          <a:xfrm>
            <a:off x="1789694" y="3369984"/>
            <a:ext cx="1030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AMAÇ</a:t>
            </a:r>
          </a:p>
        </p:txBody>
      </p:sp>
      <p:sp>
        <p:nvSpPr>
          <p:cNvPr id="58" name="Metin kutusu 57">
            <a:extLst>
              <a:ext uri="{FF2B5EF4-FFF2-40B4-BE49-F238E27FC236}">
                <a16:creationId xmlns:a16="http://schemas.microsoft.com/office/drawing/2014/main" id="{3D0A9260-1E33-D240-A421-AA9DB4E48BD5}"/>
              </a:ext>
            </a:extLst>
          </p:cNvPr>
          <p:cNvSpPr txBox="1"/>
          <p:nvPr/>
        </p:nvSpPr>
        <p:spPr>
          <a:xfrm>
            <a:off x="992561" y="3865385"/>
            <a:ext cx="27209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Her insan duygu ve düşüncelerini karşı tarafa iletmek ister. Bu mesajlar amaçtır. </a:t>
            </a:r>
          </a:p>
        </p:txBody>
      </p:sp>
      <p:sp>
        <p:nvSpPr>
          <p:cNvPr id="59" name="Metin kutusu 58">
            <a:extLst>
              <a:ext uri="{FF2B5EF4-FFF2-40B4-BE49-F238E27FC236}">
                <a16:creationId xmlns:a16="http://schemas.microsoft.com/office/drawing/2014/main" id="{B8B6D89C-7CDB-F646-B35B-49C85248C6BE}"/>
              </a:ext>
            </a:extLst>
          </p:cNvPr>
          <p:cNvSpPr txBox="1"/>
          <p:nvPr/>
        </p:nvSpPr>
        <p:spPr>
          <a:xfrm>
            <a:off x="5512858" y="3366936"/>
            <a:ext cx="1030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ARAÇ</a:t>
            </a:r>
          </a:p>
        </p:txBody>
      </p:sp>
      <p:sp>
        <p:nvSpPr>
          <p:cNvPr id="60" name="Metin kutusu 59">
            <a:extLst>
              <a:ext uri="{FF2B5EF4-FFF2-40B4-BE49-F238E27FC236}">
                <a16:creationId xmlns:a16="http://schemas.microsoft.com/office/drawing/2014/main" id="{3A854714-9CFA-B948-8B66-869790457894}"/>
              </a:ext>
            </a:extLst>
          </p:cNvPr>
          <p:cNvSpPr txBox="1"/>
          <p:nvPr/>
        </p:nvSpPr>
        <p:spPr>
          <a:xfrm>
            <a:off x="4735423" y="3821687"/>
            <a:ext cx="272095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Bireyler iletmek istedikleri mesajı konuşma dokunma, yazma gibi farklı yollarla karşı tarafa iletirler.</a:t>
            </a:r>
          </a:p>
        </p:txBody>
      </p:sp>
      <p:sp>
        <p:nvSpPr>
          <p:cNvPr id="61" name="Metin kutusu 60">
            <a:extLst>
              <a:ext uri="{FF2B5EF4-FFF2-40B4-BE49-F238E27FC236}">
                <a16:creationId xmlns:a16="http://schemas.microsoft.com/office/drawing/2014/main" id="{EBD0A30E-9B77-424C-8229-86D2F685C181}"/>
              </a:ext>
            </a:extLst>
          </p:cNvPr>
          <p:cNvSpPr txBox="1"/>
          <p:nvPr/>
        </p:nvSpPr>
        <p:spPr>
          <a:xfrm>
            <a:off x="9227669" y="3366936"/>
            <a:ext cx="1030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YOL</a:t>
            </a:r>
          </a:p>
        </p:txBody>
      </p:sp>
      <p:sp>
        <p:nvSpPr>
          <p:cNvPr id="62" name="Metin kutusu 61">
            <a:extLst>
              <a:ext uri="{FF2B5EF4-FFF2-40B4-BE49-F238E27FC236}">
                <a16:creationId xmlns:a16="http://schemas.microsoft.com/office/drawing/2014/main" id="{024AA418-C009-D04E-B248-D3BDA5E5D138}"/>
              </a:ext>
            </a:extLst>
          </p:cNvPr>
          <p:cNvSpPr txBox="1"/>
          <p:nvPr/>
        </p:nvSpPr>
        <p:spPr>
          <a:xfrm>
            <a:off x="8478486" y="3845093"/>
            <a:ext cx="27209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El-kol-yüz devinimleri eylemdir.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8D91B40-92FF-F748-9C8F-BCD7C23FC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075770" y="418959"/>
            <a:ext cx="16335326" cy="1272105"/>
          </a:xfrm>
        </p:spPr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Fonoloji (devam)</a:t>
            </a:r>
            <a:endParaRPr lang="tr-TR" sz="3600" dirty="0"/>
          </a:p>
        </p:txBody>
      </p:sp>
      <p:sp>
        <p:nvSpPr>
          <p:cNvPr id="4" name="Google Shape;1247;p29">
            <a:extLst>
              <a:ext uri="{FF2B5EF4-FFF2-40B4-BE49-F238E27FC236}">
                <a16:creationId xmlns:a16="http://schemas.microsoft.com/office/drawing/2014/main" id="{B984E045-B3F5-EF42-85E2-2526DBFC4FCD}"/>
              </a:ext>
            </a:extLst>
          </p:cNvPr>
          <p:cNvSpPr txBox="1"/>
          <p:nvPr/>
        </p:nvSpPr>
        <p:spPr>
          <a:xfrm>
            <a:off x="543249" y="3449295"/>
            <a:ext cx="3896622" cy="1813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tr-TR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Dillerin seslerin sıralanışına ilişkin kuralları vardır.</a:t>
            </a:r>
            <a:endParaRPr sz="2800" b="1" dirty="0">
              <a:solidFill>
                <a:srgbClr val="43434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grpSp>
        <p:nvGrpSpPr>
          <p:cNvPr id="5" name="Google Shape;1248;p29">
            <a:extLst>
              <a:ext uri="{FF2B5EF4-FFF2-40B4-BE49-F238E27FC236}">
                <a16:creationId xmlns:a16="http://schemas.microsoft.com/office/drawing/2014/main" id="{A1AF2F79-7B70-924A-BF6B-DE5CCF9DF4E8}"/>
              </a:ext>
            </a:extLst>
          </p:cNvPr>
          <p:cNvGrpSpPr/>
          <p:nvPr/>
        </p:nvGrpSpPr>
        <p:grpSpPr>
          <a:xfrm>
            <a:off x="4665199" y="1974916"/>
            <a:ext cx="4543954" cy="2842252"/>
            <a:chOff x="3712945" y="679153"/>
            <a:chExt cx="3068079" cy="2265124"/>
          </a:xfrm>
        </p:grpSpPr>
        <p:sp>
          <p:nvSpPr>
            <p:cNvPr id="6" name="Google Shape;1249;p29">
              <a:extLst>
                <a:ext uri="{FF2B5EF4-FFF2-40B4-BE49-F238E27FC236}">
                  <a16:creationId xmlns:a16="http://schemas.microsoft.com/office/drawing/2014/main" id="{0DA0FCDA-7579-D54D-BF4E-ADABBF937196}"/>
                </a:ext>
              </a:extLst>
            </p:cNvPr>
            <p:cNvSpPr/>
            <p:nvPr/>
          </p:nvSpPr>
          <p:spPr>
            <a:xfrm>
              <a:off x="4384627" y="1598824"/>
              <a:ext cx="1758310" cy="1345453"/>
            </a:xfrm>
            <a:custGeom>
              <a:avLst/>
              <a:gdLst/>
              <a:ahLst/>
              <a:cxnLst/>
              <a:rect l="l" t="t" r="r" b="b"/>
              <a:pathLst>
                <a:path w="89096" h="68176" extrusionOk="0">
                  <a:moveTo>
                    <a:pt x="45138" y="1"/>
                  </a:moveTo>
                  <a:cubicBezTo>
                    <a:pt x="32434" y="1"/>
                    <a:pt x="22087" y="10335"/>
                    <a:pt x="22087" y="23051"/>
                  </a:cubicBezTo>
                  <a:cubicBezTo>
                    <a:pt x="22087" y="28171"/>
                    <a:pt x="23754" y="33041"/>
                    <a:pt x="26826" y="37041"/>
                  </a:cubicBezTo>
                  <a:lnTo>
                    <a:pt x="1" y="63866"/>
                  </a:lnTo>
                  <a:lnTo>
                    <a:pt x="4323" y="68176"/>
                  </a:lnTo>
                  <a:lnTo>
                    <a:pt x="35517" y="36982"/>
                  </a:lnTo>
                  <a:cubicBezTo>
                    <a:pt x="31088" y="33934"/>
                    <a:pt x="28195" y="28826"/>
                    <a:pt x="28195" y="23051"/>
                  </a:cubicBezTo>
                  <a:cubicBezTo>
                    <a:pt x="28195" y="13693"/>
                    <a:pt x="35779" y="6109"/>
                    <a:pt x="45138" y="6109"/>
                  </a:cubicBezTo>
                  <a:cubicBezTo>
                    <a:pt x="54496" y="6109"/>
                    <a:pt x="62080" y="13693"/>
                    <a:pt x="62080" y="23051"/>
                  </a:cubicBezTo>
                  <a:cubicBezTo>
                    <a:pt x="62080" y="28826"/>
                    <a:pt x="59175" y="33934"/>
                    <a:pt x="54758" y="36982"/>
                  </a:cubicBezTo>
                  <a:lnTo>
                    <a:pt x="84773" y="67009"/>
                  </a:lnTo>
                  <a:lnTo>
                    <a:pt x="89095" y="62687"/>
                  </a:lnTo>
                  <a:lnTo>
                    <a:pt x="63449" y="37041"/>
                  </a:lnTo>
                  <a:cubicBezTo>
                    <a:pt x="66509" y="33041"/>
                    <a:pt x="68176" y="28171"/>
                    <a:pt x="68176" y="23051"/>
                  </a:cubicBezTo>
                  <a:cubicBezTo>
                    <a:pt x="68176" y="10335"/>
                    <a:pt x="57842" y="1"/>
                    <a:pt x="45138" y="1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1250;p29">
              <a:extLst>
                <a:ext uri="{FF2B5EF4-FFF2-40B4-BE49-F238E27FC236}">
                  <a16:creationId xmlns:a16="http://schemas.microsoft.com/office/drawing/2014/main" id="{9C773C18-660E-804F-AFE3-A493C7DEB7B4}"/>
                </a:ext>
              </a:extLst>
            </p:cNvPr>
            <p:cNvSpPr/>
            <p:nvPr/>
          </p:nvSpPr>
          <p:spPr>
            <a:xfrm>
              <a:off x="4941051" y="1719369"/>
              <a:ext cx="668760" cy="668503"/>
            </a:xfrm>
            <a:custGeom>
              <a:avLst/>
              <a:gdLst/>
              <a:ahLst/>
              <a:cxnLst/>
              <a:rect l="l" t="t" r="r" b="b"/>
              <a:pathLst>
                <a:path w="33887" h="33874" extrusionOk="0">
                  <a:moveTo>
                    <a:pt x="33886" y="16943"/>
                  </a:moveTo>
                  <a:cubicBezTo>
                    <a:pt x="33886" y="26290"/>
                    <a:pt x="26302" y="33874"/>
                    <a:pt x="16944" y="33874"/>
                  </a:cubicBezTo>
                  <a:cubicBezTo>
                    <a:pt x="7585" y="33874"/>
                    <a:pt x="1" y="26290"/>
                    <a:pt x="1" y="16943"/>
                  </a:cubicBezTo>
                  <a:cubicBezTo>
                    <a:pt x="1" y="7585"/>
                    <a:pt x="7585" y="1"/>
                    <a:pt x="16944" y="1"/>
                  </a:cubicBezTo>
                  <a:cubicBezTo>
                    <a:pt x="26302" y="1"/>
                    <a:pt x="33886" y="7585"/>
                    <a:pt x="33886" y="1694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2"/>
                </a:solidFill>
              </a:endParaRPr>
            </a:p>
          </p:txBody>
        </p:sp>
        <p:sp>
          <p:nvSpPr>
            <p:cNvPr id="8" name="Google Shape;1251;p29">
              <a:extLst>
                <a:ext uri="{FF2B5EF4-FFF2-40B4-BE49-F238E27FC236}">
                  <a16:creationId xmlns:a16="http://schemas.microsoft.com/office/drawing/2014/main" id="{30359C3C-632A-9B46-8FCA-53948002271F}"/>
                </a:ext>
              </a:extLst>
            </p:cNvPr>
            <p:cNvSpPr/>
            <p:nvPr/>
          </p:nvSpPr>
          <p:spPr>
            <a:xfrm>
              <a:off x="4998403" y="1776464"/>
              <a:ext cx="554080" cy="554317"/>
            </a:xfrm>
            <a:custGeom>
              <a:avLst/>
              <a:gdLst/>
              <a:ahLst/>
              <a:cxnLst/>
              <a:rect l="l" t="t" r="r" b="b"/>
              <a:pathLst>
                <a:path w="28076" h="28088" extrusionOk="0">
                  <a:moveTo>
                    <a:pt x="14038" y="1"/>
                  </a:moveTo>
                  <a:cubicBezTo>
                    <a:pt x="6287" y="1"/>
                    <a:pt x="0" y="6287"/>
                    <a:pt x="0" y="14050"/>
                  </a:cubicBezTo>
                  <a:cubicBezTo>
                    <a:pt x="0" y="21801"/>
                    <a:pt x="6287" y="28088"/>
                    <a:pt x="14038" y="28088"/>
                  </a:cubicBezTo>
                  <a:cubicBezTo>
                    <a:pt x="21789" y="28088"/>
                    <a:pt x="28075" y="21801"/>
                    <a:pt x="28075" y="14050"/>
                  </a:cubicBezTo>
                  <a:cubicBezTo>
                    <a:pt x="28075" y="6287"/>
                    <a:pt x="21789" y="1"/>
                    <a:pt x="1403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1252;p29">
              <a:extLst>
                <a:ext uri="{FF2B5EF4-FFF2-40B4-BE49-F238E27FC236}">
                  <a16:creationId xmlns:a16="http://schemas.microsoft.com/office/drawing/2014/main" id="{23F9B87A-EBC9-2F47-BD93-483A40C70BCD}"/>
                </a:ext>
              </a:extLst>
            </p:cNvPr>
            <p:cNvSpPr txBox="1"/>
            <p:nvPr/>
          </p:nvSpPr>
          <p:spPr>
            <a:xfrm>
              <a:off x="3712945" y="1072306"/>
              <a:ext cx="3068079" cy="53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/>
              <a:r>
                <a:rPr lang="tr-T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Seslerin konumlarına ilişkin kurallar (Ğ ile kelime başlamaz)</a:t>
              </a:r>
              <a:endParaRPr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endParaRPr>
            </a:p>
          </p:txBody>
        </p:sp>
        <p:sp>
          <p:nvSpPr>
            <p:cNvPr id="10" name="Google Shape;1253;p29">
              <a:extLst>
                <a:ext uri="{FF2B5EF4-FFF2-40B4-BE49-F238E27FC236}">
                  <a16:creationId xmlns:a16="http://schemas.microsoft.com/office/drawing/2014/main" id="{C601D79E-749E-3542-9BFC-655F0C44E4AC}"/>
                </a:ext>
              </a:extLst>
            </p:cNvPr>
            <p:cNvSpPr txBox="1"/>
            <p:nvPr/>
          </p:nvSpPr>
          <p:spPr>
            <a:xfrm>
              <a:off x="3951868" y="679153"/>
              <a:ext cx="2544890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/>
              <a:r>
                <a:rPr lang="tr-TR" sz="20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Yayılım/dağılım kuralı</a:t>
              </a:r>
              <a:endParaRPr b="1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  <p:grpSp>
          <p:nvGrpSpPr>
            <p:cNvPr id="11" name="Google Shape;1254;p29">
              <a:extLst>
                <a:ext uri="{FF2B5EF4-FFF2-40B4-BE49-F238E27FC236}">
                  <a16:creationId xmlns:a16="http://schemas.microsoft.com/office/drawing/2014/main" id="{19C3C916-3DBB-744E-8E4A-195DBCE4377E}"/>
                </a:ext>
              </a:extLst>
            </p:cNvPr>
            <p:cNvGrpSpPr/>
            <p:nvPr/>
          </p:nvGrpSpPr>
          <p:grpSpPr>
            <a:xfrm>
              <a:off x="5134594" y="1912779"/>
              <a:ext cx="281680" cy="281680"/>
              <a:chOff x="-57570350" y="3982600"/>
              <a:chExt cx="319800" cy="319800"/>
            </a:xfrm>
          </p:grpSpPr>
          <p:sp>
            <p:nvSpPr>
              <p:cNvPr id="12" name="Google Shape;1255;p29">
                <a:extLst>
                  <a:ext uri="{FF2B5EF4-FFF2-40B4-BE49-F238E27FC236}">
                    <a16:creationId xmlns:a16="http://schemas.microsoft.com/office/drawing/2014/main" id="{F2AF7936-CAE9-B644-9829-9CA167D1DC97}"/>
                  </a:ext>
                </a:extLst>
              </p:cNvPr>
              <p:cNvSpPr/>
              <p:nvPr/>
            </p:nvSpPr>
            <p:spPr>
              <a:xfrm>
                <a:off x="-57570350" y="4033000"/>
                <a:ext cx="319800" cy="269400"/>
              </a:xfrm>
              <a:custGeom>
                <a:avLst/>
                <a:gdLst/>
                <a:ahLst/>
                <a:cxnLst/>
                <a:rect l="l" t="t" r="r" b="b"/>
                <a:pathLst>
                  <a:path w="12792" h="10776" extrusionOk="0">
                    <a:moveTo>
                      <a:pt x="9452" y="4002"/>
                    </a:moveTo>
                    <a:cubicBezTo>
                      <a:pt x="10083" y="4002"/>
                      <a:pt x="10555" y="4506"/>
                      <a:pt x="10555" y="5105"/>
                    </a:cubicBezTo>
                    <a:lnTo>
                      <a:pt x="10555" y="5861"/>
                    </a:lnTo>
                    <a:cubicBezTo>
                      <a:pt x="10555" y="6459"/>
                      <a:pt x="10020" y="6963"/>
                      <a:pt x="9389" y="6963"/>
                    </a:cubicBezTo>
                    <a:lnTo>
                      <a:pt x="8665" y="6963"/>
                    </a:lnTo>
                    <a:cubicBezTo>
                      <a:pt x="7751" y="6963"/>
                      <a:pt x="6995" y="6333"/>
                      <a:pt x="6838" y="5451"/>
                    </a:cubicBezTo>
                    <a:lnTo>
                      <a:pt x="6018" y="5451"/>
                    </a:lnTo>
                    <a:cubicBezTo>
                      <a:pt x="5861" y="6333"/>
                      <a:pt x="5105" y="6963"/>
                      <a:pt x="4191" y="6963"/>
                    </a:cubicBezTo>
                    <a:lnTo>
                      <a:pt x="3467" y="6963"/>
                    </a:lnTo>
                    <a:cubicBezTo>
                      <a:pt x="2836" y="6963"/>
                      <a:pt x="2364" y="6459"/>
                      <a:pt x="2364" y="5861"/>
                    </a:cubicBezTo>
                    <a:lnTo>
                      <a:pt x="2364" y="5105"/>
                    </a:lnTo>
                    <a:cubicBezTo>
                      <a:pt x="2364" y="4475"/>
                      <a:pt x="2868" y="4002"/>
                      <a:pt x="3467" y="4002"/>
                    </a:cubicBezTo>
                    <a:lnTo>
                      <a:pt x="4947" y="4002"/>
                    </a:lnTo>
                    <a:cubicBezTo>
                      <a:pt x="5420" y="4002"/>
                      <a:pt x="5861" y="4317"/>
                      <a:pt x="6018" y="4758"/>
                    </a:cubicBezTo>
                    <a:lnTo>
                      <a:pt x="6869" y="4758"/>
                    </a:lnTo>
                    <a:cubicBezTo>
                      <a:pt x="7027" y="4317"/>
                      <a:pt x="7436" y="4002"/>
                      <a:pt x="7940" y="4002"/>
                    </a:cubicBezTo>
                    <a:close/>
                    <a:moveTo>
                      <a:pt x="1135" y="6365"/>
                    </a:moveTo>
                    <a:cubicBezTo>
                      <a:pt x="1419" y="6711"/>
                      <a:pt x="1860" y="6963"/>
                      <a:pt x="2364" y="6963"/>
                    </a:cubicBezTo>
                    <a:cubicBezTo>
                      <a:pt x="2301" y="7342"/>
                      <a:pt x="1954" y="7720"/>
                      <a:pt x="1576" y="7720"/>
                    </a:cubicBezTo>
                    <a:cubicBezTo>
                      <a:pt x="1167" y="7720"/>
                      <a:pt x="820" y="7342"/>
                      <a:pt x="820" y="6963"/>
                    </a:cubicBezTo>
                    <a:cubicBezTo>
                      <a:pt x="820" y="6711"/>
                      <a:pt x="946" y="6491"/>
                      <a:pt x="1135" y="6365"/>
                    </a:cubicBezTo>
                    <a:close/>
                    <a:moveTo>
                      <a:pt x="11784" y="6365"/>
                    </a:moveTo>
                    <a:cubicBezTo>
                      <a:pt x="11973" y="6491"/>
                      <a:pt x="12099" y="6711"/>
                      <a:pt x="12099" y="6963"/>
                    </a:cubicBezTo>
                    <a:cubicBezTo>
                      <a:pt x="12099" y="7342"/>
                      <a:pt x="11721" y="7720"/>
                      <a:pt x="11343" y="7720"/>
                    </a:cubicBezTo>
                    <a:cubicBezTo>
                      <a:pt x="10933" y="7720"/>
                      <a:pt x="10555" y="7342"/>
                      <a:pt x="10555" y="6963"/>
                    </a:cubicBezTo>
                    <a:cubicBezTo>
                      <a:pt x="11028" y="6963"/>
                      <a:pt x="11500" y="6711"/>
                      <a:pt x="11784" y="6365"/>
                    </a:cubicBezTo>
                    <a:close/>
                    <a:moveTo>
                      <a:pt x="7432" y="7286"/>
                    </a:moveTo>
                    <a:cubicBezTo>
                      <a:pt x="7531" y="7286"/>
                      <a:pt x="7625" y="7326"/>
                      <a:pt x="7688" y="7405"/>
                    </a:cubicBezTo>
                    <a:cubicBezTo>
                      <a:pt x="7909" y="7499"/>
                      <a:pt x="7909" y="7751"/>
                      <a:pt x="7751" y="7909"/>
                    </a:cubicBezTo>
                    <a:cubicBezTo>
                      <a:pt x="7405" y="8255"/>
                      <a:pt x="6932" y="8444"/>
                      <a:pt x="6396" y="8444"/>
                    </a:cubicBezTo>
                    <a:cubicBezTo>
                      <a:pt x="5892" y="8444"/>
                      <a:pt x="5420" y="8255"/>
                      <a:pt x="5073" y="7909"/>
                    </a:cubicBezTo>
                    <a:cubicBezTo>
                      <a:pt x="4916" y="7751"/>
                      <a:pt x="4916" y="7499"/>
                      <a:pt x="5073" y="7405"/>
                    </a:cubicBezTo>
                    <a:cubicBezTo>
                      <a:pt x="5152" y="7326"/>
                      <a:pt x="5254" y="7286"/>
                      <a:pt x="5349" y="7286"/>
                    </a:cubicBezTo>
                    <a:cubicBezTo>
                      <a:pt x="5443" y="7286"/>
                      <a:pt x="5530" y="7326"/>
                      <a:pt x="5577" y="7405"/>
                    </a:cubicBezTo>
                    <a:cubicBezTo>
                      <a:pt x="5798" y="7609"/>
                      <a:pt x="6081" y="7712"/>
                      <a:pt x="6365" y="7712"/>
                    </a:cubicBezTo>
                    <a:cubicBezTo>
                      <a:pt x="6649" y="7712"/>
                      <a:pt x="6932" y="7609"/>
                      <a:pt x="7153" y="7405"/>
                    </a:cubicBezTo>
                    <a:cubicBezTo>
                      <a:pt x="7231" y="7326"/>
                      <a:pt x="7334" y="7286"/>
                      <a:pt x="7432" y="7286"/>
                    </a:cubicBezTo>
                    <a:close/>
                    <a:moveTo>
                      <a:pt x="8287" y="1"/>
                    </a:moveTo>
                    <a:lnTo>
                      <a:pt x="8350" y="158"/>
                    </a:lnTo>
                    <a:cubicBezTo>
                      <a:pt x="8476" y="726"/>
                      <a:pt x="8287" y="1324"/>
                      <a:pt x="7940" y="1797"/>
                    </a:cubicBezTo>
                    <a:cubicBezTo>
                      <a:pt x="7562" y="2269"/>
                      <a:pt x="6995" y="2521"/>
                      <a:pt x="6428" y="2521"/>
                    </a:cubicBezTo>
                    <a:cubicBezTo>
                      <a:pt x="5829" y="2521"/>
                      <a:pt x="5262" y="2238"/>
                      <a:pt x="4884" y="1797"/>
                    </a:cubicBezTo>
                    <a:cubicBezTo>
                      <a:pt x="4475" y="1324"/>
                      <a:pt x="4380" y="726"/>
                      <a:pt x="4475" y="190"/>
                    </a:cubicBezTo>
                    <a:lnTo>
                      <a:pt x="4538" y="32"/>
                    </a:lnTo>
                    <a:lnTo>
                      <a:pt x="4538" y="32"/>
                    </a:lnTo>
                    <a:cubicBezTo>
                      <a:pt x="3183" y="726"/>
                      <a:pt x="2332" y="2112"/>
                      <a:pt x="2332" y="3655"/>
                    </a:cubicBezTo>
                    <a:lnTo>
                      <a:pt x="2332" y="4002"/>
                    </a:lnTo>
                    <a:cubicBezTo>
                      <a:pt x="1482" y="4002"/>
                      <a:pt x="789" y="4664"/>
                      <a:pt x="789" y="5514"/>
                    </a:cubicBezTo>
                    <a:lnTo>
                      <a:pt x="789" y="5703"/>
                    </a:lnTo>
                    <a:cubicBezTo>
                      <a:pt x="316" y="5987"/>
                      <a:pt x="32" y="6428"/>
                      <a:pt x="32" y="6995"/>
                    </a:cubicBezTo>
                    <a:cubicBezTo>
                      <a:pt x="32" y="7405"/>
                      <a:pt x="190" y="7751"/>
                      <a:pt x="442" y="7972"/>
                    </a:cubicBezTo>
                    <a:lnTo>
                      <a:pt x="64" y="8696"/>
                    </a:lnTo>
                    <a:cubicBezTo>
                      <a:pt x="1" y="8885"/>
                      <a:pt x="64" y="9074"/>
                      <a:pt x="222" y="9200"/>
                    </a:cubicBezTo>
                    <a:cubicBezTo>
                      <a:pt x="282" y="9226"/>
                      <a:pt x="341" y="9238"/>
                      <a:pt x="396" y="9238"/>
                    </a:cubicBezTo>
                    <a:cubicBezTo>
                      <a:pt x="541" y="9238"/>
                      <a:pt x="666" y="9157"/>
                      <a:pt x="757" y="9043"/>
                    </a:cubicBezTo>
                    <a:lnTo>
                      <a:pt x="1072" y="8413"/>
                    </a:lnTo>
                    <a:cubicBezTo>
                      <a:pt x="1230" y="8444"/>
                      <a:pt x="1387" y="8507"/>
                      <a:pt x="1545" y="8507"/>
                    </a:cubicBezTo>
                    <a:cubicBezTo>
                      <a:pt x="1923" y="8507"/>
                      <a:pt x="2332" y="8350"/>
                      <a:pt x="2553" y="8098"/>
                    </a:cubicBezTo>
                    <a:cubicBezTo>
                      <a:pt x="3151" y="9641"/>
                      <a:pt x="4632" y="10776"/>
                      <a:pt x="6365" y="10776"/>
                    </a:cubicBezTo>
                    <a:cubicBezTo>
                      <a:pt x="8098" y="10776"/>
                      <a:pt x="9610" y="9641"/>
                      <a:pt x="10209" y="8098"/>
                    </a:cubicBezTo>
                    <a:cubicBezTo>
                      <a:pt x="10461" y="8381"/>
                      <a:pt x="10839" y="8507"/>
                      <a:pt x="11217" y="8507"/>
                    </a:cubicBezTo>
                    <a:cubicBezTo>
                      <a:pt x="11374" y="8507"/>
                      <a:pt x="11532" y="8444"/>
                      <a:pt x="11689" y="8413"/>
                    </a:cubicBezTo>
                    <a:lnTo>
                      <a:pt x="12004" y="9043"/>
                    </a:lnTo>
                    <a:cubicBezTo>
                      <a:pt x="12069" y="9173"/>
                      <a:pt x="12193" y="9258"/>
                      <a:pt x="12326" y="9258"/>
                    </a:cubicBezTo>
                    <a:cubicBezTo>
                      <a:pt x="12387" y="9258"/>
                      <a:pt x="12449" y="9240"/>
                      <a:pt x="12508" y="9200"/>
                    </a:cubicBezTo>
                    <a:cubicBezTo>
                      <a:pt x="12729" y="9137"/>
                      <a:pt x="12792" y="8885"/>
                      <a:pt x="12666" y="8696"/>
                    </a:cubicBezTo>
                    <a:lnTo>
                      <a:pt x="12382" y="7940"/>
                    </a:lnTo>
                    <a:cubicBezTo>
                      <a:pt x="12634" y="7657"/>
                      <a:pt x="12792" y="7310"/>
                      <a:pt x="12792" y="6963"/>
                    </a:cubicBezTo>
                    <a:cubicBezTo>
                      <a:pt x="12792" y="6396"/>
                      <a:pt x="12477" y="5924"/>
                      <a:pt x="12036" y="5672"/>
                    </a:cubicBezTo>
                    <a:lnTo>
                      <a:pt x="12036" y="5451"/>
                    </a:lnTo>
                    <a:cubicBezTo>
                      <a:pt x="12036" y="4632"/>
                      <a:pt x="11343" y="3971"/>
                      <a:pt x="10524" y="3971"/>
                    </a:cubicBezTo>
                    <a:lnTo>
                      <a:pt x="10524" y="3624"/>
                    </a:lnTo>
                    <a:cubicBezTo>
                      <a:pt x="10524" y="2080"/>
                      <a:pt x="9641" y="694"/>
                      <a:pt x="82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256;p29">
                <a:extLst>
                  <a:ext uri="{FF2B5EF4-FFF2-40B4-BE49-F238E27FC236}">
                    <a16:creationId xmlns:a16="http://schemas.microsoft.com/office/drawing/2014/main" id="{A0DE597B-2273-1049-ABA1-A46470FE95C2}"/>
                  </a:ext>
                </a:extLst>
              </p:cNvPr>
              <p:cNvSpPr/>
              <p:nvPr/>
            </p:nvSpPr>
            <p:spPr>
              <a:xfrm>
                <a:off x="-57493150" y="4151150"/>
                <a:ext cx="55150" cy="36250"/>
              </a:xfrm>
              <a:custGeom>
                <a:avLst/>
                <a:gdLst/>
                <a:ahLst/>
                <a:cxnLst/>
                <a:rect l="l" t="t" r="r" b="b"/>
                <a:pathLst>
                  <a:path w="2206" h="1450" extrusionOk="0">
                    <a:moveTo>
                      <a:pt x="379" y="1"/>
                    </a:moveTo>
                    <a:cubicBezTo>
                      <a:pt x="158" y="1"/>
                      <a:pt x="0" y="127"/>
                      <a:pt x="0" y="347"/>
                    </a:cubicBezTo>
                    <a:lnTo>
                      <a:pt x="0" y="1072"/>
                    </a:lnTo>
                    <a:cubicBezTo>
                      <a:pt x="0" y="1292"/>
                      <a:pt x="158" y="1450"/>
                      <a:pt x="379" y="1450"/>
                    </a:cubicBezTo>
                    <a:lnTo>
                      <a:pt x="1103" y="1450"/>
                    </a:lnTo>
                    <a:cubicBezTo>
                      <a:pt x="1733" y="1450"/>
                      <a:pt x="2206" y="914"/>
                      <a:pt x="2206" y="347"/>
                    </a:cubicBezTo>
                    <a:cubicBezTo>
                      <a:pt x="2206" y="158"/>
                      <a:pt x="2048" y="1"/>
                      <a:pt x="185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257;p29">
                <a:extLst>
                  <a:ext uri="{FF2B5EF4-FFF2-40B4-BE49-F238E27FC236}">
                    <a16:creationId xmlns:a16="http://schemas.microsoft.com/office/drawing/2014/main" id="{25F5F3D0-BC49-D844-A5FC-52B3BA1C5FAE}"/>
                  </a:ext>
                </a:extLst>
              </p:cNvPr>
              <p:cNvSpPr/>
              <p:nvPr/>
            </p:nvSpPr>
            <p:spPr>
              <a:xfrm>
                <a:off x="-57381300" y="4151150"/>
                <a:ext cx="55925" cy="36250"/>
              </a:xfrm>
              <a:custGeom>
                <a:avLst/>
                <a:gdLst/>
                <a:ahLst/>
                <a:cxnLst/>
                <a:rect l="l" t="t" r="r" b="b"/>
                <a:pathLst>
                  <a:path w="2237" h="1450" extrusionOk="0">
                    <a:moveTo>
                      <a:pt x="347" y="1"/>
                    </a:moveTo>
                    <a:cubicBezTo>
                      <a:pt x="158" y="1"/>
                      <a:pt x="0" y="127"/>
                      <a:pt x="0" y="347"/>
                    </a:cubicBezTo>
                    <a:cubicBezTo>
                      <a:pt x="0" y="977"/>
                      <a:pt x="504" y="1450"/>
                      <a:pt x="1103" y="1450"/>
                    </a:cubicBezTo>
                    <a:lnTo>
                      <a:pt x="1827" y="1450"/>
                    </a:lnTo>
                    <a:cubicBezTo>
                      <a:pt x="2048" y="1450"/>
                      <a:pt x="2206" y="1292"/>
                      <a:pt x="2206" y="1103"/>
                    </a:cubicBezTo>
                    <a:lnTo>
                      <a:pt x="2206" y="347"/>
                    </a:lnTo>
                    <a:cubicBezTo>
                      <a:pt x="2237" y="158"/>
                      <a:pt x="2079" y="1"/>
                      <a:pt x="182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258;p29">
                <a:extLst>
                  <a:ext uri="{FF2B5EF4-FFF2-40B4-BE49-F238E27FC236}">
                    <a16:creationId xmlns:a16="http://schemas.microsoft.com/office/drawing/2014/main" id="{B3F76120-A762-3943-A00F-C9E8A67A0A58}"/>
                  </a:ext>
                </a:extLst>
              </p:cNvPr>
              <p:cNvSpPr/>
              <p:nvPr/>
            </p:nvSpPr>
            <p:spPr>
              <a:xfrm>
                <a:off x="-57442750" y="3982600"/>
                <a:ext cx="65400" cy="93750"/>
              </a:xfrm>
              <a:custGeom>
                <a:avLst/>
                <a:gdLst/>
                <a:ahLst/>
                <a:cxnLst/>
                <a:rect l="l" t="t" r="r" b="b"/>
                <a:pathLst>
                  <a:path w="2616" h="3750" extrusionOk="0">
                    <a:moveTo>
                      <a:pt x="1292" y="1"/>
                    </a:moveTo>
                    <a:cubicBezTo>
                      <a:pt x="883" y="1"/>
                      <a:pt x="473" y="316"/>
                      <a:pt x="410" y="757"/>
                    </a:cubicBezTo>
                    <a:lnTo>
                      <a:pt x="95" y="2269"/>
                    </a:lnTo>
                    <a:cubicBezTo>
                      <a:pt x="1" y="2616"/>
                      <a:pt x="127" y="3025"/>
                      <a:pt x="316" y="3309"/>
                    </a:cubicBezTo>
                    <a:cubicBezTo>
                      <a:pt x="599" y="3529"/>
                      <a:pt x="946" y="3750"/>
                      <a:pt x="1355" y="3750"/>
                    </a:cubicBezTo>
                    <a:cubicBezTo>
                      <a:pt x="1702" y="3750"/>
                      <a:pt x="2049" y="3592"/>
                      <a:pt x="2301" y="3309"/>
                    </a:cubicBezTo>
                    <a:cubicBezTo>
                      <a:pt x="2521" y="3025"/>
                      <a:pt x="2616" y="2647"/>
                      <a:pt x="2521" y="2269"/>
                    </a:cubicBezTo>
                    <a:lnTo>
                      <a:pt x="2206" y="757"/>
                    </a:lnTo>
                    <a:cubicBezTo>
                      <a:pt x="2143" y="316"/>
                      <a:pt x="1734" y="1"/>
                      <a:pt x="129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6" name="Google Shape;1259;p29">
            <a:extLst>
              <a:ext uri="{FF2B5EF4-FFF2-40B4-BE49-F238E27FC236}">
                <a16:creationId xmlns:a16="http://schemas.microsoft.com/office/drawing/2014/main" id="{55738C66-9449-5348-8261-8715CCA747F4}"/>
              </a:ext>
            </a:extLst>
          </p:cNvPr>
          <p:cNvGrpSpPr/>
          <p:nvPr/>
        </p:nvGrpSpPr>
        <p:grpSpPr>
          <a:xfrm>
            <a:off x="7687702" y="3259346"/>
            <a:ext cx="1981888" cy="1679419"/>
            <a:chOff x="6464184" y="1598824"/>
            <a:chExt cx="1338171" cy="1338408"/>
          </a:xfrm>
        </p:grpSpPr>
        <p:sp>
          <p:nvSpPr>
            <p:cNvPr id="17" name="Google Shape;1260;p29">
              <a:extLst>
                <a:ext uri="{FF2B5EF4-FFF2-40B4-BE49-F238E27FC236}">
                  <a16:creationId xmlns:a16="http://schemas.microsoft.com/office/drawing/2014/main" id="{C56C0FC1-966D-B04D-A0DB-132BF1D59CE5}"/>
                </a:ext>
              </a:extLst>
            </p:cNvPr>
            <p:cNvSpPr/>
            <p:nvPr/>
          </p:nvSpPr>
          <p:spPr>
            <a:xfrm>
              <a:off x="6464184" y="1598824"/>
              <a:ext cx="1338171" cy="1338408"/>
            </a:xfrm>
            <a:custGeom>
              <a:avLst/>
              <a:gdLst/>
              <a:ahLst/>
              <a:cxnLst/>
              <a:rect l="l" t="t" r="r" b="b"/>
              <a:pathLst>
                <a:path w="67807" h="67819" extrusionOk="0">
                  <a:moveTo>
                    <a:pt x="44768" y="1"/>
                  </a:moveTo>
                  <a:cubicBezTo>
                    <a:pt x="32052" y="1"/>
                    <a:pt x="21717" y="10335"/>
                    <a:pt x="21717" y="23051"/>
                  </a:cubicBezTo>
                  <a:lnTo>
                    <a:pt x="27825" y="23051"/>
                  </a:lnTo>
                  <a:cubicBezTo>
                    <a:pt x="27825" y="13693"/>
                    <a:pt x="35409" y="6109"/>
                    <a:pt x="44768" y="6109"/>
                  </a:cubicBezTo>
                  <a:cubicBezTo>
                    <a:pt x="54114" y="6109"/>
                    <a:pt x="61710" y="13693"/>
                    <a:pt x="61710" y="23051"/>
                  </a:cubicBezTo>
                  <a:cubicBezTo>
                    <a:pt x="61710" y="32398"/>
                    <a:pt x="54114" y="39982"/>
                    <a:pt x="44768" y="39982"/>
                  </a:cubicBezTo>
                  <a:cubicBezTo>
                    <a:pt x="38981" y="39982"/>
                    <a:pt x="33885" y="37089"/>
                    <a:pt x="30826" y="32672"/>
                  </a:cubicBezTo>
                  <a:lnTo>
                    <a:pt x="0" y="63497"/>
                  </a:lnTo>
                  <a:lnTo>
                    <a:pt x="4310" y="67819"/>
                  </a:lnTo>
                  <a:lnTo>
                    <a:pt x="30778" y="41351"/>
                  </a:lnTo>
                  <a:cubicBezTo>
                    <a:pt x="34767" y="44423"/>
                    <a:pt x="39636" y="46090"/>
                    <a:pt x="44768" y="46090"/>
                  </a:cubicBezTo>
                  <a:cubicBezTo>
                    <a:pt x="57472" y="46090"/>
                    <a:pt x="67806" y="35755"/>
                    <a:pt x="67806" y="23051"/>
                  </a:cubicBezTo>
                  <a:cubicBezTo>
                    <a:pt x="67806" y="10335"/>
                    <a:pt x="57472" y="1"/>
                    <a:pt x="44768" y="1"/>
                  </a:cubicBezTo>
                  <a:close/>
                </a:path>
              </a:pathLst>
            </a:custGeom>
            <a:solidFill>
              <a:srgbClr val="5EB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261;p29">
              <a:extLst>
                <a:ext uri="{FF2B5EF4-FFF2-40B4-BE49-F238E27FC236}">
                  <a16:creationId xmlns:a16="http://schemas.microsoft.com/office/drawing/2014/main" id="{3A5A6ABA-CC7D-C44B-9450-ED86FE579C5A}"/>
                </a:ext>
              </a:extLst>
            </p:cNvPr>
            <p:cNvSpPr/>
            <p:nvPr/>
          </p:nvSpPr>
          <p:spPr>
            <a:xfrm>
              <a:off x="7013326" y="1719369"/>
              <a:ext cx="668740" cy="668503"/>
            </a:xfrm>
            <a:custGeom>
              <a:avLst/>
              <a:gdLst/>
              <a:ahLst/>
              <a:cxnLst/>
              <a:rect l="l" t="t" r="r" b="b"/>
              <a:pathLst>
                <a:path w="33886" h="33874" extrusionOk="0">
                  <a:moveTo>
                    <a:pt x="16943" y="1"/>
                  </a:moveTo>
                  <a:cubicBezTo>
                    <a:pt x="7584" y="1"/>
                    <a:pt x="0" y="7585"/>
                    <a:pt x="0" y="16943"/>
                  </a:cubicBezTo>
                  <a:cubicBezTo>
                    <a:pt x="0" y="26290"/>
                    <a:pt x="7584" y="33874"/>
                    <a:pt x="16943" y="33874"/>
                  </a:cubicBezTo>
                  <a:cubicBezTo>
                    <a:pt x="26289" y="33874"/>
                    <a:pt x="33885" y="26290"/>
                    <a:pt x="33885" y="16943"/>
                  </a:cubicBezTo>
                  <a:cubicBezTo>
                    <a:pt x="33885" y="7585"/>
                    <a:pt x="26289" y="1"/>
                    <a:pt x="169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2"/>
                </a:solidFill>
              </a:endParaRPr>
            </a:p>
          </p:txBody>
        </p:sp>
        <p:sp>
          <p:nvSpPr>
            <p:cNvPr id="19" name="Google Shape;1262;p29">
              <a:extLst>
                <a:ext uri="{FF2B5EF4-FFF2-40B4-BE49-F238E27FC236}">
                  <a16:creationId xmlns:a16="http://schemas.microsoft.com/office/drawing/2014/main" id="{6DAA9F45-99FC-EE4E-9CDA-1D3503D6EDB5}"/>
                </a:ext>
              </a:extLst>
            </p:cNvPr>
            <p:cNvSpPr/>
            <p:nvPr/>
          </p:nvSpPr>
          <p:spPr>
            <a:xfrm>
              <a:off x="7070421" y="1776464"/>
              <a:ext cx="554317" cy="554317"/>
            </a:xfrm>
            <a:custGeom>
              <a:avLst/>
              <a:gdLst/>
              <a:ahLst/>
              <a:cxnLst/>
              <a:rect l="l" t="t" r="r" b="b"/>
              <a:pathLst>
                <a:path w="28088" h="28088" extrusionOk="0">
                  <a:moveTo>
                    <a:pt x="14050" y="1"/>
                  </a:moveTo>
                  <a:cubicBezTo>
                    <a:pt x="6287" y="1"/>
                    <a:pt x="0" y="6287"/>
                    <a:pt x="0" y="14050"/>
                  </a:cubicBezTo>
                  <a:cubicBezTo>
                    <a:pt x="0" y="21801"/>
                    <a:pt x="6287" y="28088"/>
                    <a:pt x="14050" y="28088"/>
                  </a:cubicBezTo>
                  <a:cubicBezTo>
                    <a:pt x="21801" y="28088"/>
                    <a:pt x="28087" y="21801"/>
                    <a:pt x="28087" y="14050"/>
                  </a:cubicBezTo>
                  <a:cubicBezTo>
                    <a:pt x="28087" y="6287"/>
                    <a:pt x="21801" y="1"/>
                    <a:pt x="140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2" name="Google Shape;1265;p29">
              <a:extLst>
                <a:ext uri="{FF2B5EF4-FFF2-40B4-BE49-F238E27FC236}">
                  <a16:creationId xmlns:a16="http://schemas.microsoft.com/office/drawing/2014/main" id="{0777869E-C384-824D-80B5-834C963FEC36}"/>
                </a:ext>
              </a:extLst>
            </p:cNvPr>
            <p:cNvGrpSpPr/>
            <p:nvPr/>
          </p:nvGrpSpPr>
          <p:grpSpPr>
            <a:xfrm>
              <a:off x="7207202" y="1913346"/>
              <a:ext cx="280975" cy="280535"/>
              <a:chOff x="-52043575" y="3983125"/>
              <a:chExt cx="319000" cy="318500"/>
            </a:xfrm>
          </p:grpSpPr>
          <p:sp>
            <p:nvSpPr>
              <p:cNvPr id="23" name="Google Shape;1266;p29">
                <a:extLst>
                  <a:ext uri="{FF2B5EF4-FFF2-40B4-BE49-F238E27FC236}">
                    <a16:creationId xmlns:a16="http://schemas.microsoft.com/office/drawing/2014/main" id="{311D26AF-BEF0-B542-8CA5-FB2160383DBC}"/>
                  </a:ext>
                </a:extLst>
              </p:cNvPr>
              <p:cNvSpPr/>
              <p:nvPr/>
            </p:nvSpPr>
            <p:spPr>
              <a:xfrm>
                <a:off x="-52043575" y="3983200"/>
                <a:ext cx="55150" cy="105750"/>
              </a:xfrm>
              <a:custGeom>
                <a:avLst/>
                <a:gdLst/>
                <a:ahLst/>
                <a:cxnLst/>
                <a:rect l="l" t="t" r="r" b="b"/>
                <a:pathLst>
                  <a:path w="2206" h="4230" extrusionOk="0">
                    <a:moveTo>
                      <a:pt x="367" y="0"/>
                    </a:moveTo>
                    <a:cubicBezTo>
                      <a:pt x="339" y="0"/>
                      <a:pt x="311" y="3"/>
                      <a:pt x="284" y="8"/>
                    </a:cubicBezTo>
                    <a:cubicBezTo>
                      <a:pt x="126" y="40"/>
                      <a:pt x="0" y="197"/>
                      <a:pt x="0" y="355"/>
                    </a:cubicBezTo>
                    <a:lnTo>
                      <a:pt x="0" y="1867"/>
                    </a:lnTo>
                    <a:cubicBezTo>
                      <a:pt x="0" y="2875"/>
                      <a:pt x="630" y="3789"/>
                      <a:pt x="1512" y="4230"/>
                    </a:cubicBezTo>
                    <a:cubicBezTo>
                      <a:pt x="1512" y="3285"/>
                      <a:pt x="1733" y="2371"/>
                      <a:pt x="2206" y="1583"/>
                    </a:cubicBezTo>
                    <a:cubicBezTo>
                      <a:pt x="1607" y="1237"/>
                      <a:pt x="1103" y="764"/>
                      <a:pt x="725" y="166"/>
                    </a:cubicBezTo>
                    <a:cubicBezTo>
                      <a:pt x="647" y="61"/>
                      <a:pt x="503" y="0"/>
                      <a:pt x="36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1267;p29">
                <a:extLst>
                  <a:ext uri="{FF2B5EF4-FFF2-40B4-BE49-F238E27FC236}">
                    <a16:creationId xmlns:a16="http://schemas.microsoft.com/office/drawing/2014/main" id="{501A23F2-B9E0-0C41-91CA-7CB9286D606B}"/>
                  </a:ext>
                </a:extLst>
              </p:cNvPr>
              <p:cNvSpPr/>
              <p:nvPr/>
            </p:nvSpPr>
            <p:spPr>
              <a:xfrm>
                <a:off x="-51985300" y="3983400"/>
                <a:ext cx="204800" cy="129975"/>
              </a:xfrm>
              <a:custGeom>
                <a:avLst/>
                <a:gdLst/>
                <a:ahLst/>
                <a:cxnLst/>
                <a:rect l="l" t="t" r="r" b="b"/>
                <a:pathLst>
                  <a:path w="8192" h="5199" extrusionOk="0">
                    <a:moveTo>
                      <a:pt x="3718" y="0"/>
                    </a:moveTo>
                    <a:lnTo>
                      <a:pt x="3718" y="4096"/>
                    </a:lnTo>
                    <a:cubicBezTo>
                      <a:pt x="3718" y="4285"/>
                      <a:pt x="3561" y="4442"/>
                      <a:pt x="3340" y="4442"/>
                    </a:cubicBezTo>
                    <a:lnTo>
                      <a:pt x="1" y="4442"/>
                    </a:lnTo>
                    <a:lnTo>
                      <a:pt x="1" y="5198"/>
                    </a:lnTo>
                    <a:lnTo>
                      <a:pt x="8192" y="5198"/>
                    </a:lnTo>
                    <a:lnTo>
                      <a:pt x="8192" y="4442"/>
                    </a:lnTo>
                    <a:lnTo>
                      <a:pt x="4852" y="4442"/>
                    </a:lnTo>
                    <a:cubicBezTo>
                      <a:pt x="4814" y="4452"/>
                      <a:pt x="4778" y="4456"/>
                      <a:pt x="4743" y="4456"/>
                    </a:cubicBezTo>
                    <a:cubicBezTo>
                      <a:pt x="4548" y="4456"/>
                      <a:pt x="4411" y="4314"/>
                      <a:pt x="4411" y="4127"/>
                    </a:cubicBezTo>
                    <a:lnTo>
                      <a:pt x="4411" y="32"/>
                    </a:lnTo>
                    <a:cubicBezTo>
                      <a:pt x="4285" y="32"/>
                      <a:pt x="4159" y="0"/>
                      <a:pt x="406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268;p29">
                <a:extLst>
                  <a:ext uri="{FF2B5EF4-FFF2-40B4-BE49-F238E27FC236}">
                    <a16:creationId xmlns:a16="http://schemas.microsoft.com/office/drawing/2014/main" id="{EE1A6D97-BB17-2F4A-8104-747FE108B8A8}"/>
                  </a:ext>
                </a:extLst>
              </p:cNvPr>
              <p:cNvSpPr/>
              <p:nvPr/>
            </p:nvSpPr>
            <p:spPr>
              <a:xfrm>
                <a:off x="-51855350" y="3987325"/>
                <a:ext cx="74075" cy="89825"/>
              </a:xfrm>
              <a:custGeom>
                <a:avLst/>
                <a:gdLst/>
                <a:ahLst/>
                <a:cxnLst/>
                <a:rect l="l" t="t" r="r" b="b"/>
                <a:pathLst>
                  <a:path w="2963" h="3593" extrusionOk="0">
                    <a:moveTo>
                      <a:pt x="1" y="1"/>
                    </a:moveTo>
                    <a:lnTo>
                      <a:pt x="1" y="3592"/>
                    </a:lnTo>
                    <a:lnTo>
                      <a:pt x="2962" y="3592"/>
                    </a:lnTo>
                    <a:cubicBezTo>
                      <a:pt x="2836" y="2647"/>
                      <a:pt x="2427" y="1733"/>
                      <a:pt x="1765" y="1009"/>
                    </a:cubicBezTo>
                    <a:cubicBezTo>
                      <a:pt x="1261" y="505"/>
                      <a:pt x="663" y="190"/>
                      <a:pt x="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1269;p29">
                <a:extLst>
                  <a:ext uri="{FF2B5EF4-FFF2-40B4-BE49-F238E27FC236}">
                    <a16:creationId xmlns:a16="http://schemas.microsoft.com/office/drawing/2014/main" id="{B4FE48B4-3D6A-414F-9871-5742E263EC0C}"/>
                  </a:ext>
                </a:extLst>
              </p:cNvPr>
              <p:cNvSpPr/>
              <p:nvPr/>
            </p:nvSpPr>
            <p:spPr>
              <a:xfrm>
                <a:off x="-51985300" y="3987325"/>
                <a:ext cx="74050" cy="89825"/>
              </a:xfrm>
              <a:custGeom>
                <a:avLst/>
                <a:gdLst/>
                <a:ahLst/>
                <a:cxnLst/>
                <a:rect l="l" t="t" r="r" b="b"/>
                <a:pathLst>
                  <a:path w="2962" h="3593" extrusionOk="0">
                    <a:moveTo>
                      <a:pt x="2962" y="1"/>
                    </a:moveTo>
                    <a:cubicBezTo>
                      <a:pt x="1324" y="473"/>
                      <a:pt x="158" y="1891"/>
                      <a:pt x="1" y="3592"/>
                    </a:cubicBezTo>
                    <a:lnTo>
                      <a:pt x="2962" y="3592"/>
                    </a:lnTo>
                    <a:lnTo>
                      <a:pt x="296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270;p29">
                <a:extLst>
                  <a:ext uri="{FF2B5EF4-FFF2-40B4-BE49-F238E27FC236}">
                    <a16:creationId xmlns:a16="http://schemas.microsoft.com/office/drawing/2014/main" id="{B14BEE30-117D-7142-AFC2-422A678096F6}"/>
                  </a:ext>
                </a:extLst>
              </p:cNvPr>
              <p:cNvSpPr/>
              <p:nvPr/>
            </p:nvSpPr>
            <p:spPr>
              <a:xfrm>
                <a:off x="-51985300" y="4190350"/>
                <a:ext cx="204800" cy="111275"/>
              </a:xfrm>
              <a:custGeom>
                <a:avLst/>
                <a:gdLst/>
                <a:ahLst/>
                <a:cxnLst/>
                <a:rect l="l" t="t" r="r" b="b"/>
                <a:pathLst>
                  <a:path w="8192" h="4451" extrusionOk="0">
                    <a:moveTo>
                      <a:pt x="5069" y="1024"/>
                    </a:moveTo>
                    <a:cubicBezTo>
                      <a:pt x="5167" y="1024"/>
                      <a:pt x="5262" y="1063"/>
                      <a:pt x="5325" y="1142"/>
                    </a:cubicBezTo>
                    <a:cubicBezTo>
                      <a:pt x="5514" y="1268"/>
                      <a:pt x="5514" y="1489"/>
                      <a:pt x="5356" y="1646"/>
                    </a:cubicBezTo>
                    <a:cubicBezTo>
                      <a:pt x="5010" y="1993"/>
                      <a:pt x="4537" y="2213"/>
                      <a:pt x="4002" y="2213"/>
                    </a:cubicBezTo>
                    <a:cubicBezTo>
                      <a:pt x="3498" y="2213"/>
                      <a:pt x="3025" y="1993"/>
                      <a:pt x="2710" y="1646"/>
                    </a:cubicBezTo>
                    <a:cubicBezTo>
                      <a:pt x="2552" y="1489"/>
                      <a:pt x="2552" y="1268"/>
                      <a:pt x="2710" y="1142"/>
                    </a:cubicBezTo>
                    <a:cubicBezTo>
                      <a:pt x="2789" y="1063"/>
                      <a:pt x="2891" y="1024"/>
                      <a:pt x="2986" y="1024"/>
                    </a:cubicBezTo>
                    <a:cubicBezTo>
                      <a:pt x="3080" y="1024"/>
                      <a:pt x="3167" y="1063"/>
                      <a:pt x="3214" y="1142"/>
                    </a:cubicBezTo>
                    <a:cubicBezTo>
                      <a:pt x="3435" y="1363"/>
                      <a:pt x="3726" y="1473"/>
                      <a:pt x="4014" y="1473"/>
                    </a:cubicBezTo>
                    <a:cubicBezTo>
                      <a:pt x="4301" y="1473"/>
                      <a:pt x="4585" y="1363"/>
                      <a:pt x="4789" y="1142"/>
                    </a:cubicBezTo>
                    <a:cubicBezTo>
                      <a:pt x="4868" y="1063"/>
                      <a:pt x="4971" y="1024"/>
                      <a:pt x="5069" y="1024"/>
                    </a:cubicBezTo>
                    <a:close/>
                    <a:moveTo>
                      <a:pt x="4080" y="0"/>
                    </a:moveTo>
                    <a:cubicBezTo>
                      <a:pt x="3372" y="0"/>
                      <a:pt x="2663" y="213"/>
                      <a:pt x="2048" y="638"/>
                    </a:cubicBezTo>
                    <a:cubicBezTo>
                      <a:pt x="1954" y="669"/>
                      <a:pt x="1922" y="701"/>
                      <a:pt x="1859" y="701"/>
                    </a:cubicBezTo>
                    <a:lnTo>
                      <a:pt x="1" y="701"/>
                    </a:lnTo>
                    <a:cubicBezTo>
                      <a:pt x="190" y="2780"/>
                      <a:pt x="1922" y="4450"/>
                      <a:pt x="4096" y="4450"/>
                    </a:cubicBezTo>
                    <a:cubicBezTo>
                      <a:pt x="6207" y="4450"/>
                      <a:pt x="8003" y="2780"/>
                      <a:pt x="8192" y="701"/>
                    </a:cubicBezTo>
                    <a:lnTo>
                      <a:pt x="6333" y="701"/>
                    </a:lnTo>
                    <a:cubicBezTo>
                      <a:pt x="6207" y="701"/>
                      <a:pt x="6144" y="701"/>
                      <a:pt x="6113" y="638"/>
                    </a:cubicBezTo>
                    <a:cubicBezTo>
                      <a:pt x="5498" y="213"/>
                      <a:pt x="4789" y="0"/>
                      <a:pt x="408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1271;p29">
                <a:extLst>
                  <a:ext uri="{FF2B5EF4-FFF2-40B4-BE49-F238E27FC236}">
                    <a16:creationId xmlns:a16="http://schemas.microsoft.com/office/drawing/2014/main" id="{A3E13345-8907-F748-B593-DFAAAC839DA8}"/>
                  </a:ext>
                </a:extLst>
              </p:cNvPr>
              <p:cNvSpPr/>
              <p:nvPr/>
            </p:nvSpPr>
            <p:spPr>
              <a:xfrm>
                <a:off x="-51985300" y="4133050"/>
                <a:ext cx="204800" cy="55925"/>
              </a:xfrm>
              <a:custGeom>
                <a:avLst/>
                <a:gdLst/>
                <a:ahLst/>
                <a:cxnLst/>
                <a:rect l="l" t="t" r="r" b="b"/>
                <a:pathLst>
                  <a:path w="8192" h="2237" extrusionOk="0">
                    <a:moveTo>
                      <a:pt x="2552" y="756"/>
                    </a:moveTo>
                    <a:cubicBezTo>
                      <a:pt x="2742" y="756"/>
                      <a:pt x="2899" y="914"/>
                      <a:pt x="2899" y="1103"/>
                    </a:cubicBezTo>
                    <a:cubicBezTo>
                      <a:pt x="2899" y="1292"/>
                      <a:pt x="2742" y="1449"/>
                      <a:pt x="2552" y="1449"/>
                    </a:cubicBezTo>
                    <a:cubicBezTo>
                      <a:pt x="2363" y="1449"/>
                      <a:pt x="2206" y="1292"/>
                      <a:pt x="2206" y="1103"/>
                    </a:cubicBezTo>
                    <a:cubicBezTo>
                      <a:pt x="2206" y="914"/>
                      <a:pt x="2363" y="756"/>
                      <a:pt x="2552" y="756"/>
                    </a:cubicBezTo>
                    <a:close/>
                    <a:moveTo>
                      <a:pt x="5545" y="756"/>
                    </a:moveTo>
                    <a:cubicBezTo>
                      <a:pt x="5734" y="756"/>
                      <a:pt x="5892" y="914"/>
                      <a:pt x="5892" y="1103"/>
                    </a:cubicBezTo>
                    <a:cubicBezTo>
                      <a:pt x="5892" y="1292"/>
                      <a:pt x="5734" y="1449"/>
                      <a:pt x="5545" y="1449"/>
                    </a:cubicBezTo>
                    <a:cubicBezTo>
                      <a:pt x="5356" y="1449"/>
                      <a:pt x="5199" y="1292"/>
                      <a:pt x="5199" y="1103"/>
                    </a:cubicBezTo>
                    <a:cubicBezTo>
                      <a:pt x="5167" y="914"/>
                      <a:pt x="5356" y="756"/>
                      <a:pt x="5545" y="756"/>
                    </a:cubicBezTo>
                    <a:close/>
                    <a:moveTo>
                      <a:pt x="1" y="0"/>
                    </a:moveTo>
                    <a:lnTo>
                      <a:pt x="1" y="2237"/>
                    </a:lnTo>
                    <a:lnTo>
                      <a:pt x="1733" y="2237"/>
                    </a:lnTo>
                    <a:cubicBezTo>
                      <a:pt x="2458" y="1796"/>
                      <a:pt x="3277" y="1575"/>
                      <a:pt x="4092" y="1575"/>
                    </a:cubicBezTo>
                    <a:cubicBezTo>
                      <a:pt x="4907" y="1575"/>
                      <a:pt x="5719" y="1796"/>
                      <a:pt x="6428" y="2237"/>
                    </a:cubicBezTo>
                    <a:lnTo>
                      <a:pt x="8192" y="2237"/>
                    </a:lnTo>
                    <a:lnTo>
                      <a:pt x="819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1272;p29">
                <a:extLst>
                  <a:ext uri="{FF2B5EF4-FFF2-40B4-BE49-F238E27FC236}">
                    <a16:creationId xmlns:a16="http://schemas.microsoft.com/office/drawing/2014/main" id="{EA779107-A17A-A44A-AF03-49C3B4AE027F}"/>
                  </a:ext>
                </a:extLst>
              </p:cNvPr>
              <p:cNvSpPr/>
              <p:nvPr/>
            </p:nvSpPr>
            <p:spPr>
              <a:xfrm>
                <a:off x="-51780525" y="3983125"/>
                <a:ext cx="55950" cy="105825"/>
              </a:xfrm>
              <a:custGeom>
                <a:avLst/>
                <a:gdLst/>
                <a:ahLst/>
                <a:cxnLst/>
                <a:rect l="l" t="t" r="r" b="b"/>
                <a:pathLst>
                  <a:path w="2238" h="4233" extrusionOk="0">
                    <a:moveTo>
                      <a:pt x="1849" y="0"/>
                    </a:moveTo>
                    <a:cubicBezTo>
                      <a:pt x="1729" y="0"/>
                      <a:pt x="1618" y="47"/>
                      <a:pt x="1545" y="169"/>
                    </a:cubicBezTo>
                    <a:cubicBezTo>
                      <a:pt x="1135" y="767"/>
                      <a:pt x="631" y="1240"/>
                      <a:pt x="1" y="1586"/>
                    </a:cubicBezTo>
                    <a:cubicBezTo>
                      <a:pt x="473" y="2374"/>
                      <a:pt x="694" y="3288"/>
                      <a:pt x="694" y="4233"/>
                    </a:cubicBezTo>
                    <a:cubicBezTo>
                      <a:pt x="1576" y="3792"/>
                      <a:pt x="2206" y="2910"/>
                      <a:pt x="2206" y="1870"/>
                    </a:cubicBezTo>
                    <a:lnTo>
                      <a:pt x="2206" y="358"/>
                    </a:lnTo>
                    <a:cubicBezTo>
                      <a:pt x="2238" y="200"/>
                      <a:pt x="2112" y="106"/>
                      <a:pt x="1954" y="11"/>
                    </a:cubicBezTo>
                    <a:cubicBezTo>
                      <a:pt x="1919" y="4"/>
                      <a:pt x="1883" y="0"/>
                      <a:pt x="184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1273;p29">
                <a:extLst>
                  <a:ext uri="{FF2B5EF4-FFF2-40B4-BE49-F238E27FC236}">
                    <a16:creationId xmlns:a16="http://schemas.microsoft.com/office/drawing/2014/main" id="{08EADF95-51B7-5A4C-8ED4-7581255C8FF2}"/>
                  </a:ext>
                </a:extLst>
              </p:cNvPr>
              <p:cNvSpPr/>
              <p:nvPr/>
            </p:nvSpPr>
            <p:spPr>
              <a:xfrm>
                <a:off x="-52023900" y="4139350"/>
                <a:ext cx="18925" cy="63800"/>
              </a:xfrm>
              <a:custGeom>
                <a:avLst/>
                <a:gdLst/>
                <a:ahLst/>
                <a:cxnLst/>
                <a:rect l="l" t="t" r="r" b="b"/>
                <a:pathLst>
                  <a:path w="757" h="2552" extrusionOk="0">
                    <a:moveTo>
                      <a:pt x="757" y="0"/>
                    </a:moveTo>
                    <a:cubicBezTo>
                      <a:pt x="316" y="221"/>
                      <a:pt x="1" y="693"/>
                      <a:pt x="1" y="1260"/>
                    </a:cubicBezTo>
                    <a:cubicBezTo>
                      <a:pt x="1" y="1796"/>
                      <a:pt x="316" y="2268"/>
                      <a:pt x="757" y="2552"/>
                    </a:cubicBezTo>
                    <a:lnTo>
                      <a:pt x="75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1274;p29">
                <a:extLst>
                  <a:ext uri="{FF2B5EF4-FFF2-40B4-BE49-F238E27FC236}">
                    <a16:creationId xmlns:a16="http://schemas.microsoft.com/office/drawing/2014/main" id="{5D8DC94B-19F5-584A-89D1-F8B21F8D7361}"/>
                  </a:ext>
                </a:extLst>
              </p:cNvPr>
              <p:cNvSpPr/>
              <p:nvPr/>
            </p:nvSpPr>
            <p:spPr>
              <a:xfrm>
                <a:off x="-51763200" y="4139350"/>
                <a:ext cx="18925" cy="63800"/>
              </a:xfrm>
              <a:custGeom>
                <a:avLst/>
                <a:gdLst/>
                <a:ahLst/>
                <a:cxnLst/>
                <a:rect l="l" t="t" r="r" b="b"/>
                <a:pathLst>
                  <a:path w="757" h="2552" extrusionOk="0">
                    <a:moveTo>
                      <a:pt x="1" y="0"/>
                    </a:moveTo>
                    <a:lnTo>
                      <a:pt x="1" y="2552"/>
                    </a:lnTo>
                    <a:cubicBezTo>
                      <a:pt x="442" y="2268"/>
                      <a:pt x="757" y="1796"/>
                      <a:pt x="757" y="1260"/>
                    </a:cubicBezTo>
                    <a:cubicBezTo>
                      <a:pt x="757" y="693"/>
                      <a:pt x="442" y="221"/>
                      <a:pt x="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2" name="Google Shape;1275;p29">
            <a:extLst>
              <a:ext uri="{FF2B5EF4-FFF2-40B4-BE49-F238E27FC236}">
                <a16:creationId xmlns:a16="http://schemas.microsoft.com/office/drawing/2014/main" id="{508BB6D2-FBD7-C147-B567-7B3EDBCA4737}"/>
              </a:ext>
            </a:extLst>
          </p:cNvPr>
          <p:cNvGrpSpPr/>
          <p:nvPr/>
        </p:nvGrpSpPr>
        <p:grpSpPr>
          <a:xfrm>
            <a:off x="5285752" y="3970985"/>
            <a:ext cx="1504092" cy="1274317"/>
            <a:chOff x="3784508" y="2529097"/>
            <a:chExt cx="1015563" cy="1015563"/>
          </a:xfrm>
        </p:grpSpPr>
        <p:sp>
          <p:nvSpPr>
            <p:cNvPr id="33" name="Google Shape;1276;p29">
              <a:extLst>
                <a:ext uri="{FF2B5EF4-FFF2-40B4-BE49-F238E27FC236}">
                  <a16:creationId xmlns:a16="http://schemas.microsoft.com/office/drawing/2014/main" id="{0B972DA0-02C4-AF4D-8B3E-87201453BFD3}"/>
                </a:ext>
              </a:extLst>
            </p:cNvPr>
            <p:cNvSpPr/>
            <p:nvPr/>
          </p:nvSpPr>
          <p:spPr>
            <a:xfrm>
              <a:off x="3905052" y="2755384"/>
              <a:ext cx="668503" cy="668740"/>
            </a:xfrm>
            <a:custGeom>
              <a:avLst/>
              <a:gdLst/>
              <a:ahLst/>
              <a:cxnLst/>
              <a:rect l="l" t="t" r="r" b="b"/>
              <a:pathLst>
                <a:path w="33874" h="33886" extrusionOk="0">
                  <a:moveTo>
                    <a:pt x="16931" y="0"/>
                  </a:moveTo>
                  <a:cubicBezTo>
                    <a:pt x="7585" y="0"/>
                    <a:pt x="0" y="7585"/>
                    <a:pt x="0" y="16943"/>
                  </a:cubicBezTo>
                  <a:cubicBezTo>
                    <a:pt x="0" y="26301"/>
                    <a:pt x="7585" y="33885"/>
                    <a:pt x="16931" y="33885"/>
                  </a:cubicBezTo>
                  <a:cubicBezTo>
                    <a:pt x="26289" y="33885"/>
                    <a:pt x="33874" y="26301"/>
                    <a:pt x="33874" y="16943"/>
                  </a:cubicBezTo>
                  <a:cubicBezTo>
                    <a:pt x="33874" y="7585"/>
                    <a:pt x="26289" y="0"/>
                    <a:pt x="169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2"/>
                </a:solidFill>
              </a:endParaRPr>
            </a:p>
          </p:txBody>
        </p:sp>
        <p:sp>
          <p:nvSpPr>
            <p:cNvPr id="34" name="Google Shape;1277;p29">
              <a:extLst>
                <a:ext uri="{FF2B5EF4-FFF2-40B4-BE49-F238E27FC236}">
                  <a16:creationId xmlns:a16="http://schemas.microsoft.com/office/drawing/2014/main" id="{FAF5806F-D433-DC42-B808-329907BA25D1}"/>
                </a:ext>
              </a:extLst>
            </p:cNvPr>
            <p:cNvSpPr/>
            <p:nvPr/>
          </p:nvSpPr>
          <p:spPr>
            <a:xfrm>
              <a:off x="3962147" y="2812716"/>
              <a:ext cx="554317" cy="554080"/>
            </a:xfrm>
            <a:custGeom>
              <a:avLst/>
              <a:gdLst/>
              <a:ahLst/>
              <a:cxnLst/>
              <a:rect l="l" t="t" r="r" b="b"/>
              <a:pathLst>
                <a:path w="28088" h="28076" extrusionOk="0">
                  <a:moveTo>
                    <a:pt x="14038" y="0"/>
                  </a:moveTo>
                  <a:cubicBezTo>
                    <a:pt x="6287" y="0"/>
                    <a:pt x="1" y="6287"/>
                    <a:pt x="1" y="14038"/>
                  </a:cubicBezTo>
                  <a:cubicBezTo>
                    <a:pt x="1" y="21789"/>
                    <a:pt x="6287" y="28075"/>
                    <a:pt x="14038" y="28075"/>
                  </a:cubicBezTo>
                  <a:cubicBezTo>
                    <a:pt x="21801" y="28075"/>
                    <a:pt x="28087" y="21789"/>
                    <a:pt x="28087" y="14038"/>
                  </a:cubicBezTo>
                  <a:cubicBezTo>
                    <a:pt x="28087" y="6287"/>
                    <a:pt x="21801" y="0"/>
                    <a:pt x="140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278;p29">
              <a:extLst>
                <a:ext uri="{FF2B5EF4-FFF2-40B4-BE49-F238E27FC236}">
                  <a16:creationId xmlns:a16="http://schemas.microsoft.com/office/drawing/2014/main" id="{D68D3F86-D8A6-284C-8960-05EAD9E54DB7}"/>
                </a:ext>
              </a:extLst>
            </p:cNvPr>
            <p:cNvSpPr/>
            <p:nvPr/>
          </p:nvSpPr>
          <p:spPr>
            <a:xfrm>
              <a:off x="3784508" y="2529097"/>
              <a:ext cx="1015563" cy="1015563"/>
            </a:xfrm>
            <a:custGeom>
              <a:avLst/>
              <a:gdLst/>
              <a:ahLst/>
              <a:cxnLst/>
              <a:rect l="l" t="t" r="r" b="b"/>
              <a:pathLst>
                <a:path w="51460" h="51460" extrusionOk="0">
                  <a:moveTo>
                    <a:pt x="47137" y="1"/>
                  </a:moveTo>
                  <a:lnTo>
                    <a:pt x="32671" y="14467"/>
                  </a:lnTo>
                  <a:cubicBezTo>
                    <a:pt x="37088" y="17527"/>
                    <a:pt x="39982" y="22622"/>
                    <a:pt x="39982" y="28409"/>
                  </a:cubicBezTo>
                  <a:cubicBezTo>
                    <a:pt x="39982" y="37767"/>
                    <a:pt x="32397" y="45351"/>
                    <a:pt x="23039" y="45351"/>
                  </a:cubicBezTo>
                  <a:cubicBezTo>
                    <a:pt x="13693" y="45351"/>
                    <a:pt x="6108" y="37767"/>
                    <a:pt x="6108" y="28409"/>
                  </a:cubicBezTo>
                  <a:cubicBezTo>
                    <a:pt x="6108" y="19051"/>
                    <a:pt x="13693" y="11466"/>
                    <a:pt x="23039" y="11466"/>
                  </a:cubicBezTo>
                  <a:lnTo>
                    <a:pt x="23039" y="5358"/>
                  </a:lnTo>
                  <a:cubicBezTo>
                    <a:pt x="10335" y="5358"/>
                    <a:pt x="0" y="15705"/>
                    <a:pt x="0" y="28409"/>
                  </a:cubicBezTo>
                  <a:cubicBezTo>
                    <a:pt x="0" y="41113"/>
                    <a:pt x="10335" y="51459"/>
                    <a:pt x="23039" y="51459"/>
                  </a:cubicBezTo>
                  <a:cubicBezTo>
                    <a:pt x="35755" y="51459"/>
                    <a:pt x="46090" y="41113"/>
                    <a:pt x="46090" y="28409"/>
                  </a:cubicBezTo>
                  <a:cubicBezTo>
                    <a:pt x="46090" y="23289"/>
                    <a:pt x="44423" y="18419"/>
                    <a:pt x="41351" y="14419"/>
                  </a:cubicBezTo>
                  <a:lnTo>
                    <a:pt x="51459" y="4311"/>
                  </a:lnTo>
                  <a:lnTo>
                    <a:pt x="47137" y="1"/>
                  </a:lnTo>
                  <a:close/>
                </a:path>
              </a:pathLst>
            </a:custGeom>
            <a:solidFill>
              <a:srgbClr val="EC3A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8" name="Google Shape;1281;p29">
              <a:extLst>
                <a:ext uri="{FF2B5EF4-FFF2-40B4-BE49-F238E27FC236}">
                  <a16:creationId xmlns:a16="http://schemas.microsoft.com/office/drawing/2014/main" id="{08D0A1D6-BFA5-1547-8A0E-BF231807E6FC}"/>
                </a:ext>
              </a:extLst>
            </p:cNvPr>
            <p:cNvGrpSpPr/>
            <p:nvPr/>
          </p:nvGrpSpPr>
          <p:grpSpPr>
            <a:xfrm>
              <a:off x="4099168" y="2949241"/>
              <a:ext cx="280293" cy="280997"/>
              <a:chOff x="-57959425" y="3982600"/>
              <a:chExt cx="318225" cy="319025"/>
            </a:xfrm>
          </p:grpSpPr>
          <p:sp>
            <p:nvSpPr>
              <p:cNvPr id="39" name="Google Shape;1282;p29">
                <a:extLst>
                  <a:ext uri="{FF2B5EF4-FFF2-40B4-BE49-F238E27FC236}">
                    <a16:creationId xmlns:a16="http://schemas.microsoft.com/office/drawing/2014/main" id="{0CD7783F-225D-DB47-A17F-2A3FC51DD82D}"/>
                  </a:ext>
                </a:extLst>
              </p:cNvPr>
              <p:cNvSpPr/>
              <p:nvPr/>
            </p:nvSpPr>
            <p:spPr>
              <a:xfrm>
                <a:off x="-57771975" y="4150375"/>
                <a:ext cx="17350" cy="18125"/>
              </a:xfrm>
              <a:custGeom>
                <a:avLst/>
                <a:gdLst/>
                <a:ahLst/>
                <a:cxnLst/>
                <a:rect l="l" t="t" r="r" b="b"/>
                <a:pathLst>
                  <a:path w="694" h="725" extrusionOk="0">
                    <a:moveTo>
                      <a:pt x="347" y="0"/>
                    </a:moveTo>
                    <a:cubicBezTo>
                      <a:pt x="158" y="0"/>
                      <a:pt x="1" y="189"/>
                      <a:pt x="1" y="378"/>
                    </a:cubicBezTo>
                    <a:cubicBezTo>
                      <a:pt x="1" y="567"/>
                      <a:pt x="158" y="725"/>
                      <a:pt x="347" y="725"/>
                    </a:cubicBezTo>
                    <a:cubicBezTo>
                      <a:pt x="536" y="725"/>
                      <a:pt x="694" y="567"/>
                      <a:pt x="694" y="378"/>
                    </a:cubicBezTo>
                    <a:cubicBezTo>
                      <a:pt x="694" y="189"/>
                      <a:pt x="536" y="0"/>
                      <a:pt x="34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1283;p29">
                <a:extLst>
                  <a:ext uri="{FF2B5EF4-FFF2-40B4-BE49-F238E27FC236}">
                    <a16:creationId xmlns:a16="http://schemas.microsoft.com/office/drawing/2014/main" id="{8614CB53-8FFD-A94A-A29F-38F7B62B8611}"/>
                  </a:ext>
                </a:extLst>
              </p:cNvPr>
              <p:cNvSpPr/>
              <p:nvPr/>
            </p:nvSpPr>
            <p:spPr>
              <a:xfrm>
                <a:off x="-57959425" y="3982600"/>
                <a:ext cx="318225" cy="130775"/>
              </a:xfrm>
              <a:custGeom>
                <a:avLst/>
                <a:gdLst/>
                <a:ahLst/>
                <a:cxnLst/>
                <a:rect l="l" t="t" r="r" b="b"/>
                <a:pathLst>
                  <a:path w="12729" h="5231" extrusionOk="0">
                    <a:moveTo>
                      <a:pt x="7081" y="1521"/>
                    </a:moveTo>
                    <a:cubicBezTo>
                      <a:pt x="7176" y="1521"/>
                      <a:pt x="7262" y="1560"/>
                      <a:pt x="7310" y="1639"/>
                    </a:cubicBezTo>
                    <a:cubicBezTo>
                      <a:pt x="7436" y="1796"/>
                      <a:pt x="7467" y="2048"/>
                      <a:pt x="7310" y="2174"/>
                    </a:cubicBezTo>
                    <a:lnTo>
                      <a:pt x="6837" y="2647"/>
                    </a:lnTo>
                    <a:lnTo>
                      <a:pt x="7310" y="3120"/>
                    </a:lnTo>
                    <a:cubicBezTo>
                      <a:pt x="7467" y="3246"/>
                      <a:pt x="7467" y="3498"/>
                      <a:pt x="7310" y="3624"/>
                    </a:cubicBezTo>
                    <a:cubicBezTo>
                      <a:pt x="7231" y="3702"/>
                      <a:pt x="7136" y="3742"/>
                      <a:pt x="7046" y="3742"/>
                    </a:cubicBezTo>
                    <a:cubicBezTo>
                      <a:pt x="6955" y="3742"/>
                      <a:pt x="6869" y="3702"/>
                      <a:pt x="6806" y="3624"/>
                    </a:cubicBezTo>
                    <a:lnTo>
                      <a:pt x="6333" y="3151"/>
                    </a:lnTo>
                    <a:lnTo>
                      <a:pt x="5860" y="3624"/>
                    </a:lnTo>
                    <a:cubicBezTo>
                      <a:pt x="5782" y="3702"/>
                      <a:pt x="5687" y="3742"/>
                      <a:pt x="5597" y="3742"/>
                    </a:cubicBezTo>
                    <a:cubicBezTo>
                      <a:pt x="5506" y="3742"/>
                      <a:pt x="5419" y="3702"/>
                      <a:pt x="5356" y="3624"/>
                    </a:cubicBezTo>
                    <a:cubicBezTo>
                      <a:pt x="5199" y="3466"/>
                      <a:pt x="5199" y="3214"/>
                      <a:pt x="5356" y="3120"/>
                    </a:cubicBezTo>
                    <a:lnTo>
                      <a:pt x="5829" y="2647"/>
                    </a:lnTo>
                    <a:lnTo>
                      <a:pt x="5356" y="2174"/>
                    </a:lnTo>
                    <a:cubicBezTo>
                      <a:pt x="5199" y="2017"/>
                      <a:pt x="5199" y="1765"/>
                      <a:pt x="5356" y="1639"/>
                    </a:cubicBezTo>
                    <a:cubicBezTo>
                      <a:pt x="5435" y="1560"/>
                      <a:pt x="5530" y="1521"/>
                      <a:pt x="5620" y="1521"/>
                    </a:cubicBezTo>
                    <a:cubicBezTo>
                      <a:pt x="5711" y="1521"/>
                      <a:pt x="5797" y="1560"/>
                      <a:pt x="5860" y="1639"/>
                    </a:cubicBezTo>
                    <a:lnTo>
                      <a:pt x="6333" y="2111"/>
                    </a:lnTo>
                    <a:lnTo>
                      <a:pt x="6806" y="1639"/>
                    </a:lnTo>
                    <a:cubicBezTo>
                      <a:pt x="6884" y="1560"/>
                      <a:pt x="6987" y="1521"/>
                      <a:pt x="7081" y="1521"/>
                    </a:cubicBezTo>
                    <a:close/>
                    <a:moveTo>
                      <a:pt x="6333" y="1"/>
                    </a:moveTo>
                    <a:cubicBezTo>
                      <a:pt x="5388" y="1"/>
                      <a:pt x="4506" y="379"/>
                      <a:pt x="3907" y="1072"/>
                    </a:cubicBezTo>
                    <a:cubicBezTo>
                      <a:pt x="3389" y="1628"/>
                      <a:pt x="2673" y="1927"/>
                      <a:pt x="1944" y="1927"/>
                    </a:cubicBezTo>
                    <a:cubicBezTo>
                      <a:pt x="1474" y="1927"/>
                      <a:pt x="999" y="1803"/>
                      <a:pt x="568" y="1544"/>
                    </a:cubicBezTo>
                    <a:cubicBezTo>
                      <a:pt x="505" y="1505"/>
                      <a:pt x="438" y="1487"/>
                      <a:pt x="373" y="1487"/>
                    </a:cubicBezTo>
                    <a:cubicBezTo>
                      <a:pt x="178" y="1487"/>
                      <a:pt x="1" y="1647"/>
                      <a:pt x="1" y="1859"/>
                    </a:cubicBezTo>
                    <a:lnTo>
                      <a:pt x="1" y="2426"/>
                    </a:lnTo>
                    <a:cubicBezTo>
                      <a:pt x="1" y="3970"/>
                      <a:pt x="1261" y="5230"/>
                      <a:pt x="2804" y="5230"/>
                    </a:cubicBezTo>
                    <a:cubicBezTo>
                      <a:pt x="3624" y="5230"/>
                      <a:pt x="4096" y="4915"/>
                      <a:pt x="4884" y="4537"/>
                    </a:cubicBezTo>
                    <a:cubicBezTo>
                      <a:pt x="4915" y="4474"/>
                      <a:pt x="5010" y="4474"/>
                      <a:pt x="5041" y="4474"/>
                    </a:cubicBezTo>
                    <a:lnTo>
                      <a:pt x="7688" y="4474"/>
                    </a:lnTo>
                    <a:cubicBezTo>
                      <a:pt x="7719" y="4474"/>
                      <a:pt x="7782" y="4474"/>
                      <a:pt x="7845" y="4537"/>
                    </a:cubicBezTo>
                    <a:cubicBezTo>
                      <a:pt x="8664" y="4915"/>
                      <a:pt x="9105" y="5230"/>
                      <a:pt x="9925" y="5230"/>
                    </a:cubicBezTo>
                    <a:cubicBezTo>
                      <a:pt x="11468" y="5230"/>
                      <a:pt x="12729" y="3970"/>
                      <a:pt x="12729" y="2426"/>
                    </a:cubicBezTo>
                    <a:lnTo>
                      <a:pt x="12729" y="1891"/>
                    </a:lnTo>
                    <a:cubicBezTo>
                      <a:pt x="12729" y="1698"/>
                      <a:pt x="12543" y="1523"/>
                      <a:pt x="12329" y="1523"/>
                    </a:cubicBezTo>
                    <a:cubicBezTo>
                      <a:pt x="12264" y="1523"/>
                      <a:pt x="12196" y="1539"/>
                      <a:pt x="12130" y="1576"/>
                    </a:cubicBezTo>
                    <a:cubicBezTo>
                      <a:pt x="11708" y="1824"/>
                      <a:pt x="11233" y="1945"/>
                      <a:pt x="10762" y="1945"/>
                    </a:cubicBezTo>
                    <a:cubicBezTo>
                      <a:pt x="10036" y="1945"/>
                      <a:pt x="9319" y="1657"/>
                      <a:pt x="8822" y="1103"/>
                    </a:cubicBezTo>
                    <a:cubicBezTo>
                      <a:pt x="8192" y="442"/>
                      <a:pt x="7310" y="1"/>
                      <a:pt x="633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1284;p29">
                <a:extLst>
                  <a:ext uri="{FF2B5EF4-FFF2-40B4-BE49-F238E27FC236}">
                    <a16:creationId xmlns:a16="http://schemas.microsoft.com/office/drawing/2014/main" id="{5942104B-C1F7-6C43-8F66-F80623016F06}"/>
                  </a:ext>
                </a:extLst>
              </p:cNvPr>
              <p:cNvSpPr/>
              <p:nvPr/>
            </p:nvSpPr>
            <p:spPr>
              <a:xfrm>
                <a:off x="-57903500" y="4125950"/>
                <a:ext cx="204800" cy="175675"/>
              </a:xfrm>
              <a:custGeom>
                <a:avLst/>
                <a:gdLst/>
                <a:ahLst/>
                <a:cxnLst/>
                <a:rect l="l" t="t" r="r" b="b"/>
                <a:pathLst>
                  <a:path w="8192" h="7027" extrusionOk="0">
                    <a:moveTo>
                      <a:pt x="2615" y="1009"/>
                    </a:moveTo>
                    <a:cubicBezTo>
                      <a:pt x="2804" y="1009"/>
                      <a:pt x="2962" y="1166"/>
                      <a:pt x="2962" y="1355"/>
                    </a:cubicBezTo>
                    <a:cubicBezTo>
                      <a:pt x="2962" y="1544"/>
                      <a:pt x="2804" y="1702"/>
                      <a:pt x="2615" y="1702"/>
                    </a:cubicBezTo>
                    <a:cubicBezTo>
                      <a:pt x="2395" y="1702"/>
                      <a:pt x="2237" y="1576"/>
                      <a:pt x="2237" y="1355"/>
                    </a:cubicBezTo>
                    <a:cubicBezTo>
                      <a:pt x="2237" y="1166"/>
                      <a:pt x="2395" y="1009"/>
                      <a:pt x="2615" y="1009"/>
                    </a:cubicBezTo>
                    <a:close/>
                    <a:moveTo>
                      <a:pt x="5163" y="3600"/>
                    </a:moveTo>
                    <a:cubicBezTo>
                      <a:pt x="5262" y="3600"/>
                      <a:pt x="5356" y="3639"/>
                      <a:pt x="5419" y="3718"/>
                    </a:cubicBezTo>
                    <a:cubicBezTo>
                      <a:pt x="5608" y="3844"/>
                      <a:pt x="5608" y="4065"/>
                      <a:pt x="5451" y="4222"/>
                    </a:cubicBezTo>
                    <a:cubicBezTo>
                      <a:pt x="5073" y="4569"/>
                      <a:pt x="4600" y="4789"/>
                      <a:pt x="4096" y="4789"/>
                    </a:cubicBezTo>
                    <a:cubicBezTo>
                      <a:pt x="3592" y="4789"/>
                      <a:pt x="3119" y="4569"/>
                      <a:pt x="2804" y="4222"/>
                    </a:cubicBezTo>
                    <a:cubicBezTo>
                      <a:pt x="2647" y="4065"/>
                      <a:pt x="2647" y="3844"/>
                      <a:pt x="2804" y="3718"/>
                    </a:cubicBezTo>
                    <a:cubicBezTo>
                      <a:pt x="2883" y="3639"/>
                      <a:pt x="2978" y="3600"/>
                      <a:pt x="3068" y="3600"/>
                    </a:cubicBezTo>
                    <a:cubicBezTo>
                      <a:pt x="3159" y="3600"/>
                      <a:pt x="3245" y="3639"/>
                      <a:pt x="3308" y="3718"/>
                    </a:cubicBezTo>
                    <a:cubicBezTo>
                      <a:pt x="3529" y="3939"/>
                      <a:pt x="3812" y="4049"/>
                      <a:pt x="4096" y="4049"/>
                    </a:cubicBezTo>
                    <a:cubicBezTo>
                      <a:pt x="4380" y="4049"/>
                      <a:pt x="4663" y="3939"/>
                      <a:pt x="4884" y="3718"/>
                    </a:cubicBezTo>
                    <a:cubicBezTo>
                      <a:pt x="4962" y="3639"/>
                      <a:pt x="5065" y="3600"/>
                      <a:pt x="5163" y="3600"/>
                    </a:cubicBezTo>
                    <a:close/>
                    <a:moveTo>
                      <a:pt x="1828" y="0"/>
                    </a:moveTo>
                    <a:cubicBezTo>
                      <a:pt x="1418" y="158"/>
                      <a:pt x="977" y="253"/>
                      <a:pt x="567" y="253"/>
                    </a:cubicBezTo>
                    <a:cubicBezTo>
                      <a:pt x="347" y="253"/>
                      <a:pt x="221" y="221"/>
                      <a:pt x="0" y="221"/>
                    </a:cubicBezTo>
                    <a:lnTo>
                      <a:pt x="0" y="2899"/>
                    </a:lnTo>
                    <a:cubicBezTo>
                      <a:pt x="0" y="5136"/>
                      <a:pt x="1859" y="7026"/>
                      <a:pt x="4096" y="7026"/>
                    </a:cubicBezTo>
                    <a:cubicBezTo>
                      <a:pt x="6270" y="7026"/>
                      <a:pt x="8097" y="5262"/>
                      <a:pt x="8192" y="3119"/>
                    </a:cubicBezTo>
                    <a:lnTo>
                      <a:pt x="6333" y="2206"/>
                    </a:lnTo>
                    <a:cubicBezTo>
                      <a:pt x="6144" y="2363"/>
                      <a:pt x="5860" y="2489"/>
                      <a:pt x="5608" y="2489"/>
                    </a:cubicBezTo>
                    <a:cubicBezTo>
                      <a:pt x="4978" y="2489"/>
                      <a:pt x="4474" y="1985"/>
                      <a:pt x="4506" y="1324"/>
                    </a:cubicBezTo>
                    <a:lnTo>
                      <a:pt x="1828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1285;p29">
                <a:extLst>
                  <a:ext uri="{FF2B5EF4-FFF2-40B4-BE49-F238E27FC236}">
                    <a16:creationId xmlns:a16="http://schemas.microsoft.com/office/drawing/2014/main" id="{0BFCD8EA-16BE-5246-AEF0-740CB3011289}"/>
                  </a:ext>
                </a:extLst>
              </p:cNvPr>
              <p:cNvSpPr/>
              <p:nvPr/>
            </p:nvSpPr>
            <p:spPr>
              <a:xfrm>
                <a:off x="-57835775" y="4113350"/>
                <a:ext cx="138650" cy="70125"/>
              </a:xfrm>
              <a:custGeom>
                <a:avLst/>
                <a:gdLst/>
                <a:ahLst/>
                <a:cxnLst/>
                <a:rect l="l" t="t" r="r" b="b"/>
                <a:pathLst>
                  <a:path w="5546" h="2805" extrusionOk="0">
                    <a:moveTo>
                      <a:pt x="221" y="0"/>
                    </a:moveTo>
                    <a:lnTo>
                      <a:pt x="1" y="95"/>
                    </a:lnTo>
                    <a:lnTo>
                      <a:pt x="2112" y="1103"/>
                    </a:lnTo>
                    <a:cubicBezTo>
                      <a:pt x="2301" y="883"/>
                      <a:pt x="2616" y="757"/>
                      <a:pt x="2931" y="757"/>
                    </a:cubicBezTo>
                    <a:cubicBezTo>
                      <a:pt x="3592" y="757"/>
                      <a:pt x="4159" y="1355"/>
                      <a:pt x="4033" y="2048"/>
                    </a:cubicBezTo>
                    <a:lnTo>
                      <a:pt x="5546" y="2804"/>
                    </a:lnTo>
                    <a:lnTo>
                      <a:pt x="5546" y="725"/>
                    </a:lnTo>
                    <a:cubicBezTo>
                      <a:pt x="5325" y="725"/>
                      <a:pt x="5136" y="757"/>
                      <a:pt x="4979" y="757"/>
                    </a:cubicBezTo>
                    <a:cubicBezTo>
                      <a:pt x="4033" y="757"/>
                      <a:pt x="3435" y="410"/>
                      <a:pt x="264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3" name="Google Shape;1286;p29">
            <a:extLst>
              <a:ext uri="{FF2B5EF4-FFF2-40B4-BE49-F238E27FC236}">
                <a16:creationId xmlns:a16="http://schemas.microsoft.com/office/drawing/2014/main" id="{10964FB8-A308-B546-9697-A4A62C6C60DF}"/>
              </a:ext>
            </a:extLst>
          </p:cNvPr>
          <p:cNvGrpSpPr/>
          <p:nvPr/>
        </p:nvGrpSpPr>
        <p:grpSpPr>
          <a:xfrm>
            <a:off x="5408982" y="3969796"/>
            <a:ext cx="5536075" cy="2636322"/>
            <a:chOff x="4540057" y="2528150"/>
            <a:chExt cx="3737959" cy="2101008"/>
          </a:xfrm>
        </p:grpSpPr>
        <p:sp>
          <p:nvSpPr>
            <p:cNvPr id="44" name="Google Shape;1287;p29">
              <a:extLst>
                <a:ext uri="{FF2B5EF4-FFF2-40B4-BE49-F238E27FC236}">
                  <a16:creationId xmlns:a16="http://schemas.microsoft.com/office/drawing/2014/main" id="{FF786842-20E8-2046-BA05-697E87341B85}"/>
                </a:ext>
              </a:extLst>
            </p:cNvPr>
            <p:cNvSpPr/>
            <p:nvPr/>
          </p:nvSpPr>
          <p:spPr>
            <a:xfrm>
              <a:off x="5977070" y="2755384"/>
              <a:ext cx="668740" cy="668740"/>
            </a:xfrm>
            <a:custGeom>
              <a:avLst/>
              <a:gdLst/>
              <a:ahLst/>
              <a:cxnLst/>
              <a:rect l="l" t="t" r="r" b="b"/>
              <a:pathLst>
                <a:path w="33886" h="33886" extrusionOk="0">
                  <a:moveTo>
                    <a:pt x="16943" y="0"/>
                  </a:moveTo>
                  <a:cubicBezTo>
                    <a:pt x="7585" y="0"/>
                    <a:pt x="1" y="7585"/>
                    <a:pt x="1" y="16943"/>
                  </a:cubicBezTo>
                  <a:cubicBezTo>
                    <a:pt x="1" y="26301"/>
                    <a:pt x="7585" y="33885"/>
                    <a:pt x="16943" y="33885"/>
                  </a:cubicBezTo>
                  <a:cubicBezTo>
                    <a:pt x="26302" y="33885"/>
                    <a:pt x="33886" y="26301"/>
                    <a:pt x="33886" y="16943"/>
                  </a:cubicBezTo>
                  <a:cubicBezTo>
                    <a:pt x="33886" y="7585"/>
                    <a:pt x="26302" y="0"/>
                    <a:pt x="169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lt2"/>
                </a:solidFill>
              </a:endParaRPr>
            </a:p>
          </p:txBody>
        </p:sp>
        <p:sp>
          <p:nvSpPr>
            <p:cNvPr id="45" name="Google Shape;1288;p29">
              <a:extLst>
                <a:ext uri="{FF2B5EF4-FFF2-40B4-BE49-F238E27FC236}">
                  <a16:creationId xmlns:a16="http://schemas.microsoft.com/office/drawing/2014/main" id="{8D526C03-1839-E244-A128-5E3B5F9964AF}"/>
                </a:ext>
              </a:extLst>
            </p:cNvPr>
            <p:cNvSpPr/>
            <p:nvPr/>
          </p:nvSpPr>
          <p:spPr>
            <a:xfrm>
              <a:off x="5749855" y="2528150"/>
              <a:ext cx="1118935" cy="1016510"/>
            </a:xfrm>
            <a:custGeom>
              <a:avLst/>
              <a:gdLst/>
              <a:ahLst/>
              <a:cxnLst/>
              <a:rect l="l" t="t" r="r" b="b"/>
              <a:pathLst>
                <a:path w="56698" h="51508" extrusionOk="0">
                  <a:moveTo>
                    <a:pt x="4310" y="1"/>
                  </a:moveTo>
                  <a:lnTo>
                    <a:pt x="0" y="4311"/>
                  </a:lnTo>
                  <a:lnTo>
                    <a:pt x="10156" y="14467"/>
                  </a:lnTo>
                  <a:cubicBezTo>
                    <a:pt x="7085" y="18467"/>
                    <a:pt x="5418" y="23337"/>
                    <a:pt x="5418" y="28457"/>
                  </a:cubicBezTo>
                  <a:cubicBezTo>
                    <a:pt x="5418" y="41161"/>
                    <a:pt x="15752" y="51507"/>
                    <a:pt x="28456" y="51507"/>
                  </a:cubicBezTo>
                  <a:cubicBezTo>
                    <a:pt x="41172" y="51507"/>
                    <a:pt x="51507" y="41161"/>
                    <a:pt x="51507" y="28457"/>
                  </a:cubicBezTo>
                  <a:cubicBezTo>
                    <a:pt x="51507" y="23337"/>
                    <a:pt x="49840" y="18467"/>
                    <a:pt x="46768" y="14467"/>
                  </a:cubicBezTo>
                  <a:lnTo>
                    <a:pt x="56698" y="4537"/>
                  </a:lnTo>
                  <a:lnTo>
                    <a:pt x="52388" y="215"/>
                  </a:lnTo>
                  <a:lnTo>
                    <a:pt x="38076" y="14515"/>
                  </a:lnTo>
                  <a:cubicBezTo>
                    <a:pt x="42506" y="17575"/>
                    <a:pt x="45399" y="22670"/>
                    <a:pt x="45399" y="28457"/>
                  </a:cubicBezTo>
                  <a:cubicBezTo>
                    <a:pt x="45399" y="37815"/>
                    <a:pt x="37815" y="45399"/>
                    <a:pt x="28456" y="45399"/>
                  </a:cubicBezTo>
                  <a:cubicBezTo>
                    <a:pt x="19098" y="45399"/>
                    <a:pt x="11514" y="37815"/>
                    <a:pt x="11514" y="28457"/>
                  </a:cubicBezTo>
                  <a:cubicBezTo>
                    <a:pt x="11514" y="22670"/>
                    <a:pt x="14419" y="17575"/>
                    <a:pt x="18836" y="14515"/>
                  </a:cubicBezTo>
                  <a:lnTo>
                    <a:pt x="4310" y="1"/>
                  </a:lnTo>
                  <a:close/>
                </a:path>
              </a:pathLst>
            </a:custGeom>
            <a:solidFill>
              <a:srgbClr val="4949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289;p29">
              <a:extLst>
                <a:ext uri="{FF2B5EF4-FFF2-40B4-BE49-F238E27FC236}">
                  <a16:creationId xmlns:a16="http://schemas.microsoft.com/office/drawing/2014/main" id="{B3C360A5-5029-A94F-801C-F0A311999ED4}"/>
                </a:ext>
              </a:extLst>
            </p:cNvPr>
            <p:cNvSpPr/>
            <p:nvPr/>
          </p:nvSpPr>
          <p:spPr>
            <a:xfrm>
              <a:off x="6034402" y="2812716"/>
              <a:ext cx="554317" cy="554080"/>
            </a:xfrm>
            <a:custGeom>
              <a:avLst/>
              <a:gdLst/>
              <a:ahLst/>
              <a:cxnLst/>
              <a:rect l="l" t="t" r="r" b="b"/>
              <a:pathLst>
                <a:path w="28088" h="28076" extrusionOk="0">
                  <a:moveTo>
                    <a:pt x="14038" y="0"/>
                  </a:moveTo>
                  <a:cubicBezTo>
                    <a:pt x="6287" y="0"/>
                    <a:pt x="1" y="6287"/>
                    <a:pt x="1" y="14038"/>
                  </a:cubicBezTo>
                  <a:cubicBezTo>
                    <a:pt x="1" y="21789"/>
                    <a:pt x="6287" y="28075"/>
                    <a:pt x="14038" y="28075"/>
                  </a:cubicBezTo>
                  <a:cubicBezTo>
                    <a:pt x="21801" y="28075"/>
                    <a:pt x="28088" y="21789"/>
                    <a:pt x="28088" y="14038"/>
                  </a:cubicBezTo>
                  <a:cubicBezTo>
                    <a:pt x="28088" y="6287"/>
                    <a:pt x="21801" y="0"/>
                    <a:pt x="140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290;p29">
              <a:extLst>
                <a:ext uri="{FF2B5EF4-FFF2-40B4-BE49-F238E27FC236}">
                  <a16:creationId xmlns:a16="http://schemas.microsoft.com/office/drawing/2014/main" id="{9AFE2AB2-3AF1-084B-8E3E-F34673704623}"/>
                </a:ext>
              </a:extLst>
            </p:cNvPr>
            <p:cNvSpPr txBox="1"/>
            <p:nvPr/>
          </p:nvSpPr>
          <p:spPr>
            <a:xfrm>
              <a:off x="5367025" y="3558438"/>
              <a:ext cx="1884600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/>
              <a:r>
                <a:rPr lang="tr-TR" sz="20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Sıralanma kuralı</a:t>
              </a:r>
              <a:endParaRPr sz="2000" b="1"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  <p:sp>
          <p:nvSpPr>
            <p:cNvPr id="48" name="Google Shape;1291;p29">
              <a:extLst>
                <a:ext uri="{FF2B5EF4-FFF2-40B4-BE49-F238E27FC236}">
                  <a16:creationId xmlns:a16="http://schemas.microsoft.com/office/drawing/2014/main" id="{874FEAC6-225E-CF4B-81C7-44C9BB20F2DD}"/>
                </a:ext>
              </a:extLst>
            </p:cNvPr>
            <p:cNvSpPr txBox="1"/>
            <p:nvPr/>
          </p:nvSpPr>
          <p:spPr>
            <a:xfrm>
              <a:off x="4540057" y="4094258"/>
              <a:ext cx="3737959" cy="53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/>
              <a:r>
                <a:rPr lang="tr-T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Hangi seslerin yan yana gelebileceğine ve gelemeyeceğine ilişkin kurallar ya da seslerin yan yana gelirken değiştirilmesine ilişkin kurallar</a:t>
              </a:r>
              <a:endParaRPr dirty="0">
                <a:solidFill>
                  <a:srgbClr val="43434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endParaRPr>
            </a:p>
          </p:txBody>
        </p:sp>
        <p:grpSp>
          <p:nvGrpSpPr>
            <p:cNvPr id="49" name="Google Shape;1292;p29">
              <a:extLst>
                <a:ext uri="{FF2B5EF4-FFF2-40B4-BE49-F238E27FC236}">
                  <a16:creationId xmlns:a16="http://schemas.microsoft.com/office/drawing/2014/main" id="{5CDE4ABD-A543-FB4B-BD09-9BCCCBA94960}"/>
                </a:ext>
              </a:extLst>
            </p:cNvPr>
            <p:cNvGrpSpPr/>
            <p:nvPr/>
          </p:nvGrpSpPr>
          <p:grpSpPr>
            <a:xfrm>
              <a:off x="6180095" y="2949285"/>
              <a:ext cx="262941" cy="280975"/>
              <a:chOff x="-53232900" y="3192625"/>
              <a:chExt cx="298525" cy="319000"/>
            </a:xfrm>
          </p:grpSpPr>
          <p:sp>
            <p:nvSpPr>
              <p:cNvPr id="50" name="Google Shape;1293;p29">
                <a:extLst>
                  <a:ext uri="{FF2B5EF4-FFF2-40B4-BE49-F238E27FC236}">
                    <a16:creationId xmlns:a16="http://schemas.microsoft.com/office/drawing/2014/main" id="{589AD876-7D26-2C49-B031-781916A2819C}"/>
                  </a:ext>
                </a:extLst>
              </p:cNvPr>
              <p:cNvSpPr/>
              <p:nvPr/>
            </p:nvSpPr>
            <p:spPr>
              <a:xfrm>
                <a:off x="-52972975" y="3315500"/>
                <a:ext cx="37825" cy="55925"/>
              </a:xfrm>
              <a:custGeom>
                <a:avLst/>
                <a:gdLst/>
                <a:ahLst/>
                <a:cxnLst/>
                <a:rect l="l" t="t" r="r" b="b"/>
                <a:pathLst>
                  <a:path w="1513" h="2237" extrusionOk="0">
                    <a:moveTo>
                      <a:pt x="0" y="0"/>
                    </a:moveTo>
                    <a:lnTo>
                      <a:pt x="0" y="2048"/>
                    </a:lnTo>
                    <a:cubicBezTo>
                      <a:pt x="252" y="2142"/>
                      <a:pt x="505" y="2237"/>
                      <a:pt x="788" y="2237"/>
                    </a:cubicBezTo>
                    <a:lnTo>
                      <a:pt x="1135" y="2237"/>
                    </a:lnTo>
                    <a:cubicBezTo>
                      <a:pt x="1355" y="2237"/>
                      <a:pt x="1513" y="2079"/>
                      <a:pt x="1513" y="1859"/>
                    </a:cubicBezTo>
                    <a:lnTo>
                      <a:pt x="1513" y="1512"/>
                    </a:lnTo>
                    <a:cubicBezTo>
                      <a:pt x="1513" y="693"/>
                      <a:pt x="820" y="0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1294;p29">
                <a:extLst>
                  <a:ext uri="{FF2B5EF4-FFF2-40B4-BE49-F238E27FC236}">
                    <a16:creationId xmlns:a16="http://schemas.microsoft.com/office/drawing/2014/main" id="{2218A7B0-9A2F-4649-8CCD-BAB46F7C4669}"/>
                  </a:ext>
                </a:extLst>
              </p:cNvPr>
              <p:cNvSpPr/>
              <p:nvPr/>
            </p:nvSpPr>
            <p:spPr>
              <a:xfrm>
                <a:off x="-52978500" y="3259575"/>
                <a:ext cx="44125" cy="55950"/>
              </a:xfrm>
              <a:custGeom>
                <a:avLst/>
                <a:gdLst/>
                <a:ahLst/>
                <a:cxnLst/>
                <a:rect l="l" t="t" r="r" b="b"/>
                <a:pathLst>
                  <a:path w="1765" h="2238" extrusionOk="0">
                    <a:moveTo>
                      <a:pt x="1041" y="0"/>
                    </a:moveTo>
                    <a:cubicBezTo>
                      <a:pt x="663" y="0"/>
                      <a:pt x="253" y="158"/>
                      <a:pt x="1" y="441"/>
                    </a:cubicBezTo>
                    <a:cubicBezTo>
                      <a:pt x="190" y="977"/>
                      <a:pt x="316" y="1607"/>
                      <a:pt x="316" y="2237"/>
                    </a:cubicBezTo>
                    <a:cubicBezTo>
                      <a:pt x="1104" y="2206"/>
                      <a:pt x="1765" y="1544"/>
                      <a:pt x="1765" y="725"/>
                    </a:cubicBezTo>
                    <a:lnTo>
                      <a:pt x="1765" y="378"/>
                    </a:lnTo>
                    <a:cubicBezTo>
                      <a:pt x="1765" y="158"/>
                      <a:pt x="1608" y="0"/>
                      <a:pt x="141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1295;p29">
                <a:extLst>
                  <a:ext uri="{FF2B5EF4-FFF2-40B4-BE49-F238E27FC236}">
                    <a16:creationId xmlns:a16="http://schemas.microsoft.com/office/drawing/2014/main" id="{2E910BB1-9667-9B45-B01F-9E01A6F7BF06}"/>
                  </a:ext>
                </a:extLst>
              </p:cNvPr>
              <p:cNvSpPr/>
              <p:nvPr/>
            </p:nvSpPr>
            <p:spPr>
              <a:xfrm>
                <a:off x="-53232900" y="3324950"/>
                <a:ext cx="242625" cy="55925"/>
              </a:xfrm>
              <a:custGeom>
                <a:avLst/>
                <a:gdLst/>
                <a:ahLst/>
                <a:cxnLst/>
                <a:rect l="l" t="t" r="r" b="b"/>
                <a:pathLst>
                  <a:path w="9705" h="2237" extrusionOk="0">
                    <a:moveTo>
                      <a:pt x="3340" y="756"/>
                    </a:moveTo>
                    <a:cubicBezTo>
                      <a:pt x="3561" y="756"/>
                      <a:pt x="3718" y="914"/>
                      <a:pt x="3718" y="1103"/>
                    </a:cubicBezTo>
                    <a:cubicBezTo>
                      <a:pt x="3718" y="1292"/>
                      <a:pt x="3561" y="1449"/>
                      <a:pt x="3340" y="1449"/>
                    </a:cubicBezTo>
                    <a:cubicBezTo>
                      <a:pt x="3151" y="1449"/>
                      <a:pt x="2994" y="1292"/>
                      <a:pt x="2994" y="1103"/>
                    </a:cubicBezTo>
                    <a:cubicBezTo>
                      <a:pt x="2962" y="914"/>
                      <a:pt x="3151" y="756"/>
                      <a:pt x="3340" y="756"/>
                    </a:cubicBezTo>
                    <a:close/>
                    <a:moveTo>
                      <a:pt x="6333" y="756"/>
                    </a:moveTo>
                    <a:cubicBezTo>
                      <a:pt x="6554" y="756"/>
                      <a:pt x="6711" y="914"/>
                      <a:pt x="6711" y="1103"/>
                    </a:cubicBezTo>
                    <a:cubicBezTo>
                      <a:pt x="6711" y="1292"/>
                      <a:pt x="6554" y="1449"/>
                      <a:pt x="6333" y="1449"/>
                    </a:cubicBezTo>
                    <a:cubicBezTo>
                      <a:pt x="6144" y="1449"/>
                      <a:pt x="5987" y="1292"/>
                      <a:pt x="5987" y="1103"/>
                    </a:cubicBezTo>
                    <a:cubicBezTo>
                      <a:pt x="5955" y="914"/>
                      <a:pt x="6113" y="756"/>
                      <a:pt x="6333" y="756"/>
                    </a:cubicBezTo>
                    <a:close/>
                    <a:moveTo>
                      <a:pt x="1" y="0"/>
                    </a:moveTo>
                    <a:lnTo>
                      <a:pt x="1" y="2237"/>
                    </a:lnTo>
                    <a:lnTo>
                      <a:pt x="9704" y="2237"/>
                    </a:lnTo>
                    <a:lnTo>
                      <a:pt x="9704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1296;p29">
                <a:extLst>
                  <a:ext uri="{FF2B5EF4-FFF2-40B4-BE49-F238E27FC236}">
                    <a16:creationId xmlns:a16="http://schemas.microsoft.com/office/drawing/2014/main" id="{E8429B7E-C8CC-4245-9775-7EB176A660BF}"/>
                  </a:ext>
                </a:extLst>
              </p:cNvPr>
              <p:cNvSpPr/>
              <p:nvPr/>
            </p:nvSpPr>
            <p:spPr>
              <a:xfrm>
                <a:off x="-53232100" y="3399775"/>
                <a:ext cx="241825" cy="111850"/>
              </a:xfrm>
              <a:custGeom>
                <a:avLst/>
                <a:gdLst/>
                <a:ahLst/>
                <a:cxnLst/>
                <a:rect l="l" t="t" r="r" b="b"/>
                <a:pathLst>
                  <a:path w="9673" h="4474" extrusionOk="0">
                    <a:moveTo>
                      <a:pt x="0" y="0"/>
                    </a:moveTo>
                    <a:cubicBezTo>
                      <a:pt x="158" y="2457"/>
                      <a:pt x="2269" y="4474"/>
                      <a:pt x="4821" y="4474"/>
                    </a:cubicBezTo>
                    <a:cubicBezTo>
                      <a:pt x="7372" y="4474"/>
                      <a:pt x="9452" y="2457"/>
                      <a:pt x="967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1297;p29">
                <a:extLst>
                  <a:ext uri="{FF2B5EF4-FFF2-40B4-BE49-F238E27FC236}">
                    <a16:creationId xmlns:a16="http://schemas.microsoft.com/office/drawing/2014/main" id="{84CA7B52-414D-BB44-B8C2-F11D8B9807C4}"/>
                  </a:ext>
                </a:extLst>
              </p:cNvPr>
              <p:cNvSpPr/>
              <p:nvPr/>
            </p:nvSpPr>
            <p:spPr>
              <a:xfrm>
                <a:off x="-53134450" y="3287125"/>
                <a:ext cx="44125" cy="18925"/>
              </a:xfrm>
              <a:custGeom>
                <a:avLst/>
                <a:gdLst/>
                <a:ahLst/>
                <a:cxnLst/>
                <a:rect l="l" t="t" r="r" b="b"/>
                <a:pathLst>
                  <a:path w="1765" h="757" extrusionOk="0">
                    <a:moveTo>
                      <a:pt x="1" y="1"/>
                    </a:moveTo>
                    <a:lnTo>
                      <a:pt x="410" y="757"/>
                    </a:lnTo>
                    <a:lnTo>
                      <a:pt x="1419" y="757"/>
                    </a:lnTo>
                    <a:lnTo>
                      <a:pt x="1765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1298;p29">
                <a:extLst>
                  <a:ext uri="{FF2B5EF4-FFF2-40B4-BE49-F238E27FC236}">
                    <a16:creationId xmlns:a16="http://schemas.microsoft.com/office/drawing/2014/main" id="{A5ECFD1A-F9BE-C04B-A340-979C85732122}"/>
                  </a:ext>
                </a:extLst>
              </p:cNvPr>
              <p:cNvSpPr/>
              <p:nvPr/>
            </p:nvSpPr>
            <p:spPr>
              <a:xfrm>
                <a:off x="-53232900" y="3287125"/>
                <a:ext cx="86675" cy="18925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757" extrusionOk="0">
                    <a:moveTo>
                      <a:pt x="127" y="1"/>
                    </a:moveTo>
                    <a:cubicBezTo>
                      <a:pt x="95" y="253"/>
                      <a:pt x="32" y="473"/>
                      <a:pt x="1" y="757"/>
                    </a:cubicBezTo>
                    <a:lnTo>
                      <a:pt x="3466" y="757"/>
                    </a:lnTo>
                    <a:lnTo>
                      <a:pt x="312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1299;p29">
                <a:extLst>
                  <a:ext uri="{FF2B5EF4-FFF2-40B4-BE49-F238E27FC236}">
                    <a16:creationId xmlns:a16="http://schemas.microsoft.com/office/drawing/2014/main" id="{D77FFD10-131B-F44A-8383-E12C40CBB019}"/>
                  </a:ext>
                </a:extLst>
              </p:cNvPr>
              <p:cNvSpPr/>
              <p:nvPr/>
            </p:nvSpPr>
            <p:spPr>
              <a:xfrm>
                <a:off x="-53078525" y="3287125"/>
                <a:ext cx="86675" cy="18925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757" extrusionOk="0">
                    <a:moveTo>
                      <a:pt x="379" y="1"/>
                    </a:moveTo>
                    <a:lnTo>
                      <a:pt x="1" y="757"/>
                    </a:lnTo>
                    <a:lnTo>
                      <a:pt x="3466" y="757"/>
                    </a:lnTo>
                    <a:cubicBezTo>
                      <a:pt x="3466" y="536"/>
                      <a:pt x="3435" y="253"/>
                      <a:pt x="337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1300;p29">
                <a:extLst>
                  <a:ext uri="{FF2B5EF4-FFF2-40B4-BE49-F238E27FC236}">
                    <a16:creationId xmlns:a16="http://schemas.microsoft.com/office/drawing/2014/main" id="{A38392EA-0550-1744-B017-0B6B7F46648A}"/>
                  </a:ext>
                </a:extLst>
              </p:cNvPr>
              <p:cNvSpPr/>
              <p:nvPr/>
            </p:nvSpPr>
            <p:spPr>
              <a:xfrm>
                <a:off x="-53224225" y="3192625"/>
                <a:ext cx="223700" cy="74850"/>
              </a:xfrm>
              <a:custGeom>
                <a:avLst/>
                <a:gdLst/>
                <a:ahLst/>
                <a:cxnLst/>
                <a:rect l="l" t="t" r="r" b="b"/>
                <a:pathLst>
                  <a:path w="8948" h="2994" extrusionOk="0">
                    <a:moveTo>
                      <a:pt x="4506" y="0"/>
                    </a:moveTo>
                    <a:cubicBezTo>
                      <a:pt x="2489" y="0"/>
                      <a:pt x="756" y="1260"/>
                      <a:pt x="0" y="2993"/>
                    </a:cubicBezTo>
                    <a:lnTo>
                      <a:pt x="8948" y="2993"/>
                    </a:lnTo>
                    <a:cubicBezTo>
                      <a:pt x="8255" y="1260"/>
                      <a:pt x="6522" y="0"/>
                      <a:pt x="450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593541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2EED7CA-4B9B-B444-BD13-07E5FE447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Türkçe’ye</a:t>
            </a:r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İlişkin Fonolojik Kurallar</a:t>
            </a:r>
            <a:endParaRPr lang="tr-TR" sz="3600" dirty="0"/>
          </a:p>
        </p:txBody>
      </p:sp>
      <p:grpSp>
        <p:nvGrpSpPr>
          <p:cNvPr id="29" name="Google Shape;1100;p28">
            <a:extLst>
              <a:ext uri="{FF2B5EF4-FFF2-40B4-BE49-F238E27FC236}">
                <a16:creationId xmlns:a16="http://schemas.microsoft.com/office/drawing/2014/main" id="{7421F350-94EB-8646-A726-0AB867CA5D3E}"/>
              </a:ext>
            </a:extLst>
          </p:cNvPr>
          <p:cNvGrpSpPr/>
          <p:nvPr/>
        </p:nvGrpSpPr>
        <p:grpSpPr>
          <a:xfrm>
            <a:off x="128588" y="1857376"/>
            <a:ext cx="12063412" cy="4886324"/>
            <a:chOff x="457188" y="926688"/>
            <a:chExt cx="8229623" cy="3351107"/>
          </a:xfrm>
        </p:grpSpPr>
        <p:sp>
          <p:nvSpPr>
            <p:cNvPr id="30" name="Google Shape;1101;p28">
              <a:extLst>
                <a:ext uri="{FF2B5EF4-FFF2-40B4-BE49-F238E27FC236}">
                  <a16:creationId xmlns:a16="http://schemas.microsoft.com/office/drawing/2014/main" id="{56E004F1-F9A5-5C40-83E0-84F565B21BA2}"/>
                </a:ext>
              </a:extLst>
            </p:cNvPr>
            <p:cNvSpPr/>
            <p:nvPr/>
          </p:nvSpPr>
          <p:spPr>
            <a:xfrm>
              <a:off x="919171" y="1064475"/>
              <a:ext cx="7306092" cy="606354"/>
            </a:xfrm>
            <a:custGeom>
              <a:avLst/>
              <a:gdLst/>
              <a:ahLst/>
              <a:cxnLst/>
              <a:rect l="l" t="t" r="r" b="b"/>
              <a:pathLst>
                <a:path w="74846" h="15773" extrusionOk="0">
                  <a:moveTo>
                    <a:pt x="1" y="0"/>
                  </a:moveTo>
                  <a:lnTo>
                    <a:pt x="1" y="15773"/>
                  </a:lnTo>
                  <a:lnTo>
                    <a:pt x="74845" y="15773"/>
                  </a:lnTo>
                  <a:lnTo>
                    <a:pt x="74845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31" name="Google Shape;1102;p28">
              <a:extLst>
                <a:ext uri="{FF2B5EF4-FFF2-40B4-BE49-F238E27FC236}">
                  <a16:creationId xmlns:a16="http://schemas.microsoft.com/office/drawing/2014/main" id="{07E2FA7B-192B-4148-8829-517771046F04}"/>
                </a:ext>
              </a:extLst>
            </p:cNvPr>
            <p:cNvSpPr/>
            <p:nvPr/>
          </p:nvSpPr>
          <p:spPr>
            <a:xfrm>
              <a:off x="916775" y="2277976"/>
              <a:ext cx="7306092" cy="606354"/>
            </a:xfrm>
            <a:custGeom>
              <a:avLst/>
              <a:gdLst/>
              <a:ahLst/>
              <a:cxnLst/>
              <a:rect l="l" t="t" r="r" b="b"/>
              <a:pathLst>
                <a:path w="74846" h="15773" extrusionOk="0">
                  <a:moveTo>
                    <a:pt x="1" y="1"/>
                  </a:moveTo>
                  <a:lnTo>
                    <a:pt x="1" y="15773"/>
                  </a:lnTo>
                  <a:lnTo>
                    <a:pt x="74845" y="15773"/>
                  </a:lnTo>
                  <a:lnTo>
                    <a:pt x="74845" y="1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32" name="Google Shape;1103;p28">
              <a:extLst>
                <a:ext uri="{FF2B5EF4-FFF2-40B4-BE49-F238E27FC236}">
                  <a16:creationId xmlns:a16="http://schemas.microsoft.com/office/drawing/2014/main" id="{7A977A5B-399F-BB41-BB04-91D78D21F618}"/>
                </a:ext>
              </a:extLst>
            </p:cNvPr>
            <p:cNvSpPr/>
            <p:nvPr/>
          </p:nvSpPr>
          <p:spPr>
            <a:xfrm>
              <a:off x="916775" y="3491527"/>
              <a:ext cx="7306092" cy="606354"/>
            </a:xfrm>
            <a:custGeom>
              <a:avLst/>
              <a:gdLst/>
              <a:ahLst/>
              <a:cxnLst/>
              <a:rect l="l" t="t" r="r" b="b"/>
              <a:pathLst>
                <a:path w="74846" h="15773" extrusionOk="0">
                  <a:moveTo>
                    <a:pt x="1" y="1"/>
                  </a:moveTo>
                  <a:lnTo>
                    <a:pt x="1" y="15773"/>
                  </a:lnTo>
                  <a:lnTo>
                    <a:pt x="74845" y="15773"/>
                  </a:lnTo>
                  <a:lnTo>
                    <a:pt x="74845" y="1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33" name="Google Shape;1104;p28">
              <a:extLst>
                <a:ext uri="{FF2B5EF4-FFF2-40B4-BE49-F238E27FC236}">
                  <a16:creationId xmlns:a16="http://schemas.microsoft.com/office/drawing/2014/main" id="{021682D0-0EBA-744E-8579-803ED8F60B98}"/>
                </a:ext>
              </a:extLst>
            </p:cNvPr>
            <p:cNvSpPr/>
            <p:nvPr/>
          </p:nvSpPr>
          <p:spPr>
            <a:xfrm>
              <a:off x="916837" y="1671675"/>
              <a:ext cx="7308427" cy="606354"/>
            </a:xfrm>
            <a:custGeom>
              <a:avLst/>
              <a:gdLst/>
              <a:ahLst/>
              <a:cxnLst/>
              <a:rect l="l" t="t" r="r" b="b"/>
              <a:pathLst>
                <a:path w="74845" h="15773" extrusionOk="0">
                  <a:moveTo>
                    <a:pt x="1" y="0"/>
                  </a:moveTo>
                  <a:lnTo>
                    <a:pt x="1" y="15773"/>
                  </a:lnTo>
                  <a:lnTo>
                    <a:pt x="74845" y="15773"/>
                  </a:lnTo>
                  <a:lnTo>
                    <a:pt x="74845" y="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34" name="Google Shape;1105;p28">
              <a:extLst>
                <a:ext uri="{FF2B5EF4-FFF2-40B4-BE49-F238E27FC236}">
                  <a16:creationId xmlns:a16="http://schemas.microsoft.com/office/drawing/2014/main" id="{2CFE9BD6-2378-D848-BF6A-105CD5106642}"/>
                </a:ext>
              </a:extLst>
            </p:cNvPr>
            <p:cNvSpPr/>
            <p:nvPr/>
          </p:nvSpPr>
          <p:spPr>
            <a:xfrm>
              <a:off x="919020" y="2885182"/>
              <a:ext cx="7305995" cy="606392"/>
            </a:xfrm>
            <a:custGeom>
              <a:avLst/>
              <a:gdLst/>
              <a:ahLst/>
              <a:cxnLst/>
              <a:rect l="l" t="t" r="r" b="b"/>
              <a:pathLst>
                <a:path w="74845" h="15774" extrusionOk="0">
                  <a:moveTo>
                    <a:pt x="1" y="1"/>
                  </a:moveTo>
                  <a:lnTo>
                    <a:pt x="1" y="15773"/>
                  </a:lnTo>
                  <a:lnTo>
                    <a:pt x="74845" y="15773"/>
                  </a:lnTo>
                  <a:lnTo>
                    <a:pt x="74845" y="1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36" name="Google Shape;1107;p28">
              <a:extLst>
                <a:ext uri="{FF2B5EF4-FFF2-40B4-BE49-F238E27FC236}">
                  <a16:creationId xmlns:a16="http://schemas.microsoft.com/office/drawing/2014/main" id="{C45785E3-5D2C-E64D-90DC-C279C1E6058C}"/>
                </a:ext>
              </a:extLst>
            </p:cNvPr>
            <p:cNvSpPr/>
            <p:nvPr/>
          </p:nvSpPr>
          <p:spPr>
            <a:xfrm>
              <a:off x="549334" y="1009185"/>
              <a:ext cx="738865" cy="738865"/>
            </a:xfrm>
            <a:custGeom>
              <a:avLst/>
              <a:gdLst/>
              <a:ahLst/>
              <a:cxnLst/>
              <a:rect l="l" t="t" r="r" b="b"/>
              <a:pathLst>
                <a:path w="19220" h="19220" extrusionOk="0">
                  <a:moveTo>
                    <a:pt x="9610" y="0"/>
                  </a:moveTo>
                  <a:cubicBezTo>
                    <a:pt x="4314" y="0"/>
                    <a:pt x="0" y="4314"/>
                    <a:pt x="0" y="9610"/>
                  </a:cubicBezTo>
                  <a:cubicBezTo>
                    <a:pt x="0" y="14928"/>
                    <a:pt x="4314" y="19219"/>
                    <a:pt x="9610" y="19219"/>
                  </a:cubicBezTo>
                  <a:cubicBezTo>
                    <a:pt x="14928" y="19219"/>
                    <a:pt x="19219" y="14928"/>
                    <a:pt x="19219" y="9610"/>
                  </a:cubicBezTo>
                  <a:cubicBezTo>
                    <a:pt x="19219" y="4314"/>
                    <a:pt x="14928" y="0"/>
                    <a:pt x="9610" y="0"/>
                  </a:cubicBezTo>
                  <a:close/>
                </a:path>
              </a:pathLst>
            </a:custGeom>
            <a:solidFill>
              <a:srgbClr val="8856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37" name="Google Shape;1108;p28">
              <a:extLst>
                <a:ext uri="{FF2B5EF4-FFF2-40B4-BE49-F238E27FC236}">
                  <a16:creationId xmlns:a16="http://schemas.microsoft.com/office/drawing/2014/main" id="{FFE94543-CEE4-964D-95C3-28195D81B7D2}"/>
                </a:ext>
              </a:extLst>
            </p:cNvPr>
            <p:cNvSpPr/>
            <p:nvPr/>
          </p:nvSpPr>
          <p:spPr>
            <a:xfrm>
              <a:off x="457188" y="926688"/>
              <a:ext cx="580059" cy="924004"/>
            </a:xfrm>
            <a:custGeom>
              <a:avLst/>
              <a:gdLst/>
              <a:ahLst/>
              <a:cxnLst/>
              <a:rect l="l" t="t" r="r" b="b"/>
              <a:pathLst>
                <a:path w="15089" h="24036" extrusionOk="0">
                  <a:moveTo>
                    <a:pt x="12007" y="1"/>
                  </a:moveTo>
                  <a:cubicBezTo>
                    <a:pt x="5388" y="1"/>
                    <a:pt x="1" y="5388"/>
                    <a:pt x="1" y="12007"/>
                  </a:cubicBezTo>
                  <a:cubicBezTo>
                    <a:pt x="1" y="18649"/>
                    <a:pt x="5388" y="24036"/>
                    <a:pt x="12007" y="24036"/>
                  </a:cubicBezTo>
                  <a:lnTo>
                    <a:pt x="12007" y="15088"/>
                  </a:lnTo>
                  <a:lnTo>
                    <a:pt x="15088" y="12007"/>
                  </a:lnTo>
                  <a:lnTo>
                    <a:pt x="12007" y="8948"/>
                  </a:lnTo>
                  <a:lnTo>
                    <a:pt x="12007" y="1"/>
                  </a:lnTo>
                  <a:close/>
                </a:path>
              </a:pathLst>
            </a:custGeom>
            <a:solidFill>
              <a:srgbClr val="AA6CFF"/>
            </a:solidFill>
            <a:ln>
              <a:noFill/>
            </a:ln>
          </p:spPr>
          <p:txBody>
            <a:bodyPr spcFirstLastPara="1" wrap="square" lIns="18287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1</a:t>
              </a: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  <p:sp>
          <p:nvSpPr>
            <p:cNvPr id="38" name="Google Shape;1109;p28">
              <a:extLst>
                <a:ext uri="{FF2B5EF4-FFF2-40B4-BE49-F238E27FC236}">
                  <a16:creationId xmlns:a16="http://schemas.microsoft.com/office/drawing/2014/main" id="{4DA9A9A9-8C53-B54B-81C8-FA70AC0DF592}"/>
                </a:ext>
              </a:extLst>
            </p:cNvPr>
            <p:cNvSpPr txBox="1"/>
            <p:nvPr/>
          </p:nvSpPr>
          <p:spPr>
            <a:xfrm>
              <a:off x="1729500" y="1063622"/>
              <a:ext cx="5685000" cy="5527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lvl="0" algn="ctr" defTabSz="914400">
                <a:buClr>
                  <a:srgbClr val="000000"/>
                </a:buClr>
                <a:buSzPts val="1100"/>
              </a:pPr>
              <a:r>
                <a:rPr lang="tr-T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Türkçede sözcükler yedi tane hece yapısı içerirler </a:t>
              </a:r>
            </a:p>
            <a:p>
              <a:pPr lvl="0" algn="ctr" defTabSz="914400">
                <a:buClr>
                  <a:srgbClr val="000000"/>
                </a:buClr>
                <a:buSzPts val="1100"/>
              </a:pPr>
              <a:r>
                <a:rPr lang="tr-T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(V, CV, VC, CVC, VCC, CCVC, CVCC).</a:t>
              </a:r>
              <a:endParaRPr kumimoji="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endParaRPr>
            </a:p>
          </p:txBody>
        </p:sp>
        <p:sp>
          <p:nvSpPr>
            <p:cNvPr id="39" name="Google Shape;1110;p28">
              <a:extLst>
                <a:ext uri="{FF2B5EF4-FFF2-40B4-BE49-F238E27FC236}">
                  <a16:creationId xmlns:a16="http://schemas.microsoft.com/office/drawing/2014/main" id="{7819876E-AACE-2343-8CC8-BBEC478D99FB}"/>
                </a:ext>
              </a:extLst>
            </p:cNvPr>
            <p:cNvSpPr/>
            <p:nvPr/>
          </p:nvSpPr>
          <p:spPr>
            <a:xfrm>
              <a:off x="7849488" y="1594434"/>
              <a:ext cx="738865" cy="738865"/>
            </a:xfrm>
            <a:custGeom>
              <a:avLst/>
              <a:gdLst/>
              <a:ahLst/>
              <a:cxnLst/>
              <a:rect l="l" t="t" r="r" b="b"/>
              <a:pathLst>
                <a:path w="19220" h="19220" extrusionOk="0">
                  <a:moveTo>
                    <a:pt x="9610" y="1"/>
                  </a:moveTo>
                  <a:cubicBezTo>
                    <a:pt x="4292" y="1"/>
                    <a:pt x="0" y="4292"/>
                    <a:pt x="0" y="9610"/>
                  </a:cubicBezTo>
                  <a:cubicBezTo>
                    <a:pt x="0" y="14906"/>
                    <a:pt x="4292" y="19220"/>
                    <a:pt x="9610" y="19220"/>
                  </a:cubicBezTo>
                  <a:cubicBezTo>
                    <a:pt x="14905" y="19220"/>
                    <a:pt x="19219" y="14906"/>
                    <a:pt x="19219" y="9610"/>
                  </a:cubicBezTo>
                  <a:cubicBezTo>
                    <a:pt x="19219" y="4292"/>
                    <a:pt x="14905" y="1"/>
                    <a:pt x="9610" y="1"/>
                  </a:cubicBezTo>
                  <a:close/>
                </a:path>
              </a:pathLst>
            </a:custGeom>
            <a:solidFill>
              <a:srgbClr val="D48D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40" name="Google Shape;1111;p28">
              <a:extLst>
                <a:ext uri="{FF2B5EF4-FFF2-40B4-BE49-F238E27FC236}">
                  <a16:creationId xmlns:a16="http://schemas.microsoft.com/office/drawing/2014/main" id="{A3C1F5CF-3911-8944-8849-9C4169DAD09E}"/>
                </a:ext>
              </a:extLst>
            </p:cNvPr>
            <p:cNvSpPr/>
            <p:nvPr/>
          </p:nvSpPr>
          <p:spPr>
            <a:xfrm>
              <a:off x="8100441" y="1491793"/>
              <a:ext cx="580020" cy="924004"/>
            </a:xfrm>
            <a:custGeom>
              <a:avLst/>
              <a:gdLst/>
              <a:ahLst/>
              <a:cxnLst/>
              <a:rect l="l" t="t" r="r" b="b"/>
              <a:pathLst>
                <a:path w="15088" h="24036" extrusionOk="0">
                  <a:moveTo>
                    <a:pt x="3059" y="0"/>
                  </a:moveTo>
                  <a:lnTo>
                    <a:pt x="3059" y="8948"/>
                  </a:lnTo>
                  <a:lnTo>
                    <a:pt x="0" y="12029"/>
                  </a:lnTo>
                  <a:lnTo>
                    <a:pt x="3059" y="15088"/>
                  </a:lnTo>
                  <a:lnTo>
                    <a:pt x="3059" y="24035"/>
                  </a:lnTo>
                  <a:cubicBezTo>
                    <a:pt x="9701" y="24035"/>
                    <a:pt x="15088" y="18648"/>
                    <a:pt x="15088" y="12029"/>
                  </a:cubicBezTo>
                  <a:cubicBezTo>
                    <a:pt x="15088" y="5387"/>
                    <a:pt x="9701" y="0"/>
                    <a:pt x="3059" y="0"/>
                  </a:cubicBezTo>
                  <a:close/>
                </a:path>
              </a:pathLst>
            </a:custGeom>
            <a:solidFill>
              <a:srgbClr val="FFAC59"/>
            </a:solidFill>
            <a:ln>
              <a:noFill/>
            </a:ln>
          </p:spPr>
          <p:txBody>
            <a:bodyPr spcFirstLastPara="1" wrap="square" lIns="91425" tIns="91425" rIns="0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r>
                <a:rPr kumimoji="0" lang="en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2</a:t>
              </a: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41" name="Google Shape;1112;p28">
              <a:extLst>
                <a:ext uri="{FF2B5EF4-FFF2-40B4-BE49-F238E27FC236}">
                  <a16:creationId xmlns:a16="http://schemas.microsoft.com/office/drawing/2014/main" id="{6CE8832E-0533-C640-98D5-F61B6B10CD19}"/>
                </a:ext>
              </a:extLst>
            </p:cNvPr>
            <p:cNvSpPr txBox="1"/>
            <p:nvPr/>
          </p:nvSpPr>
          <p:spPr>
            <a:xfrm>
              <a:off x="1729500" y="1748022"/>
              <a:ext cx="5685000" cy="47468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lvl="0" algn="ctr" defTabSz="914400">
                <a:buClr>
                  <a:srgbClr val="000000"/>
                </a:buClr>
                <a:buSzPts val="1100"/>
              </a:pPr>
              <a:r>
                <a:rPr lang="tr-T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İki ünsüzün arka arkaya geldiği hece yapıları oldukça nadirdir</a:t>
              </a:r>
              <a:endParaRPr kumimoji="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endParaRPr>
            </a:p>
          </p:txBody>
        </p:sp>
        <p:sp>
          <p:nvSpPr>
            <p:cNvPr id="42" name="Google Shape;1113;p28">
              <a:extLst>
                <a:ext uri="{FF2B5EF4-FFF2-40B4-BE49-F238E27FC236}">
                  <a16:creationId xmlns:a16="http://schemas.microsoft.com/office/drawing/2014/main" id="{4B91F374-211E-4441-B965-094B5BC88B65}"/>
                </a:ext>
              </a:extLst>
            </p:cNvPr>
            <p:cNvSpPr/>
            <p:nvPr/>
          </p:nvSpPr>
          <p:spPr>
            <a:xfrm>
              <a:off x="549334" y="2223585"/>
              <a:ext cx="738865" cy="737981"/>
            </a:xfrm>
            <a:custGeom>
              <a:avLst/>
              <a:gdLst/>
              <a:ahLst/>
              <a:cxnLst/>
              <a:rect l="l" t="t" r="r" b="b"/>
              <a:pathLst>
                <a:path w="19220" h="19197" extrusionOk="0">
                  <a:moveTo>
                    <a:pt x="9610" y="1"/>
                  </a:moveTo>
                  <a:cubicBezTo>
                    <a:pt x="4314" y="1"/>
                    <a:pt x="0" y="4292"/>
                    <a:pt x="0" y="9587"/>
                  </a:cubicBezTo>
                  <a:cubicBezTo>
                    <a:pt x="0" y="14905"/>
                    <a:pt x="4314" y="19197"/>
                    <a:pt x="9610" y="19197"/>
                  </a:cubicBezTo>
                  <a:cubicBezTo>
                    <a:pt x="14928" y="19197"/>
                    <a:pt x="19219" y="14905"/>
                    <a:pt x="19219" y="9587"/>
                  </a:cubicBezTo>
                  <a:cubicBezTo>
                    <a:pt x="19219" y="4292"/>
                    <a:pt x="14928" y="1"/>
                    <a:pt x="9610" y="1"/>
                  </a:cubicBezTo>
                  <a:close/>
                </a:path>
              </a:pathLst>
            </a:custGeom>
            <a:solidFill>
              <a:srgbClr val="52B5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43" name="Google Shape;1114;p28">
              <a:extLst>
                <a:ext uri="{FF2B5EF4-FFF2-40B4-BE49-F238E27FC236}">
                  <a16:creationId xmlns:a16="http://schemas.microsoft.com/office/drawing/2014/main" id="{84EF8B7A-621B-9142-9CCB-4DE6B7CEA18B}"/>
                </a:ext>
              </a:extLst>
            </p:cNvPr>
            <p:cNvSpPr/>
            <p:nvPr/>
          </p:nvSpPr>
          <p:spPr>
            <a:xfrm>
              <a:off x="457188" y="2140241"/>
              <a:ext cx="580059" cy="924004"/>
            </a:xfrm>
            <a:custGeom>
              <a:avLst/>
              <a:gdLst/>
              <a:ahLst/>
              <a:cxnLst/>
              <a:rect l="l" t="t" r="r" b="b"/>
              <a:pathLst>
                <a:path w="15089" h="24036" extrusionOk="0">
                  <a:moveTo>
                    <a:pt x="12007" y="0"/>
                  </a:moveTo>
                  <a:cubicBezTo>
                    <a:pt x="5388" y="0"/>
                    <a:pt x="1" y="5387"/>
                    <a:pt x="1" y="12029"/>
                  </a:cubicBezTo>
                  <a:cubicBezTo>
                    <a:pt x="1" y="18648"/>
                    <a:pt x="5388" y="24035"/>
                    <a:pt x="12007" y="24035"/>
                  </a:cubicBezTo>
                  <a:lnTo>
                    <a:pt x="12007" y="15088"/>
                  </a:lnTo>
                  <a:lnTo>
                    <a:pt x="15088" y="12029"/>
                  </a:lnTo>
                  <a:lnTo>
                    <a:pt x="12007" y="8948"/>
                  </a:lnTo>
                  <a:lnTo>
                    <a:pt x="12007" y="0"/>
                  </a:ln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18287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r>
                <a:rPr kumimoji="0" lang="en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3</a:t>
              </a: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44" name="Google Shape;1115;p28">
              <a:extLst>
                <a:ext uri="{FF2B5EF4-FFF2-40B4-BE49-F238E27FC236}">
                  <a16:creationId xmlns:a16="http://schemas.microsoft.com/office/drawing/2014/main" id="{FCEB9621-5201-5E42-ACE3-65330B8FA7B2}"/>
                </a:ext>
              </a:extLst>
            </p:cNvPr>
            <p:cNvSpPr txBox="1"/>
            <p:nvPr/>
          </p:nvSpPr>
          <p:spPr>
            <a:xfrm>
              <a:off x="1729500" y="2354375"/>
              <a:ext cx="5685000" cy="4746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lvl="0" algn="ctr" defTabSz="914400">
                <a:buClr>
                  <a:srgbClr val="000000"/>
                </a:buClr>
                <a:buSzPts val="1100"/>
              </a:pPr>
              <a:r>
                <a:rPr lang="tr-T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Bu hece yapılarından dördü (V, CV, VC, CVC) Türkçedeki hecelerin yaklaşık %98’ini oluşturmaktadır ki bu hecelerin %50’si CV yapısından oluşur</a:t>
              </a:r>
              <a:endParaRPr kumimoji="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endParaRPr>
            </a:p>
          </p:txBody>
        </p:sp>
        <p:sp>
          <p:nvSpPr>
            <p:cNvPr id="45" name="Google Shape;1116;p28">
              <a:extLst>
                <a:ext uri="{FF2B5EF4-FFF2-40B4-BE49-F238E27FC236}">
                  <a16:creationId xmlns:a16="http://schemas.microsoft.com/office/drawing/2014/main" id="{B2FC7A33-8A51-2D47-A8AC-AB7658E044F8}"/>
                </a:ext>
              </a:extLst>
            </p:cNvPr>
            <p:cNvSpPr/>
            <p:nvPr/>
          </p:nvSpPr>
          <p:spPr>
            <a:xfrm>
              <a:off x="7855838" y="2807988"/>
              <a:ext cx="738865" cy="738826"/>
            </a:xfrm>
            <a:custGeom>
              <a:avLst/>
              <a:gdLst/>
              <a:ahLst/>
              <a:cxnLst/>
              <a:rect l="l" t="t" r="r" b="b"/>
              <a:pathLst>
                <a:path w="19220" h="19219" extrusionOk="0">
                  <a:moveTo>
                    <a:pt x="9610" y="0"/>
                  </a:moveTo>
                  <a:cubicBezTo>
                    <a:pt x="4292" y="0"/>
                    <a:pt x="0" y="4291"/>
                    <a:pt x="0" y="9610"/>
                  </a:cubicBezTo>
                  <a:cubicBezTo>
                    <a:pt x="0" y="14905"/>
                    <a:pt x="4292" y="19219"/>
                    <a:pt x="9610" y="19219"/>
                  </a:cubicBezTo>
                  <a:cubicBezTo>
                    <a:pt x="14905" y="19219"/>
                    <a:pt x="19219" y="14905"/>
                    <a:pt x="19219" y="9610"/>
                  </a:cubicBezTo>
                  <a:cubicBezTo>
                    <a:pt x="19219" y="4291"/>
                    <a:pt x="14905" y="0"/>
                    <a:pt x="9610" y="0"/>
                  </a:cubicBezTo>
                  <a:close/>
                </a:path>
              </a:pathLst>
            </a:custGeom>
            <a:solidFill>
              <a:srgbClr val="D54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46" name="Google Shape;1117;p28">
              <a:extLst>
                <a:ext uri="{FF2B5EF4-FFF2-40B4-BE49-F238E27FC236}">
                  <a16:creationId xmlns:a16="http://schemas.microsoft.com/office/drawing/2014/main" id="{16C38E0C-0902-9446-99CD-B9083A473214}"/>
                </a:ext>
              </a:extLst>
            </p:cNvPr>
            <p:cNvSpPr/>
            <p:nvPr/>
          </p:nvSpPr>
          <p:spPr>
            <a:xfrm>
              <a:off x="8106791" y="2705308"/>
              <a:ext cx="580020" cy="924004"/>
            </a:xfrm>
            <a:custGeom>
              <a:avLst/>
              <a:gdLst/>
              <a:ahLst/>
              <a:cxnLst/>
              <a:rect l="l" t="t" r="r" b="b"/>
              <a:pathLst>
                <a:path w="15088" h="24036" extrusionOk="0">
                  <a:moveTo>
                    <a:pt x="3059" y="1"/>
                  </a:moveTo>
                  <a:lnTo>
                    <a:pt x="3059" y="8948"/>
                  </a:lnTo>
                  <a:lnTo>
                    <a:pt x="0" y="12029"/>
                  </a:lnTo>
                  <a:lnTo>
                    <a:pt x="3059" y="15088"/>
                  </a:lnTo>
                  <a:lnTo>
                    <a:pt x="3059" y="24036"/>
                  </a:lnTo>
                  <a:cubicBezTo>
                    <a:pt x="9701" y="24036"/>
                    <a:pt x="15088" y="18672"/>
                    <a:pt x="15088" y="12029"/>
                  </a:cubicBezTo>
                  <a:cubicBezTo>
                    <a:pt x="15088" y="5387"/>
                    <a:pt x="9701" y="1"/>
                    <a:pt x="3059" y="1"/>
                  </a:cubicBezTo>
                  <a:close/>
                </a:path>
              </a:pathLst>
            </a:custGeom>
            <a:solidFill>
              <a:srgbClr val="FF4D4E"/>
            </a:solidFill>
            <a:ln>
              <a:noFill/>
            </a:ln>
          </p:spPr>
          <p:txBody>
            <a:bodyPr spcFirstLastPara="1" wrap="square" lIns="91425" tIns="91425" rIns="0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r>
                <a:rPr kumimoji="0" lang="en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4</a:t>
              </a: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47" name="Google Shape;1118;p28">
              <a:extLst>
                <a:ext uri="{FF2B5EF4-FFF2-40B4-BE49-F238E27FC236}">
                  <a16:creationId xmlns:a16="http://schemas.microsoft.com/office/drawing/2014/main" id="{2F099E1C-F140-4749-9C54-367DFF672D29}"/>
                </a:ext>
              </a:extLst>
            </p:cNvPr>
            <p:cNvSpPr txBox="1"/>
            <p:nvPr/>
          </p:nvSpPr>
          <p:spPr>
            <a:xfrm>
              <a:off x="1729500" y="2883397"/>
              <a:ext cx="5685000" cy="6072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lvl="0" algn="ctr" defTabSz="914400">
                <a:buClr>
                  <a:srgbClr val="000000"/>
                </a:buClr>
                <a:buSzPts val="1100"/>
              </a:pPr>
              <a:r>
                <a:rPr lang="tr-T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Hecelerde ünlüler ünsüz harfi taşırlar. </a:t>
              </a:r>
            </a:p>
            <a:p>
              <a:pPr lvl="0" algn="ctr" defTabSz="914400">
                <a:buClr>
                  <a:srgbClr val="000000"/>
                </a:buClr>
                <a:buSzPts val="1100"/>
              </a:pPr>
              <a:r>
                <a:rPr lang="tr-T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Örneğin yat sözcüğü sonuna geniş zaman eki aldığında yatar olarak kullanılır ve ya-tar olarak hecelenir</a:t>
              </a:r>
              <a:endParaRPr kumimoji="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endParaRPr>
            </a:p>
          </p:txBody>
        </p:sp>
        <p:sp>
          <p:nvSpPr>
            <p:cNvPr id="48" name="Google Shape;1119;p28">
              <a:extLst>
                <a:ext uri="{FF2B5EF4-FFF2-40B4-BE49-F238E27FC236}">
                  <a16:creationId xmlns:a16="http://schemas.microsoft.com/office/drawing/2014/main" id="{4FD0C0B7-846F-4147-B989-96F6670F175A}"/>
                </a:ext>
              </a:extLst>
            </p:cNvPr>
            <p:cNvSpPr/>
            <p:nvPr/>
          </p:nvSpPr>
          <p:spPr>
            <a:xfrm>
              <a:off x="549334" y="3437135"/>
              <a:ext cx="738865" cy="737981"/>
            </a:xfrm>
            <a:custGeom>
              <a:avLst/>
              <a:gdLst/>
              <a:ahLst/>
              <a:cxnLst/>
              <a:rect l="l" t="t" r="r" b="b"/>
              <a:pathLst>
                <a:path w="19220" h="19197" extrusionOk="0">
                  <a:moveTo>
                    <a:pt x="9610" y="1"/>
                  </a:moveTo>
                  <a:cubicBezTo>
                    <a:pt x="4314" y="1"/>
                    <a:pt x="0" y="4292"/>
                    <a:pt x="0" y="9587"/>
                  </a:cubicBezTo>
                  <a:cubicBezTo>
                    <a:pt x="0" y="14905"/>
                    <a:pt x="4314" y="19197"/>
                    <a:pt x="9610" y="19197"/>
                  </a:cubicBezTo>
                  <a:cubicBezTo>
                    <a:pt x="14928" y="19197"/>
                    <a:pt x="19219" y="14905"/>
                    <a:pt x="19219" y="9587"/>
                  </a:cubicBezTo>
                  <a:cubicBezTo>
                    <a:pt x="19219" y="4292"/>
                    <a:pt x="14928" y="1"/>
                    <a:pt x="9610" y="1"/>
                  </a:cubicBezTo>
                  <a:close/>
                </a:path>
              </a:pathLst>
            </a:custGeom>
            <a:solidFill>
              <a:srgbClr val="5A5A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49" name="Google Shape;1120;p28">
              <a:extLst>
                <a:ext uri="{FF2B5EF4-FFF2-40B4-BE49-F238E27FC236}">
                  <a16:creationId xmlns:a16="http://schemas.microsoft.com/office/drawing/2014/main" id="{401DA441-04B9-EF40-81A0-6772F95E1C2C}"/>
                </a:ext>
              </a:extLst>
            </p:cNvPr>
            <p:cNvSpPr/>
            <p:nvPr/>
          </p:nvSpPr>
          <p:spPr>
            <a:xfrm>
              <a:off x="457188" y="3353791"/>
              <a:ext cx="580059" cy="924004"/>
            </a:xfrm>
            <a:custGeom>
              <a:avLst/>
              <a:gdLst/>
              <a:ahLst/>
              <a:cxnLst/>
              <a:rect l="l" t="t" r="r" b="b"/>
              <a:pathLst>
                <a:path w="15089" h="24036" extrusionOk="0">
                  <a:moveTo>
                    <a:pt x="12007" y="0"/>
                  </a:moveTo>
                  <a:cubicBezTo>
                    <a:pt x="5388" y="0"/>
                    <a:pt x="1" y="5387"/>
                    <a:pt x="1" y="12029"/>
                  </a:cubicBezTo>
                  <a:cubicBezTo>
                    <a:pt x="1" y="18648"/>
                    <a:pt x="5388" y="24035"/>
                    <a:pt x="12007" y="24035"/>
                  </a:cubicBezTo>
                  <a:lnTo>
                    <a:pt x="12007" y="15088"/>
                  </a:lnTo>
                  <a:lnTo>
                    <a:pt x="15088" y="12029"/>
                  </a:lnTo>
                  <a:lnTo>
                    <a:pt x="12007" y="8948"/>
                  </a:lnTo>
                  <a:lnTo>
                    <a:pt x="12007" y="0"/>
                  </a:lnTo>
                  <a:close/>
                </a:path>
              </a:pathLst>
            </a:custGeom>
            <a:solidFill>
              <a:srgbClr val="6C6CFF"/>
            </a:solidFill>
            <a:ln>
              <a:noFill/>
            </a:ln>
          </p:spPr>
          <p:txBody>
            <a:bodyPr spcFirstLastPara="1" wrap="square" lIns="18287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r>
                <a:rPr kumimoji="0" lang="en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5</a:t>
              </a: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50" name="Google Shape;1121;p28">
              <a:extLst>
                <a:ext uri="{FF2B5EF4-FFF2-40B4-BE49-F238E27FC236}">
                  <a16:creationId xmlns:a16="http://schemas.microsoft.com/office/drawing/2014/main" id="{CC931754-970A-2C45-A19A-7EEF1565B1D6}"/>
                </a:ext>
              </a:extLst>
            </p:cNvPr>
            <p:cNvSpPr txBox="1"/>
            <p:nvPr/>
          </p:nvSpPr>
          <p:spPr>
            <a:xfrm>
              <a:off x="1729500" y="3567824"/>
              <a:ext cx="5685000" cy="52915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lvl="0" algn="ctr" defTabSz="914400">
                <a:buClr>
                  <a:srgbClr val="000000"/>
                </a:buClr>
                <a:buSzPts val="1100"/>
              </a:pPr>
              <a:r>
                <a:rPr lang="tr-T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Türkçede 8 ünlü vardır (a, e, ı, i, o, ö, u, ü) ve fonolojisi </a:t>
              </a:r>
              <a:r>
                <a:rPr lang="tr-TR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vowel</a:t>
              </a:r>
              <a:r>
                <a:rPr lang="tr-T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tr-TR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harmony</a:t>
              </a:r>
              <a:r>
                <a:rPr lang="tr-T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içermektedir. Yani sözcüklerdeki ilk ünlü ses diğer seslerin kullanımını etkiler </a:t>
              </a:r>
            </a:p>
            <a:p>
              <a:pPr lvl="0" algn="ctr" defTabSz="914400">
                <a:buClr>
                  <a:srgbClr val="000000"/>
                </a:buClr>
                <a:buSzPts val="1100"/>
              </a:pPr>
              <a:r>
                <a:rPr lang="tr-TR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– Gelir, duyar</a:t>
              </a:r>
              <a:endParaRPr kumimoji="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14799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FCA9B64-62B1-DE41-A692-DD0A8F788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Morfoloji (Biçim Bilgisi)</a:t>
            </a:r>
          </a:p>
        </p:txBody>
      </p:sp>
      <p:grpSp>
        <p:nvGrpSpPr>
          <p:cNvPr id="4" name="Google Shape;1059;p27">
            <a:extLst>
              <a:ext uri="{FF2B5EF4-FFF2-40B4-BE49-F238E27FC236}">
                <a16:creationId xmlns:a16="http://schemas.microsoft.com/office/drawing/2014/main" id="{4E4AC98B-3025-A04E-BEAC-602C7CCCF604}"/>
              </a:ext>
            </a:extLst>
          </p:cNvPr>
          <p:cNvGrpSpPr/>
          <p:nvPr/>
        </p:nvGrpSpPr>
        <p:grpSpPr>
          <a:xfrm>
            <a:off x="355424" y="3970888"/>
            <a:ext cx="3567376" cy="2496114"/>
            <a:chOff x="388333" y="2696587"/>
            <a:chExt cx="1328700" cy="2496114"/>
          </a:xfrm>
        </p:grpSpPr>
        <p:sp>
          <p:nvSpPr>
            <p:cNvPr id="5" name="Google Shape;1060;p27">
              <a:extLst>
                <a:ext uri="{FF2B5EF4-FFF2-40B4-BE49-F238E27FC236}">
                  <a16:creationId xmlns:a16="http://schemas.microsoft.com/office/drawing/2014/main" id="{A3496416-D714-1F4F-B830-99BE53103D9A}"/>
                </a:ext>
              </a:extLst>
            </p:cNvPr>
            <p:cNvSpPr/>
            <p:nvPr/>
          </p:nvSpPr>
          <p:spPr>
            <a:xfrm rot="10800000" flipH="1">
              <a:off x="987400" y="3062481"/>
              <a:ext cx="217034" cy="714875"/>
            </a:xfrm>
            <a:custGeom>
              <a:avLst/>
              <a:gdLst/>
              <a:ahLst/>
              <a:cxnLst/>
              <a:rect l="l" t="t" r="r" b="b"/>
              <a:pathLst>
                <a:path w="7482" h="24749" extrusionOk="0">
                  <a:moveTo>
                    <a:pt x="3376" y="0"/>
                  </a:moveTo>
                  <a:cubicBezTo>
                    <a:pt x="3152" y="0"/>
                    <a:pt x="2928" y="104"/>
                    <a:pt x="2800" y="312"/>
                  </a:cubicBezTo>
                  <a:cubicBezTo>
                    <a:pt x="1872" y="1752"/>
                    <a:pt x="848" y="3193"/>
                    <a:pt x="144" y="4761"/>
                  </a:cubicBezTo>
                  <a:cubicBezTo>
                    <a:pt x="0" y="5047"/>
                    <a:pt x="249" y="5423"/>
                    <a:pt x="543" y="5423"/>
                  </a:cubicBezTo>
                  <a:cubicBezTo>
                    <a:pt x="644" y="5423"/>
                    <a:pt x="750" y="5379"/>
                    <a:pt x="848" y="5273"/>
                  </a:cubicBezTo>
                  <a:cubicBezTo>
                    <a:pt x="1680" y="4345"/>
                    <a:pt x="2416" y="3353"/>
                    <a:pt x="3088" y="2264"/>
                  </a:cubicBezTo>
                  <a:lnTo>
                    <a:pt x="3088" y="2264"/>
                  </a:lnTo>
                  <a:cubicBezTo>
                    <a:pt x="2768" y="5465"/>
                    <a:pt x="2992" y="8826"/>
                    <a:pt x="2960" y="12026"/>
                  </a:cubicBezTo>
                  <a:cubicBezTo>
                    <a:pt x="2928" y="16091"/>
                    <a:pt x="2864" y="20156"/>
                    <a:pt x="2928" y="24221"/>
                  </a:cubicBezTo>
                  <a:cubicBezTo>
                    <a:pt x="2928" y="24573"/>
                    <a:pt x="3192" y="24749"/>
                    <a:pt x="3456" y="24749"/>
                  </a:cubicBezTo>
                  <a:cubicBezTo>
                    <a:pt x="3720" y="24749"/>
                    <a:pt x="3984" y="24573"/>
                    <a:pt x="3984" y="24221"/>
                  </a:cubicBezTo>
                  <a:cubicBezTo>
                    <a:pt x="4080" y="20156"/>
                    <a:pt x="4048" y="16091"/>
                    <a:pt x="4048" y="12026"/>
                  </a:cubicBezTo>
                  <a:cubicBezTo>
                    <a:pt x="4048" y="9082"/>
                    <a:pt x="4272" y="6041"/>
                    <a:pt x="4048" y="3065"/>
                  </a:cubicBezTo>
                  <a:lnTo>
                    <a:pt x="4048" y="3065"/>
                  </a:lnTo>
                  <a:cubicBezTo>
                    <a:pt x="4624" y="3833"/>
                    <a:pt x="5297" y="4569"/>
                    <a:pt x="6001" y="5209"/>
                  </a:cubicBezTo>
                  <a:cubicBezTo>
                    <a:pt x="6145" y="5346"/>
                    <a:pt x="6307" y="5404"/>
                    <a:pt x="6464" y="5404"/>
                  </a:cubicBezTo>
                  <a:cubicBezTo>
                    <a:pt x="7004" y="5404"/>
                    <a:pt x="7481" y="4727"/>
                    <a:pt x="6961" y="4281"/>
                  </a:cubicBezTo>
                  <a:cubicBezTo>
                    <a:pt x="5713" y="3161"/>
                    <a:pt x="4689" y="1816"/>
                    <a:pt x="3952" y="312"/>
                  </a:cubicBezTo>
                  <a:cubicBezTo>
                    <a:pt x="3824" y="104"/>
                    <a:pt x="3600" y="0"/>
                    <a:pt x="33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061;p27">
              <a:extLst>
                <a:ext uri="{FF2B5EF4-FFF2-40B4-BE49-F238E27FC236}">
                  <a16:creationId xmlns:a16="http://schemas.microsoft.com/office/drawing/2014/main" id="{8D685E4D-5DCF-2240-BC32-FC10F6ED5043}"/>
                </a:ext>
              </a:extLst>
            </p:cNvPr>
            <p:cNvSpPr/>
            <p:nvPr/>
          </p:nvSpPr>
          <p:spPr>
            <a:xfrm>
              <a:off x="448917" y="2696587"/>
              <a:ext cx="1181853" cy="566753"/>
            </a:xfrm>
            <a:custGeom>
              <a:avLst/>
              <a:gdLst/>
              <a:ahLst/>
              <a:cxnLst/>
              <a:rect l="l" t="t" r="r" b="b"/>
              <a:pathLst>
                <a:path w="40743" h="19621" extrusionOk="0">
                  <a:moveTo>
                    <a:pt x="8418" y="0"/>
                  </a:moveTo>
                  <a:cubicBezTo>
                    <a:pt x="4100" y="0"/>
                    <a:pt x="0" y="4358"/>
                    <a:pt x="191" y="9315"/>
                  </a:cubicBezTo>
                  <a:cubicBezTo>
                    <a:pt x="415" y="14564"/>
                    <a:pt x="3872" y="18437"/>
                    <a:pt x="8545" y="18661"/>
                  </a:cubicBezTo>
                  <a:cubicBezTo>
                    <a:pt x="16962" y="19045"/>
                    <a:pt x="25380" y="19365"/>
                    <a:pt x="33797" y="19621"/>
                  </a:cubicBezTo>
                  <a:cubicBezTo>
                    <a:pt x="35782" y="16132"/>
                    <a:pt x="38534" y="13252"/>
                    <a:pt x="40743" y="9955"/>
                  </a:cubicBezTo>
                  <a:cubicBezTo>
                    <a:pt x="38726" y="8067"/>
                    <a:pt x="36838" y="6018"/>
                    <a:pt x="35110" y="3906"/>
                  </a:cubicBezTo>
                  <a:cubicBezTo>
                    <a:pt x="34118" y="2786"/>
                    <a:pt x="33221" y="1601"/>
                    <a:pt x="32389" y="385"/>
                  </a:cubicBezTo>
                  <a:cubicBezTo>
                    <a:pt x="24420" y="225"/>
                    <a:pt x="16482" y="65"/>
                    <a:pt x="8513" y="1"/>
                  </a:cubicBezTo>
                  <a:cubicBezTo>
                    <a:pt x="8481" y="1"/>
                    <a:pt x="8450" y="0"/>
                    <a:pt x="8418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1062;p27">
              <a:extLst>
                <a:ext uri="{FF2B5EF4-FFF2-40B4-BE49-F238E27FC236}">
                  <a16:creationId xmlns:a16="http://schemas.microsoft.com/office/drawing/2014/main" id="{AB00E8D3-98FC-D54C-9456-63BF92CF3CC0}"/>
                </a:ext>
              </a:extLst>
            </p:cNvPr>
            <p:cNvSpPr txBox="1"/>
            <p:nvPr/>
          </p:nvSpPr>
          <p:spPr>
            <a:xfrm>
              <a:off x="388333" y="4105324"/>
              <a:ext cx="1328700" cy="10873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 dirty="0" err="1">
                  <a:solidFill>
                    <a:schemeClr val="dk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Sözcüklerin</a:t>
              </a:r>
              <a:r>
                <a:rPr lang="en" sz="2400" dirty="0">
                  <a:solidFill>
                    <a:schemeClr val="dk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dk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biçimini</a:t>
              </a:r>
              <a:r>
                <a:rPr lang="en" sz="2400" dirty="0">
                  <a:solidFill>
                    <a:schemeClr val="dk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, </a:t>
              </a:r>
              <a:r>
                <a:rPr lang="en" sz="2400" dirty="0" err="1">
                  <a:solidFill>
                    <a:schemeClr val="dk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sözcüklere</a:t>
              </a:r>
              <a:r>
                <a:rPr lang="en" sz="2400" dirty="0">
                  <a:solidFill>
                    <a:schemeClr val="dk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dk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gelen</a:t>
              </a:r>
              <a:r>
                <a:rPr lang="en" sz="2400" dirty="0">
                  <a:solidFill>
                    <a:schemeClr val="dk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dk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ekleri</a:t>
              </a:r>
              <a:r>
                <a:rPr lang="en" sz="2400" dirty="0">
                  <a:solidFill>
                    <a:schemeClr val="dk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dk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ve</a:t>
              </a:r>
              <a:r>
                <a:rPr lang="en" sz="2400" dirty="0">
                  <a:solidFill>
                    <a:schemeClr val="dk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dk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sözcüğün</a:t>
              </a:r>
              <a:r>
                <a:rPr lang="en" sz="2400" dirty="0">
                  <a:solidFill>
                    <a:schemeClr val="dk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dk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kökünü</a:t>
              </a:r>
              <a:r>
                <a:rPr lang="en" sz="2400" dirty="0">
                  <a:solidFill>
                    <a:schemeClr val="dk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,  </a:t>
              </a:r>
              <a:r>
                <a:rPr lang="en" sz="2400" dirty="0" err="1">
                  <a:solidFill>
                    <a:schemeClr val="dk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yapısını</a:t>
              </a:r>
              <a:r>
                <a:rPr lang="en" sz="2400" dirty="0">
                  <a:solidFill>
                    <a:schemeClr val="dk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dk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inceler</a:t>
              </a:r>
              <a:endParaRPr sz="2400" dirty="0">
                <a:solidFill>
                  <a:schemeClr val="dk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</p:grpSp>
      <p:grpSp>
        <p:nvGrpSpPr>
          <p:cNvPr id="9" name="Google Shape;1064;p27">
            <a:extLst>
              <a:ext uri="{FF2B5EF4-FFF2-40B4-BE49-F238E27FC236}">
                <a16:creationId xmlns:a16="http://schemas.microsoft.com/office/drawing/2014/main" id="{0DB5FF54-C22C-D545-83C8-86A3D3898407}"/>
              </a:ext>
            </a:extLst>
          </p:cNvPr>
          <p:cNvGrpSpPr/>
          <p:nvPr/>
        </p:nvGrpSpPr>
        <p:grpSpPr>
          <a:xfrm>
            <a:off x="884884" y="2081850"/>
            <a:ext cx="4059597" cy="2434586"/>
            <a:chOff x="1458572" y="851861"/>
            <a:chExt cx="1512032" cy="2434586"/>
          </a:xfrm>
        </p:grpSpPr>
        <p:sp>
          <p:nvSpPr>
            <p:cNvPr id="10" name="Google Shape;1065;p27">
              <a:extLst>
                <a:ext uri="{FF2B5EF4-FFF2-40B4-BE49-F238E27FC236}">
                  <a16:creationId xmlns:a16="http://schemas.microsoft.com/office/drawing/2014/main" id="{39ACABB4-3F27-944C-B707-46D1C9ED08E4}"/>
                </a:ext>
              </a:extLst>
            </p:cNvPr>
            <p:cNvSpPr/>
            <p:nvPr/>
          </p:nvSpPr>
          <p:spPr>
            <a:xfrm>
              <a:off x="2059689" y="2193749"/>
              <a:ext cx="216309" cy="713488"/>
            </a:xfrm>
            <a:custGeom>
              <a:avLst/>
              <a:gdLst/>
              <a:ahLst/>
              <a:cxnLst/>
              <a:rect l="l" t="t" r="r" b="b"/>
              <a:pathLst>
                <a:path w="7457" h="24701" extrusionOk="0">
                  <a:moveTo>
                    <a:pt x="3360" y="0"/>
                  </a:moveTo>
                  <a:cubicBezTo>
                    <a:pt x="3144" y="0"/>
                    <a:pt x="2928" y="104"/>
                    <a:pt x="2800" y="312"/>
                  </a:cubicBezTo>
                  <a:cubicBezTo>
                    <a:pt x="1872" y="1752"/>
                    <a:pt x="848" y="3193"/>
                    <a:pt x="144" y="4761"/>
                  </a:cubicBezTo>
                  <a:cubicBezTo>
                    <a:pt x="1" y="5047"/>
                    <a:pt x="249" y="5423"/>
                    <a:pt x="544" y="5423"/>
                  </a:cubicBezTo>
                  <a:cubicBezTo>
                    <a:pt x="644" y="5423"/>
                    <a:pt x="750" y="5379"/>
                    <a:pt x="848" y="5273"/>
                  </a:cubicBezTo>
                  <a:cubicBezTo>
                    <a:pt x="1648" y="4345"/>
                    <a:pt x="2416" y="3353"/>
                    <a:pt x="3056" y="2264"/>
                  </a:cubicBezTo>
                  <a:lnTo>
                    <a:pt x="3056" y="2264"/>
                  </a:lnTo>
                  <a:cubicBezTo>
                    <a:pt x="2736" y="5465"/>
                    <a:pt x="2960" y="8826"/>
                    <a:pt x="2960" y="12026"/>
                  </a:cubicBezTo>
                  <a:cubicBezTo>
                    <a:pt x="2896" y="16091"/>
                    <a:pt x="2864" y="20156"/>
                    <a:pt x="2928" y="24221"/>
                  </a:cubicBezTo>
                  <a:cubicBezTo>
                    <a:pt x="2960" y="24541"/>
                    <a:pt x="3208" y="24701"/>
                    <a:pt x="3456" y="24701"/>
                  </a:cubicBezTo>
                  <a:cubicBezTo>
                    <a:pt x="3704" y="24701"/>
                    <a:pt x="3952" y="24541"/>
                    <a:pt x="3984" y="24221"/>
                  </a:cubicBezTo>
                  <a:cubicBezTo>
                    <a:pt x="4080" y="20156"/>
                    <a:pt x="4048" y="16091"/>
                    <a:pt x="4048" y="12026"/>
                  </a:cubicBezTo>
                  <a:cubicBezTo>
                    <a:pt x="4048" y="9082"/>
                    <a:pt x="4272" y="6041"/>
                    <a:pt x="4048" y="3065"/>
                  </a:cubicBezTo>
                  <a:lnTo>
                    <a:pt x="4048" y="3065"/>
                  </a:lnTo>
                  <a:cubicBezTo>
                    <a:pt x="4625" y="3833"/>
                    <a:pt x="5265" y="4569"/>
                    <a:pt x="6001" y="5209"/>
                  </a:cubicBezTo>
                  <a:cubicBezTo>
                    <a:pt x="6145" y="5346"/>
                    <a:pt x="6306" y="5404"/>
                    <a:pt x="6461" y="5404"/>
                  </a:cubicBezTo>
                  <a:cubicBezTo>
                    <a:pt x="6993" y="5404"/>
                    <a:pt x="7457" y="4727"/>
                    <a:pt x="6961" y="4281"/>
                  </a:cubicBezTo>
                  <a:cubicBezTo>
                    <a:pt x="5713" y="3161"/>
                    <a:pt x="4657" y="1816"/>
                    <a:pt x="3920" y="312"/>
                  </a:cubicBezTo>
                  <a:cubicBezTo>
                    <a:pt x="3792" y="104"/>
                    <a:pt x="3576" y="0"/>
                    <a:pt x="33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066;p27">
              <a:extLst>
                <a:ext uri="{FF2B5EF4-FFF2-40B4-BE49-F238E27FC236}">
                  <a16:creationId xmlns:a16="http://schemas.microsoft.com/office/drawing/2014/main" id="{9D5D2D94-6CBC-DC42-8FC5-75EEE17FF29A}"/>
                </a:ext>
              </a:extLst>
            </p:cNvPr>
            <p:cNvSpPr/>
            <p:nvPr/>
          </p:nvSpPr>
          <p:spPr>
            <a:xfrm>
              <a:off x="1480337" y="2710480"/>
              <a:ext cx="1375014" cy="575967"/>
            </a:xfrm>
            <a:custGeom>
              <a:avLst/>
              <a:gdLst/>
              <a:ahLst/>
              <a:cxnLst/>
              <a:rect l="l" t="t" r="r" b="b"/>
              <a:pathLst>
                <a:path w="47402" h="19940" extrusionOk="0">
                  <a:moveTo>
                    <a:pt x="1" y="0"/>
                  </a:moveTo>
                  <a:cubicBezTo>
                    <a:pt x="673" y="800"/>
                    <a:pt x="1345" y="1536"/>
                    <a:pt x="1921" y="2209"/>
                  </a:cubicBezTo>
                  <a:cubicBezTo>
                    <a:pt x="3714" y="4353"/>
                    <a:pt x="5666" y="6369"/>
                    <a:pt x="7714" y="8226"/>
                  </a:cubicBezTo>
                  <a:cubicBezTo>
                    <a:pt x="8130" y="8674"/>
                    <a:pt x="8194" y="9346"/>
                    <a:pt x="7906" y="9890"/>
                  </a:cubicBezTo>
                  <a:cubicBezTo>
                    <a:pt x="5922" y="13187"/>
                    <a:pt x="3265" y="15971"/>
                    <a:pt x="1185" y="19204"/>
                  </a:cubicBezTo>
                  <a:cubicBezTo>
                    <a:pt x="13859" y="19556"/>
                    <a:pt x="26534" y="19780"/>
                    <a:pt x="39208" y="19940"/>
                  </a:cubicBezTo>
                  <a:cubicBezTo>
                    <a:pt x="42089" y="17027"/>
                    <a:pt x="44841" y="13987"/>
                    <a:pt x="47402" y="10786"/>
                  </a:cubicBezTo>
                  <a:cubicBezTo>
                    <a:pt x="45577" y="8450"/>
                    <a:pt x="43529" y="6305"/>
                    <a:pt x="41545" y="4097"/>
                  </a:cubicBezTo>
                  <a:cubicBezTo>
                    <a:pt x="40584" y="3041"/>
                    <a:pt x="39560" y="1953"/>
                    <a:pt x="38600" y="768"/>
                  </a:cubicBezTo>
                  <a:lnTo>
                    <a:pt x="31495" y="672"/>
                  </a:lnTo>
                  <a:cubicBezTo>
                    <a:pt x="20997" y="480"/>
                    <a:pt x="10499" y="224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067;p27">
              <a:extLst>
                <a:ext uri="{FF2B5EF4-FFF2-40B4-BE49-F238E27FC236}">
                  <a16:creationId xmlns:a16="http://schemas.microsoft.com/office/drawing/2014/main" id="{D07983E8-9A20-044C-A290-744F197C368C}"/>
                </a:ext>
              </a:extLst>
            </p:cNvPr>
            <p:cNvSpPr txBox="1"/>
            <p:nvPr/>
          </p:nvSpPr>
          <p:spPr>
            <a:xfrm>
              <a:off x="1458572" y="851861"/>
              <a:ext cx="1512032" cy="11423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 dirty="0" err="1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Sözcükler</a:t>
              </a:r>
              <a:r>
                <a:rPr lang="en" sz="24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dilde</a:t>
              </a:r>
              <a:r>
                <a:rPr lang="en" sz="24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anlam</a:t>
              </a:r>
              <a:r>
                <a:rPr lang="en" sz="24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taşıyan</a:t>
              </a:r>
              <a:r>
                <a:rPr lang="en" sz="24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en</a:t>
              </a:r>
              <a:r>
                <a:rPr lang="en" sz="24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küçük</a:t>
              </a:r>
              <a:r>
                <a:rPr lang="en" sz="24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birim</a:t>
              </a:r>
              <a:r>
                <a:rPr lang="en" sz="24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olan</a:t>
              </a:r>
              <a:r>
                <a:rPr lang="en" sz="24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morfemlerden</a:t>
              </a:r>
              <a:r>
                <a:rPr lang="en" sz="24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meydana</a:t>
              </a:r>
              <a:r>
                <a:rPr lang="en" sz="24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gelir</a:t>
              </a:r>
              <a:r>
                <a:rPr lang="en" sz="24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.</a:t>
              </a:r>
              <a:endParaRPr sz="24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</p:grpSp>
      <p:grpSp>
        <p:nvGrpSpPr>
          <p:cNvPr id="14" name="Google Shape;1069;p27">
            <a:extLst>
              <a:ext uri="{FF2B5EF4-FFF2-40B4-BE49-F238E27FC236}">
                <a16:creationId xmlns:a16="http://schemas.microsoft.com/office/drawing/2014/main" id="{4E55971A-7A50-F042-B6E9-4621FDC6B1BF}"/>
              </a:ext>
            </a:extLst>
          </p:cNvPr>
          <p:cNvGrpSpPr/>
          <p:nvPr/>
        </p:nvGrpSpPr>
        <p:grpSpPr>
          <a:xfrm>
            <a:off x="2283413" y="4008814"/>
            <a:ext cx="5196765" cy="2458189"/>
            <a:chOff x="2701205" y="2734513"/>
            <a:chExt cx="1935580" cy="2458189"/>
          </a:xfrm>
        </p:grpSpPr>
        <p:sp>
          <p:nvSpPr>
            <p:cNvPr id="15" name="Google Shape;1070;p27">
              <a:extLst>
                <a:ext uri="{FF2B5EF4-FFF2-40B4-BE49-F238E27FC236}">
                  <a16:creationId xmlns:a16="http://schemas.microsoft.com/office/drawing/2014/main" id="{7B32A202-EAD8-C143-AF01-0B702EF440A2}"/>
                </a:ext>
              </a:extLst>
            </p:cNvPr>
            <p:cNvSpPr/>
            <p:nvPr/>
          </p:nvSpPr>
          <p:spPr>
            <a:xfrm rot="10800000" flipH="1">
              <a:off x="3864281" y="3117858"/>
              <a:ext cx="216309" cy="714875"/>
            </a:xfrm>
            <a:custGeom>
              <a:avLst/>
              <a:gdLst/>
              <a:ahLst/>
              <a:cxnLst/>
              <a:rect l="l" t="t" r="r" b="b"/>
              <a:pathLst>
                <a:path w="7457" h="24749" extrusionOk="0">
                  <a:moveTo>
                    <a:pt x="3360" y="0"/>
                  </a:moveTo>
                  <a:cubicBezTo>
                    <a:pt x="3144" y="0"/>
                    <a:pt x="2928" y="104"/>
                    <a:pt x="2800" y="312"/>
                  </a:cubicBezTo>
                  <a:cubicBezTo>
                    <a:pt x="1872" y="1752"/>
                    <a:pt x="816" y="3193"/>
                    <a:pt x="144" y="4761"/>
                  </a:cubicBezTo>
                  <a:cubicBezTo>
                    <a:pt x="1" y="5047"/>
                    <a:pt x="249" y="5423"/>
                    <a:pt x="530" y="5423"/>
                  </a:cubicBezTo>
                  <a:cubicBezTo>
                    <a:pt x="626" y="5423"/>
                    <a:pt x="726" y="5379"/>
                    <a:pt x="816" y="5273"/>
                  </a:cubicBezTo>
                  <a:cubicBezTo>
                    <a:pt x="1648" y="4345"/>
                    <a:pt x="2416" y="3353"/>
                    <a:pt x="3056" y="2264"/>
                  </a:cubicBezTo>
                  <a:lnTo>
                    <a:pt x="3056" y="2264"/>
                  </a:lnTo>
                  <a:cubicBezTo>
                    <a:pt x="2736" y="5465"/>
                    <a:pt x="2960" y="8826"/>
                    <a:pt x="2928" y="12026"/>
                  </a:cubicBezTo>
                  <a:cubicBezTo>
                    <a:pt x="2896" y="16091"/>
                    <a:pt x="2864" y="20156"/>
                    <a:pt x="2928" y="24221"/>
                  </a:cubicBezTo>
                  <a:cubicBezTo>
                    <a:pt x="2928" y="24573"/>
                    <a:pt x="3192" y="24749"/>
                    <a:pt x="3456" y="24749"/>
                  </a:cubicBezTo>
                  <a:cubicBezTo>
                    <a:pt x="3720" y="24749"/>
                    <a:pt x="3984" y="24573"/>
                    <a:pt x="3984" y="24221"/>
                  </a:cubicBezTo>
                  <a:cubicBezTo>
                    <a:pt x="4081" y="20156"/>
                    <a:pt x="4049" y="16091"/>
                    <a:pt x="4049" y="12026"/>
                  </a:cubicBezTo>
                  <a:cubicBezTo>
                    <a:pt x="4049" y="9082"/>
                    <a:pt x="4273" y="6041"/>
                    <a:pt x="4049" y="3065"/>
                  </a:cubicBezTo>
                  <a:lnTo>
                    <a:pt x="4049" y="3065"/>
                  </a:lnTo>
                  <a:cubicBezTo>
                    <a:pt x="4625" y="3833"/>
                    <a:pt x="5265" y="4569"/>
                    <a:pt x="6001" y="5209"/>
                  </a:cubicBezTo>
                  <a:cubicBezTo>
                    <a:pt x="6145" y="5346"/>
                    <a:pt x="6306" y="5404"/>
                    <a:pt x="6461" y="5404"/>
                  </a:cubicBezTo>
                  <a:cubicBezTo>
                    <a:pt x="6993" y="5404"/>
                    <a:pt x="7457" y="4727"/>
                    <a:pt x="6961" y="4281"/>
                  </a:cubicBezTo>
                  <a:cubicBezTo>
                    <a:pt x="5681" y="3161"/>
                    <a:pt x="4657" y="1816"/>
                    <a:pt x="3920" y="312"/>
                  </a:cubicBezTo>
                  <a:cubicBezTo>
                    <a:pt x="3792" y="104"/>
                    <a:pt x="3576" y="0"/>
                    <a:pt x="33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071;p27">
              <a:extLst>
                <a:ext uri="{FF2B5EF4-FFF2-40B4-BE49-F238E27FC236}">
                  <a16:creationId xmlns:a16="http://schemas.microsoft.com/office/drawing/2014/main" id="{CF141259-9232-6A46-B81C-F824C632C48B}"/>
                </a:ext>
              </a:extLst>
            </p:cNvPr>
            <p:cNvSpPr/>
            <p:nvPr/>
          </p:nvSpPr>
          <p:spPr>
            <a:xfrm>
              <a:off x="2701205" y="2734513"/>
              <a:ext cx="1768674" cy="566753"/>
            </a:xfrm>
            <a:custGeom>
              <a:avLst/>
              <a:gdLst/>
              <a:ahLst/>
              <a:cxnLst/>
              <a:rect l="l" t="t" r="r" b="b"/>
              <a:pathLst>
                <a:path w="60973" h="19621" extrusionOk="0">
                  <a:moveTo>
                    <a:pt x="1" y="0"/>
                  </a:moveTo>
                  <a:lnTo>
                    <a:pt x="1" y="0"/>
                  </a:lnTo>
                  <a:cubicBezTo>
                    <a:pt x="545" y="576"/>
                    <a:pt x="1057" y="1153"/>
                    <a:pt x="1569" y="1697"/>
                  </a:cubicBezTo>
                  <a:cubicBezTo>
                    <a:pt x="3681" y="4065"/>
                    <a:pt x="5922" y="6402"/>
                    <a:pt x="7842" y="8994"/>
                  </a:cubicBezTo>
                  <a:cubicBezTo>
                    <a:pt x="8290" y="9570"/>
                    <a:pt x="8290" y="10402"/>
                    <a:pt x="7842" y="10978"/>
                  </a:cubicBezTo>
                  <a:cubicBezTo>
                    <a:pt x="5570" y="13795"/>
                    <a:pt x="3201" y="16579"/>
                    <a:pt x="737" y="19172"/>
                  </a:cubicBezTo>
                  <a:cubicBezTo>
                    <a:pt x="12195" y="19300"/>
                    <a:pt x="23653" y="19396"/>
                    <a:pt x="35111" y="19492"/>
                  </a:cubicBezTo>
                  <a:cubicBezTo>
                    <a:pt x="39816" y="19556"/>
                    <a:pt x="44489" y="19588"/>
                    <a:pt x="49194" y="19620"/>
                  </a:cubicBezTo>
                  <a:cubicBezTo>
                    <a:pt x="49290" y="19428"/>
                    <a:pt x="49418" y="19300"/>
                    <a:pt x="49578" y="19172"/>
                  </a:cubicBezTo>
                  <a:cubicBezTo>
                    <a:pt x="53483" y="16259"/>
                    <a:pt x="57388" y="13283"/>
                    <a:pt x="60972" y="9858"/>
                  </a:cubicBezTo>
                  <a:cubicBezTo>
                    <a:pt x="58380" y="6594"/>
                    <a:pt x="55531" y="3617"/>
                    <a:pt x="52779" y="544"/>
                  </a:cubicBezTo>
                  <a:cubicBezTo>
                    <a:pt x="35175" y="448"/>
                    <a:pt x="17604" y="256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72;p27">
              <a:extLst>
                <a:ext uri="{FF2B5EF4-FFF2-40B4-BE49-F238E27FC236}">
                  <a16:creationId xmlns:a16="http://schemas.microsoft.com/office/drawing/2014/main" id="{C9D223A1-F67D-914F-8DE4-11D2E47D08F8}"/>
                </a:ext>
              </a:extLst>
            </p:cNvPr>
            <p:cNvSpPr txBox="1"/>
            <p:nvPr/>
          </p:nvSpPr>
          <p:spPr>
            <a:xfrm>
              <a:off x="3308085" y="3832734"/>
              <a:ext cx="1328700" cy="135996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 dirty="0" err="1">
                  <a:solidFill>
                    <a:schemeClr val="accent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Türkçe</a:t>
              </a:r>
              <a:r>
                <a:rPr lang="en" sz="2400" dirty="0">
                  <a:solidFill>
                    <a:schemeClr val="accent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sondan</a:t>
              </a:r>
              <a:r>
                <a:rPr lang="en" sz="2400" dirty="0">
                  <a:solidFill>
                    <a:schemeClr val="accent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eklemeli</a:t>
              </a:r>
              <a:r>
                <a:rPr lang="en" sz="2400" dirty="0">
                  <a:solidFill>
                    <a:schemeClr val="accent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bir</a:t>
              </a:r>
              <a:r>
                <a:rPr lang="en" sz="2400" dirty="0">
                  <a:solidFill>
                    <a:schemeClr val="accent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dil</a:t>
              </a:r>
              <a:r>
                <a:rPr lang="en" sz="2400" dirty="0">
                  <a:solidFill>
                    <a:schemeClr val="accent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olduğu</a:t>
              </a:r>
              <a:r>
                <a:rPr lang="en" sz="2400" dirty="0">
                  <a:solidFill>
                    <a:schemeClr val="accent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için</a:t>
              </a:r>
              <a:r>
                <a:rPr lang="en" sz="2400" dirty="0">
                  <a:solidFill>
                    <a:schemeClr val="accent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morfemler</a:t>
              </a:r>
              <a:r>
                <a:rPr lang="en" sz="2400" dirty="0">
                  <a:solidFill>
                    <a:schemeClr val="accent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önemlidir</a:t>
              </a:r>
              <a:r>
                <a:rPr lang="en" sz="2400" dirty="0">
                  <a:solidFill>
                    <a:schemeClr val="accent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. </a:t>
              </a:r>
              <a:endParaRPr sz="2400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</p:grpSp>
      <p:grpSp>
        <p:nvGrpSpPr>
          <p:cNvPr id="19" name="Google Shape;1074;p27">
            <a:extLst>
              <a:ext uri="{FF2B5EF4-FFF2-40B4-BE49-F238E27FC236}">
                <a16:creationId xmlns:a16="http://schemas.microsoft.com/office/drawing/2014/main" id="{ED6F6E32-E9EA-ED46-8E71-AB2004A03B0E}"/>
              </a:ext>
            </a:extLst>
          </p:cNvPr>
          <p:cNvGrpSpPr/>
          <p:nvPr/>
        </p:nvGrpSpPr>
        <p:grpSpPr>
          <a:xfrm>
            <a:off x="5072253" y="4014360"/>
            <a:ext cx="6581623" cy="2125334"/>
            <a:chOff x="5486447" y="2740059"/>
            <a:chExt cx="2451382" cy="2125334"/>
          </a:xfrm>
        </p:grpSpPr>
        <p:sp>
          <p:nvSpPr>
            <p:cNvPr id="20" name="Google Shape;1075;p27">
              <a:extLst>
                <a:ext uri="{FF2B5EF4-FFF2-40B4-BE49-F238E27FC236}">
                  <a16:creationId xmlns:a16="http://schemas.microsoft.com/office/drawing/2014/main" id="{97B955A3-2E09-0C4E-8272-3579819AFC05}"/>
                </a:ext>
              </a:extLst>
            </p:cNvPr>
            <p:cNvSpPr/>
            <p:nvPr/>
          </p:nvSpPr>
          <p:spPr>
            <a:xfrm rot="10800000" flipH="1">
              <a:off x="6979817" y="3236101"/>
              <a:ext cx="216309" cy="714875"/>
            </a:xfrm>
            <a:custGeom>
              <a:avLst/>
              <a:gdLst/>
              <a:ahLst/>
              <a:cxnLst/>
              <a:rect l="l" t="t" r="r" b="b"/>
              <a:pathLst>
                <a:path w="7457" h="24749" extrusionOk="0">
                  <a:moveTo>
                    <a:pt x="3377" y="0"/>
                  </a:moveTo>
                  <a:cubicBezTo>
                    <a:pt x="3152" y="0"/>
                    <a:pt x="2928" y="104"/>
                    <a:pt x="2800" y="312"/>
                  </a:cubicBezTo>
                  <a:cubicBezTo>
                    <a:pt x="1872" y="1752"/>
                    <a:pt x="848" y="3193"/>
                    <a:pt x="144" y="4761"/>
                  </a:cubicBezTo>
                  <a:cubicBezTo>
                    <a:pt x="1" y="5047"/>
                    <a:pt x="249" y="5423"/>
                    <a:pt x="544" y="5423"/>
                  </a:cubicBezTo>
                  <a:cubicBezTo>
                    <a:pt x="644" y="5423"/>
                    <a:pt x="750" y="5379"/>
                    <a:pt x="848" y="5273"/>
                  </a:cubicBezTo>
                  <a:cubicBezTo>
                    <a:pt x="1680" y="4345"/>
                    <a:pt x="2416" y="3353"/>
                    <a:pt x="3088" y="2264"/>
                  </a:cubicBezTo>
                  <a:lnTo>
                    <a:pt x="3088" y="2264"/>
                  </a:lnTo>
                  <a:cubicBezTo>
                    <a:pt x="2768" y="5465"/>
                    <a:pt x="2992" y="8826"/>
                    <a:pt x="2960" y="12026"/>
                  </a:cubicBezTo>
                  <a:cubicBezTo>
                    <a:pt x="2928" y="16091"/>
                    <a:pt x="2864" y="20156"/>
                    <a:pt x="2960" y="24221"/>
                  </a:cubicBezTo>
                  <a:cubicBezTo>
                    <a:pt x="2960" y="24573"/>
                    <a:pt x="3224" y="24749"/>
                    <a:pt x="3489" y="24749"/>
                  </a:cubicBezTo>
                  <a:cubicBezTo>
                    <a:pt x="3753" y="24749"/>
                    <a:pt x="4017" y="24573"/>
                    <a:pt x="4017" y="24221"/>
                  </a:cubicBezTo>
                  <a:cubicBezTo>
                    <a:pt x="4113" y="20156"/>
                    <a:pt x="4081" y="16091"/>
                    <a:pt x="4081" y="12026"/>
                  </a:cubicBezTo>
                  <a:cubicBezTo>
                    <a:pt x="4081" y="9082"/>
                    <a:pt x="4305" y="6041"/>
                    <a:pt x="4081" y="3065"/>
                  </a:cubicBezTo>
                  <a:lnTo>
                    <a:pt x="4081" y="3065"/>
                  </a:lnTo>
                  <a:cubicBezTo>
                    <a:pt x="4657" y="3833"/>
                    <a:pt x="5297" y="4569"/>
                    <a:pt x="6033" y="5209"/>
                  </a:cubicBezTo>
                  <a:cubicBezTo>
                    <a:pt x="6170" y="5346"/>
                    <a:pt x="6325" y="5404"/>
                    <a:pt x="6476" y="5404"/>
                  </a:cubicBezTo>
                  <a:cubicBezTo>
                    <a:pt x="6993" y="5404"/>
                    <a:pt x="7457" y="4727"/>
                    <a:pt x="6961" y="4281"/>
                  </a:cubicBezTo>
                  <a:cubicBezTo>
                    <a:pt x="5713" y="3161"/>
                    <a:pt x="4689" y="1816"/>
                    <a:pt x="3953" y="312"/>
                  </a:cubicBezTo>
                  <a:cubicBezTo>
                    <a:pt x="3825" y="104"/>
                    <a:pt x="3601" y="0"/>
                    <a:pt x="33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076;p27">
              <a:extLst>
                <a:ext uri="{FF2B5EF4-FFF2-40B4-BE49-F238E27FC236}">
                  <a16:creationId xmlns:a16="http://schemas.microsoft.com/office/drawing/2014/main" id="{B2C24076-3694-4843-8D73-A57E30C3DA79}"/>
                </a:ext>
              </a:extLst>
            </p:cNvPr>
            <p:cNvSpPr/>
            <p:nvPr/>
          </p:nvSpPr>
          <p:spPr>
            <a:xfrm>
              <a:off x="5486447" y="2740059"/>
              <a:ext cx="1599706" cy="563055"/>
            </a:xfrm>
            <a:custGeom>
              <a:avLst/>
              <a:gdLst/>
              <a:ahLst/>
              <a:cxnLst/>
              <a:rect l="l" t="t" r="r" b="b"/>
              <a:pathLst>
                <a:path w="55148" h="19493" extrusionOk="0">
                  <a:moveTo>
                    <a:pt x="48810" y="0"/>
                  </a:moveTo>
                  <a:cubicBezTo>
                    <a:pt x="32551" y="192"/>
                    <a:pt x="16260" y="352"/>
                    <a:pt x="1" y="416"/>
                  </a:cubicBezTo>
                  <a:cubicBezTo>
                    <a:pt x="2945" y="3425"/>
                    <a:pt x="5858" y="6466"/>
                    <a:pt x="8675" y="9602"/>
                  </a:cubicBezTo>
                  <a:cubicBezTo>
                    <a:pt x="9123" y="10114"/>
                    <a:pt x="9187" y="11106"/>
                    <a:pt x="8675" y="11587"/>
                  </a:cubicBezTo>
                  <a:cubicBezTo>
                    <a:pt x="5986" y="14083"/>
                    <a:pt x="3426" y="16740"/>
                    <a:pt x="929" y="19492"/>
                  </a:cubicBezTo>
                  <a:cubicBezTo>
                    <a:pt x="15044" y="19460"/>
                    <a:pt x="29190" y="19332"/>
                    <a:pt x="43337" y="19204"/>
                  </a:cubicBezTo>
                  <a:lnTo>
                    <a:pt x="45001" y="19172"/>
                  </a:lnTo>
                  <a:cubicBezTo>
                    <a:pt x="48074" y="15939"/>
                    <a:pt x="51499" y="13027"/>
                    <a:pt x="55147" y="10466"/>
                  </a:cubicBezTo>
                  <a:cubicBezTo>
                    <a:pt x="53867" y="7842"/>
                    <a:pt x="52427" y="5313"/>
                    <a:pt x="50795" y="2881"/>
                  </a:cubicBezTo>
                  <a:cubicBezTo>
                    <a:pt x="50154" y="1953"/>
                    <a:pt x="49514" y="961"/>
                    <a:pt x="48810" y="0"/>
                  </a:cubicBezTo>
                  <a:close/>
                </a:path>
              </a:pathLst>
            </a:custGeom>
            <a:solidFill>
              <a:schemeClr val="accent4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077;p27">
              <a:extLst>
                <a:ext uri="{FF2B5EF4-FFF2-40B4-BE49-F238E27FC236}">
                  <a16:creationId xmlns:a16="http://schemas.microsoft.com/office/drawing/2014/main" id="{CB6AD0E4-C09E-754F-9401-61FEA16CA93C}"/>
                </a:ext>
              </a:extLst>
            </p:cNvPr>
            <p:cNvSpPr txBox="1"/>
            <p:nvPr/>
          </p:nvSpPr>
          <p:spPr>
            <a:xfrm>
              <a:off x="6286300" y="4487993"/>
              <a:ext cx="1651529" cy="377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 dirty="0" err="1">
                  <a:solidFill>
                    <a:schemeClr val="accent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Bağımsız</a:t>
              </a:r>
              <a:r>
                <a:rPr lang="en" sz="2400" dirty="0">
                  <a:solidFill>
                    <a:schemeClr val="accent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morfemler</a:t>
              </a:r>
              <a:r>
                <a:rPr lang="en" sz="2400" dirty="0">
                  <a:solidFill>
                    <a:schemeClr val="accent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: </a:t>
              </a:r>
              <a:r>
                <a:rPr lang="en" sz="2400" dirty="0" err="1">
                  <a:solidFill>
                    <a:schemeClr val="accent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Kök</a:t>
              </a:r>
              <a:r>
                <a:rPr lang="en" sz="2400" dirty="0">
                  <a:solidFill>
                    <a:schemeClr val="accent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durumunda</a:t>
              </a:r>
              <a:r>
                <a:rPr lang="en" sz="2400" dirty="0">
                  <a:solidFill>
                    <a:schemeClr val="accent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olan</a:t>
              </a:r>
              <a:r>
                <a:rPr lang="en" sz="2400" dirty="0">
                  <a:solidFill>
                    <a:schemeClr val="accent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ve</a:t>
              </a:r>
              <a:r>
                <a:rPr lang="en" sz="2400" dirty="0">
                  <a:solidFill>
                    <a:schemeClr val="accent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anlam</a:t>
              </a:r>
              <a:r>
                <a:rPr lang="en" sz="2400" dirty="0">
                  <a:solidFill>
                    <a:schemeClr val="accent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taşıyan</a:t>
              </a:r>
              <a:r>
                <a:rPr lang="en" sz="2400" dirty="0">
                  <a:solidFill>
                    <a:schemeClr val="accent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bütün</a:t>
              </a:r>
              <a:r>
                <a:rPr lang="en" sz="2400" dirty="0">
                  <a:solidFill>
                    <a:schemeClr val="accent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 </a:t>
              </a:r>
              <a:r>
                <a:rPr lang="en" sz="2400" dirty="0" err="1">
                  <a:solidFill>
                    <a:schemeClr val="accent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sözcükler</a:t>
              </a:r>
              <a:r>
                <a:rPr lang="en" sz="2400" dirty="0">
                  <a:solidFill>
                    <a:schemeClr val="accent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bağımsız</a:t>
              </a:r>
              <a:r>
                <a:rPr lang="en" sz="2400" dirty="0">
                  <a:solidFill>
                    <a:schemeClr val="accent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morfemdir</a:t>
              </a:r>
              <a:r>
                <a:rPr lang="en" sz="2400" dirty="0">
                  <a:solidFill>
                    <a:schemeClr val="accent4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. </a:t>
              </a:r>
              <a:endParaRPr sz="2400" dirty="0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</p:grpSp>
      <p:grpSp>
        <p:nvGrpSpPr>
          <p:cNvPr id="24" name="Google Shape;1079;p27">
            <a:extLst>
              <a:ext uri="{FF2B5EF4-FFF2-40B4-BE49-F238E27FC236}">
                <a16:creationId xmlns:a16="http://schemas.microsoft.com/office/drawing/2014/main" id="{434DB2DC-054C-CC49-9360-FC83EB45A97C}"/>
              </a:ext>
            </a:extLst>
          </p:cNvPr>
          <p:cNvGrpSpPr/>
          <p:nvPr/>
        </p:nvGrpSpPr>
        <p:grpSpPr>
          <a:xfrm>
            <a:off x="3620312" y="1930497"/>
            <a:ext cx="5108245" cy="2634729"/>
            <a:chOff x="4249799" y="668934"/>
            <a:chExt cx="1902610" cy="2634729"/>
          </a:xfrm>
        </p:grpSpPr>
        <p:sp>
          <p:nvSpPr>
            <p:cNvPr id="25" name="Google Shape;1080;p27">
              <a:extLst>
                <a:ext uri="{FF2B5EF4-FFF2-40B4-BE49-F238E27FC236}">
                  <a16:creationId xmlns:a16="http://schemas.microsoft.com/office/drawing/2014/main" id="{C74873B3-0AF8-964B-A2F2-B4D791F3461E}"/>
                </a:ext>
              </a:extLst>
            </p:cNvPr>
            <p:cNvSpPr/>
            <p:nvPr/>
          </p:nvSpPr>
          <p:spPr>
            <a:xfrm>
              <a:off x="5159406" y="2224281"/>
              <a:ext cx="216338" cy="713488"/>
            </a:xfrm>
            <a:custGeom>
              <a:avLst/>
              <a:gdLst/>
              <a:ahLst/>
              <a:cxnLst/>
              <a:rect l="l" t="t" r="r" b="b"/>
              <a:pathLst>
                <a:path w="7458" h="24701" extrusionOk="0">
                  <a:moveTo>
                    <a:pt x="3356" y="0"/>
                  </a:moveTo>
                  <a:cubicBezTo>
                    <a:pt x="3136" y="0"/>
                    <a:pt x="2920" y="104"/>
                    <a:pt x="2808" y="312"/>
                  </a:cubicBezTo>
                  <a:cubicBezTo>
                    <a:pt x="1848" y="1752"/>
                    <a:pt x="824" y="3193"/>
                    <a:pt x="120" y="4761"/>
                  </a:cubicBezTo>
                  <a:cubicBezTo>
                    <a:pt x="1" y="5047"/>
                    <a:pt x="237" y="5423"/>
                    <a:pt x="524" y="5423"/>
                  </a:cubicBezTo>
                  <a:cubicBezTo>
                    <a:pt x="622" y="5423"/>
                    <a:pt x="726" y="5379"/>
                    <a:pt x="824" y="5273"/>
                  </a:cubicBezTo>
                  <a:cubicBezTo>
                    <a:pt x="1656" y="4345"/>
                    <a:pt x="2392" y="3353"/>
                    <a:pt x="3064" y="2264"/>
                  </a:cubicBezTo>
                  <a:lnTo>
                    <a:pt x="3064" y="2264"/>
                  </a:lnTo>
                  <a:cubicBezTo>
                    <a:pt x="2712" y="5465"/>
                    <a:pt x="2936" y="8826"/>
                    <a:pt x="2936" y="12026"/>
                  </a:cubicBezTo>
                  <a:cubicBezTo>
                    <a:pt x="2872" y="16091"/>
                    <a:pt x="2840" y="20156"/>
                    <a:pt x="2936" y="24221"/>
                  </a:cubicBezTo>
                  <a:cubicBezTo>
                    <a:pt x="2952" y="24541"/>
                    <a:pt x="3200" y="24701"/>
                    <a:pt x="3448" y="24701"/>
                  </a:cubicBezTo>
                  <a:cubicBezTo>
                    <a:pt x="3697" y="24701"/>
                    <a:pt x="3945" y="24541"/>
                    <a:pt x="3961" y="24221"/>
                  </a:cubicBezTo>
                  <a:cubicBezTo>
                    <a:pt x="4057" y="20156"/>
                    <a:pt x="4057" y="16091"/>
                    <a:pt x="4057" y="12026"/>
                  </a:cubicBezTo>
                  <a:cubicBezTo>
                    <a:pt x="4057" y="9082"/>
                    <a:pt x="4249" y="6041"/>
                    <a:pt x="4057" y="3065"/>
                  </a:cubicBezTo>
                  <a:lnTo>
                    <a:pt x="4057" y="3065"/>
                  </a:lnTo>
                  <a:cubicBezTo>
                    <a:pt x="4601" y="3833"/>
                    <a:pt x="5273" y="4569"/>
                    <a:pt x="5977" y="5209"/>
                  </a:cubicBezTo>
                  <a:cubicBezTo>
                    <a:pt x="6129" y="5346"/>
                    <a:pt x="6295" y="5404"/>
                    <a:pt x="6454" y="5404"/>
                  </a:cubicBezTo>
                  <a:cubicBezTo>
                    <a:pt x="6999" y="5404"/>
                    <a:pt x="7458" y="4727"/>
                    <a:pt x="6937" y="4281"/>
                  </a:cubicBezTo>
                  <a:cubicBezTo>
                    <a:pt x="5689" y="3161"/>
                    <a:pt x="4665" y="1816"/>
                    <a:pt x="3929" y="312"/>
                  </a:cubicBezTo>
                  <a:cubicBezTo>
                    <a:pt x="3801" y="104"/>
                    <a:pt x="3576" y="0"/>
                    <a:pt x="33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081;p27">
              <a:extLst>
                <a:ext uri="{FF2B5EF4-FFF2-40B4-BE49-F238E27FC236}">
                  <a16:creationId xmlns:a16="http://schemas.microsoft.com/office/drawing/2014/main" id="{B08D38DB-4926-F64B-B437-1E7C7B9692A1}"/>
                </a:ext>
              </a:extLst>
            </p:cNvPr>
            <p:cNvSpPr/>
            <p:nvPr/>
          </p:nvSpPr>
          <p:spPr>
            <a:xfrm>
              <a:off x="4249799" y="2751151"/>
              <a:ext cx="1409387" cy="552512"/>
            </a:xfrm>
            <a:custGeom>
              <a:avLst/>
              <a:gdLst/>
              <a:ahLst/>
              <a:cxnLst/>
              <a:rect l="l" t="t" r="r" b="b"/>
              <a:pathLst>
                <a:path w="48587" h="19128" extrusionOk="0">
                  <a:moveTo>
                    <a:pt x="2913" y="0"/>
                  </a:moveTo>
                  <a:lnTo>
                    <a:pt x="2913" y="0"/>
                  </a:lnTo>
                  <a:cubicBezTo>
                    <a:pt x="5442" y="2721"/>
                    <a:pt x="7938" y="5441"/>
                    <a:pt x="10179" y="8418"/>
                  </a:cubicBezTo>
                  <a:cubicBezTo>
                    <a:pt x="10595" y="8962"/>
                    <a:pt x="10723" y="9858"/>
                    <a:pt x="10179" y="10402"/>
                  </a:cubicBezTo>
                  <a:cubicBezTo>
                    <a:pt x="6978" y="13507"/>
                    <a:pt x="3586" y="16388"/>
                    <a:pt x="1" y="19044"/>
                  </a:cubicBezTo>
                  <a:cubicBezTo>
                    <a:pt x="8462" y="19105"/>
                    <a:pt x="16924" y="19127"/>
                    <a:pt x="25377" y="19127"/>
                  </a:cubicBezTo>
                  <a:cubicBezTo>
                    <a:pt x="30257" y="19127"/>
                    <a:pt x="35135" y="19120"/>
                    <a:pt x="40008" y="19108"/>
                  </a:cubicBezTo>
                  <a:cubicBezTo>
                    <a:pt x="42793" y="16035"/>
                    <a:pt x="45609" y="12963"/>
                    <a:pt x="48586" y="10146"/>
                  </a:cubicBezTo>
                  <a:cubicBezTo>
                    <a:pt x="45449" y="6690"/>
                    <a:pt x="42217" y="3361"/>
                    <a:pt x="38984" y="32"/>
                  </a:cubicBezTo>
                  <a:cubicBezTo>
                    <a:pt x="35469" y="42"/>
                    <a:pt x="31951" y="46"/>
                    <a:pt x="28431" y="46"/>
                  </a:cubicBezTo>
                  <a:cubicBezTo>
                    <a:pt x="19932" y="46"/>
                    <a:pt x="11423" y="23"/>
                    <a:pt x="2913" y="0"/>
                  </a:cubicBezTo>
                  <a:close/>
                </a:path>
              </a:pathLst>
            </a:custGeom>
            <a:solidFill>
              <a:schemeClr val="accent3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082;p27">
              <a:extLst>
                <a:ext uri="{FF2B5EF4-FFF2-40B4-BE49-F238E27FC236}">
                  <a16:creationId xmlns:a16="http://schemas.microsoft.com/office/drawing/2014/main" id="{BE132153-371E-E241-8526-D1A7B0362CA4}"/>
                </a:ext>
              </a:extLst>
            </p:cNvPr>
            <p:cNvSpPr txBox="1"/>
            <p:nvPr/>
          </p:nvSpPr>
          <p:spPr>
            <a:xfrm>
              <a:off x="4659038" y="668934"/>
              <a:ext cx="1493371" cy="154150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 dirty="0" err="1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Morfemler</a:t>
              </a:r>
              <a:r>
                <a:rPr lang="en" sz="2400" dirty="0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; (a) </a:t>
              </a:r>
              <a:r>
                <a:rPr lang="en" sz="2400" dirty="0" err="1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Bağımlı</a:t>
              </a:r>
              <a:r>
                <a:rPr lang="en" sz="2400" dirty="0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morfemler</a:t>
              </a:r>
              <a:r>
                <a:rPr lang="en" sz="2400" dirty="0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ve</a:t>
              </a:r>
              <a:r>
                <a:rPr lang="en" sz="2400" dirty="0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(b) </a:t>
              </a:r>
              <a:r>
                <a:rPr lang="en" sz="2400" dirty="0" err="1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Bağımsız</a:t>
              </a:r>
              <a:r>
                <a:rPr lang="en" sz="2400" dirty="0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morfemler</a:t>
              </a:r>
              <a:r>
                <a:rPr lang="en" sz="2400" dirty="0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olarak</a:t>
              </a:r>
              <a:r>
                <a:rPr lang="en" sz="2400" dirty="0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ikiye</a:t>
              </a:r>
              <a:r>
                <a:rPr lang="en" sz="2400" dirty="0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ayrılır</a:t>
              </a:r>
              <a:r>
                <a:rPr lang="en" sz="2400" dirty="0">
                  <a:solidFill>
                    <a:schemeClr val="accent3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.</a:t>
              </a:r>
              <a:endParaRPr sz="24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</p:grpSp>
      <p:grpSp>
        <p:nvGrpSpPr>
          <p:cNvPr id="29" name="Google Shape;1084;p27">
            <a:extLst>
              <a:ext uri="{FF2B5EF4-FFF2-40B4-BE49-F238E27FC236}">
                <a16:creationId xmlns:a16="http://schemas.microsoft.com/office/drawing/2014/main" id="{D748814D-6ADF-1741-B380-DB6E424252E2}"/>
              </a:ext>
            </a:extLst>
          </p:cNvPr>
          <p:cNvGrpSpPr/>
          <p:nvPr/>
        </p:nvGrpSpPr>
        <p:grpSpPr>
          <a:xfrm>
            <a:off x="6509393" y="2439995"/>
            <a:ext cx="5569679" cy="2126300"/>
            <a:chOff x="6901375" y="1165694"/>
            <a:chExt cx="2074475" cy="2126300"/>
          </a:xfrm>
        </p:grpSpPr>
        <p:sp>
          <p:nvSpPr>
            <p:cNvPr id="30" name="Google Shape;1085;p27">
              <a:extLst>
                <a:ext uri="{FF2B5EF4-FFF2-40B4-BE49-F238E27FC236}">
                  <a16:creationId xmlns:a16="http://schemas.microsoft.com/office/drawing/2014/main" id="{B2AEC426-933A-A142-8006-9EE264816FBB}"/>
                </a:ext>
              </a:extLst>
            </p:cNvPr>
            <p:cNvSpPr/>
            <p:nvPr/>
          </p:nvSpPr>
          <p:spPr>
            <a:xfrm>
              <a:off x="8203346" y="2210440"/>
              <a:ext cx="216309" cy="713488"/>
            </a:xfrm>
            <a:custGeom>
              <a:avLst/>
              <a:gdLst/>
              <a:ahLst/>
              <a:cxnLst/>
              <a:rect l="l" t="t" r="r" b="b"/>
              <a:pathLst>
                <a:path w="7457" h="24701" extrusionOk="0">
                  <a:moveTo>
                    <a:pt x="3361" y="0"/>
                  </a:moveTo>
                  <a:cubicBezTo>
                    <a:pt x="3145" y="0"/>
                    <a:pt x="2928" y="104"/>
                    <a:pt x="2800" y="312"/>
                  </a:cubicBezTo>
                  <a:cubicBezTo>
                    <a:pt x="1872" y="1752"/>
                    <a:pt x="816" y="3193"/>
                    <a:pt x="144" y="4761"/>
                  </a:cubicBezTo>
                  <a:cubicBezTo>
                    <a:pt x="1" y="5047"/>
                    <a:pt x="249" y="5423"/>
                    <a:pt x="531" y="5423"/>
                  </a:cubicBezTo>
                  <a:cubicBezTo>
                    <a:pt x="627" y="5423"/>
                    <a:pt x="727" y="5379"/>
                    <a:pt x="816" y="5273"/>
                  </a:cubicBezTo>
                  <a:cubicBezTo>
                    <a:pt x="1648" y="4345"/>
                    <a:pt x="2416" y="3353"/>
                    <a:pt x="3057" y="2264"/>
                  </a:cubicBezTo>
                  <a:lnTo>
                    <a:pt x="3057" y="2264"/>
                  </a:lnTo>
                  <a:cubicBezTo>
                    <a:pt x="2736" y="5465"/>
                    <a:pt x="2960" y="8826"/>
                    <a:pt x="2928" y="12026"/>
                  </a:cubicBezTo>
                  <a:cubicBezTo>
                    <a:pt x="2896" y="16091"/>
                    <a:pt x="2864" y="20156"/>
                    <a:pt x="2928" y="24221"/>
                  </a:cubicBezTo>
                  <a:cubicBezTo>
                    <a:pt x="2944" y="24541"/>
                    <a:pt x="3193" y="24701"/>
                    <a:pt x="3445" y="24701"/>
                  </a:cubicBezTo>
                  <a:cubicBezTo>
                    <a:pt x="3697" y="24701"/>
                    <a:pt x="3953" y="24541"/>
                    <a:pt x="3985" y="24221"/>
                  </a:cubicBezTo>
                  <a:cubicBezTo>
                    <a:pt x="4081" y="20156"/>
                    <a:pt x="4049" y="16091"/>
                    <a:pt x="4049" y="12026"/>
                  </a:cubicBezTo>
                  <a:cubicBezTo>
                    <a:pt x="4049" y="9082"/>
                    <a:pt x="4241" y="6041"/>
                    <a:pt x="4049" y="3065"/>
                  </a:cubicBezTo>
                  <a:lnTo>
                    <a:pt x="4049" y="3065"/>
                  </a:lnTo>
                  <a:cubicBezTo>
                    <a:pt x="4625" y="3833"/>
                    <a:pt x="5265" y="4569"/>
                    <a:pt x="6001" y="5209"/>
                  </a:cubicBezTo>
                  <a:cubicBezTo>
                    <a:pt x="6145" y="5346"/>
                    <a:pt x="6306" y="5404"/>
                    <a:pt x="6461" y="5404"/>
                  </a:cubicBezTo>
                  <a:cubicBezTo>
                    <a:pt x="6993" y="5404"/>
                    <a:pt x="7457" y="4727"/>
                    <a:pt x="6961" y="4281"/>
                  </a:cubicBezTo>
                  <a:cubicBezTo>
                    <a:pt x="5681" y="3161"/>
                    <a:pt x="4657" y="1816"/>
                    <a:pt x="3921" y="312"/>
                  </a:cubicBezTo>
                  <a:cubicBezTo>
                    <a:pt x="3793" y="104"/>
                    <a:pt x="3577" y="0"/>
                    <a:pt x="33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1" name="Google Shape;1086;p27">
              <a:extLst>
                <a:ext uri="{FF2B5EF4-FFF2-40B4-BE49-F238E27FC236}">
                  <a16:creationId xmlns:a16="http://schemas.microsoft.com/office/drawing/2014/main" id="{79F2C4F5-B4BB-0B4D-8867-B846B9366372}"/>
                </a:ext>
              </a:extLst>
            </p:cNvPr>
            <p:cNvSpPr/>
            <p:nvPr/>
          </p:nvSpPr>
          <p:spPr>
            <a:xfrm>
              <a:off x="6901375" y="2713167"/>
              <a:ext cx="1793708" cy="578827"/>
            </a:xfrm>
            <a:custGeom>
              <a:avLst/>
              <a:gdLst/>
              <a:ahLst/>
              <a:cxnLst/>
              <a:rect l="l" t="t" r="r" b="b"/>
              <a:pathLst>
                <a:path w="61836" h="20039" extrusionOk="0">
                  <a:moveTo>
                    <a:pt x="53292" y="1"/>
                  </a:moveTo>
                  <a:cubicBezTo>
                    <a:pt x="53228" y="1"/>
                    <a:pt x="53163" y="1"/>
                    <a:pt x="53098" y="3"/>
                  </a:cubicBezTo>
                  <a:cubicBezTo>
                    <a:pt x="36455" y="387"/>
                    <a:pt x="19780" y="675"/>
                    <a:pt x="3137" y="899"/>
                  </a:cubicBezTo>
                  <a:lnTo>
                    <a:pt x="3553" y="1507"/>
                  </a:lnTo>
                  <a:cubicBezTo>
                    <a:pt x="5537" y="4324"/>
                    <a:pt x="7266" y="7301"/>
                    <a:pt x="8738" y="10437"/>
                  </a:cubicBezTo>
                  <a:cubicBezTo>
                    <a:pt x="8802" y="10597"/>
                    <a:pt x="8866" y="10789"/>
                    <a:pt x="8866" y="10981"/>
                  </a:cubicBezTo>
                  <a:cubicBezTo>
                    <a:pt x="9442" y="11621"/>
                    <a:pt x="9346" y="12614"/>
                    <a:pt x="8642" y="13126"/>
                  </a:cubicBezTo>
                  <a:cubicBezTo>
                    <a:pt x="5569" y="15142"/>
                    <a:pt x="2657" y="17478"/>
                    <a:pt x="0" y="20039"/>
                  </a:cubicBezTo>
                  <a:cubicBezTo>
                    <a:pt x="17699" y="19815"/>
                    <a:pt x="35399" y="19527"/>
                    <a:pt x="53098" y="19111"/>
                  </a:cubicBezTo>
                  <a:cubicBezTo>
                    <a:pt x="57547" y="19015"/>
                    <a:pt x="61836" y="14790"/>
                    <a:pt x="61612" y="9573"/>
                  </a:cubicBezTo>
                  <a:cubicBezTo>
                    <a:pt x="61422" y="4553"/>
                    <a:pt x="57963" y="1"/>
                    <a:pt x="53292" y="1"/>
                  </a:cubicBezTo>
                  <a:close/>
                </a:path>
              </a:pathLst>
            </a:custGeom>
            <a:solidFill>
              <a:schemeClr val="accent5"/>
            </a:solidFill>
            <a:ln w="2857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2" name="Google Shape;1087;p27">
              <a:extLst>
                <a:ext uri="{FF2B5EF4-FFF2-40B4-BE49-F238E27FC236}">
                  <a16:creationId xmlns:a16="http://schemas.microsoft.com/office/drawing/2014/main" id="{1CFD3BA9-386F-8F44-8394-4DD899BD24A8}"/>
                </a:ext>
              </a:extLst>
            </p:cNvPr>
            <p:cNvSpPr txBox="1"/>
            <p:nvPr/>
          </p:nvSpPr>
          <p:spPr>
            <a:xfrm>
              <a:off x="7647150" y="1165694"/>
              <a:ext cx="1328700" cy="377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 dirty="0" err="1">
                  <a:solidFill>
                    <a:schemeClr val="accent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Bağımlı</a:t>
              </a:r>
              <a:r>
                <a:rPr lang="en" sz="2400" dirty="0">
                  <a:solidFill>
                    <a:schemeClr val="accent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morfemler</a:t>
              </a:r>
              <a:r>
                <a:rPr lang="en" sz="2400" dirty="0">
                  <a:solidFill>
                    <a:schemeClr val="accent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kök</a:t>
              </a:r>
              <a:r>
                <a:rPr lang="en" sz="2400" dirty="0">
                  <a:solidFill>
                    <a:schemeClr val="accent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durumundaki</a:t>
              </a:r>
              <a:r>
                <a:rPr lang="en" sz="2400" dirty="0">
                  <a:solidFill>
                    <a:schemeClr val="accent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sözcüklere</a:t>
              </a:r>
              <a:r>
                <a:rPr lang="en" sz="2400" dirty="0">
                  <a:solidFill>
                    <a:schemeClr val="accent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lang="en" sz="2400" dirty="0" err="1">
                  <a:solidFill>
                    <a:schemeClr val="accent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eklenirler</a:t>
              </a:r>
              <a:r>
                <a:rPr lang="en" sz="2400" dirty="0">
                  <a:solidFill>
                    <a:schemeClr val="accent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47238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A76A89-844B-8747-922F-502D4F872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Sentaks (söz dizimi)</a:t>
            </a:r>
            <a:endParaRPr lang="tr-TR" sz="3600" dirty="0"/>
          </a:p>
        </p:txBody>
      </p:sp>
      <p:grpSp>
        <p:nvGrpSpPr>
          <p:cNvPr id="60" name="Google Shape;2105;p45">
            <a:extLst>
              <a:ext uri="{FF2B5EF4-FFF2-40B4-BE49-F238E27FC236}">
                <a16:creationId xmlns:a16="http://schemas.microsoft.com/office/drawing/2014/main" id="{49060CD4-2738-324D-B2E3-46585FB82991}"/>
              </a:ext>
            </a:extLst>
          </p:cNvPr>
          <p:cNvGrpSpPr/>
          <p:nvPr/>
        </p:nvGrpSpPr>
        <p:grpSpPr>
          <a:xfrm>
            <a:off x="271463" y="2043114"/>
            <a:ext cx="11603517" cy="4500562"/>
            <a:chOff x="457225" y="1851225"/>
            <a:chExt cx="8229567" cy="2453408"/>
          </a:xfrm>
        </p:grpSpPr>
        <p:sp>
          <p:nvSpPr>
            <p:cNvPr id="61" name="Google Shape;2106;p45">
              <a:extLst>
                <a:ext uri="{FF2B5EF4-FFF2-40B4-BE49-F238E27FC236}">
                  <a16:creationId xmlns:a16="http://schemas.microsoft.com/office/drawing/2014/main" id="{F7412DE4-A997-D24C-BB91-50F0A84B76CA}"/>
                </a:ext>
              </a:extLst>
            </p:cNvPr>
            <p:cNvSpPr/>
            <p:nvPr/>
          </p:nvSpPr>
          <p:spPr>
            <a:xfrm flipH="1">
              <a:off x="457225" y="1891409"/>
              <a:ext cx="1139188" cy="986887"/>
            </a:xfrm>
            <a:custGeom>
              <a:avLst/>
              <a:gdLst/>
              <a:ahLst/>
              <a:cxnLst/>
              <a:rect l="l" t="t" r="r" b="b"/>
              <a:pathLst>
                <a:path w="68979" h="59757" extrusionOk="0">
                  <a:moveTo>
                    <a:pt x="17256" y="0"/>
                  </a:moveTo>
                  <a:lnTo>
                    <a:pt x="0" y="29878"/>
                  </a:lnTo>
                  <a:lnTo>
                    <a:pt x="17256" y="59757"/>
                  </a:lnTo>
                  <a:lnTo>
                    <a:pt x="51745" y="59757"/>
                  </a:lnTo>
                  <a:lnTo>
                    <a:pt x="68978" y="29878"/>
                  </a:lnTo>
                  <a:lnTo>
                    <a:pt x="51745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" b="0" i="0" u="none" strike="noStrike" kern="0" cap="none" spc="0" normalizeH="0" baseline="0" noProof="0">
                  <a:ln>
                    <a:noFill/>
                  </a:ln>
                  <a:solidFill>
                    <a:srgbClr val="AA6CFF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1</a:t>
              </a: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AA6C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  <p:sp>
          <p:nvSpPr>
            <p:cNvPr id="62" name="Google Shape;2107;p45">
              <a:extLst>
                <a:ext uri="{FF2B5EF4-FFF2-40B4-BE49-F238E27FC236}">
                  <a16:creationId xmlns:a16="http://schemas.microsoft.com/office/drawing/2014/main" id="{13C8E933-272F-7746-A6DF-41B378F34891}"/>
                </a:ext>
              </a:extLst>
            </p:cNvPr>
            <p:cNvSpPr/>
            <p:nvPr/>
          </p:nvSpPr>
          <p:spPr>
            <a:xfrm flipH="1">
              <a:off x="1596293" y="1853975"/>
              <a:ext cx="2975700" cy="1061700"/>
            </a:xfrm>
            <a:prstGeom prst="homePlate">
              <a:avLst>
                <a:gd name="adj" fmla="val 29187"/>
              </a:avLst>
            </a:pr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cxnSp>
          <p:nvCxnSpPr>
            <p:cNvPr id="63" name="Google Shape;2108;p45">
              <a:extLst>
                <a:ext uri="{FF2B5EF4-FFF2-40B4-BE49-F238E27FC236}">
                  <a16:creationId xmlns:a16="http://schemas.microsoft.com/office/drawing/2014/main" id="{425DF63F-D3F0-754D-BD85-DD90B9A55C6A}"/>
                </a:ext>
              </a:extLst>
            </p:cNvPr>
            <p:cNvCxnSpPr/>
            <p:nvPr/>
          </p:nvCxnSpPr>
          <p:spPr>
            <a:xfrm>
              <a:off x="1311781" y="1891409"/>
              <a:ext cx="594600" cy="1029900"/>
            </a:xfrm>
            <a:prstGeom prst="straightConnector1">
              <a:avLst/>
            </a:prstGeom>
            <a:noFill/>
            <a:ln w="28575" cap="flat" cmpd="sng">
              <a:solidFill>
                <a:srgbClr val="AA6CF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86" name="Google Shape;2110;p45">
              <a:extLst>
                <a:ext uri="{FF2B5EF4-FFF2-40B4-BE49-F238E27FC236}">
                  <a16:creationId xmlns:a16="http://schemas.microsoft.com/office/drawing/2014/main" id="{E26DBE34-35E3-C34C-B0BE-6BBE67CBCA37}"/>
                </a:ext>
              </a:extLst>
            </p:cNvPr>
            <p:cNvSpPr txBox="1"/>
            <p:nvPr/>
          </p:nvSpPr>
          <p:spPr>
            <a:xfrm>
              <a:off x="2018953" y="2396301"/>
              <a:ext cx="2130381" cy="25728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 defTabSz="914400">
                <a:buClr>
                  <a:srgbClr val="000000"/>
                </a:buClr>
              </a:pPr>
              <a:r>
                <a:rPr lang="tr-TR" sz="2000" kern="0" dirty="0">
                  <a:solidFill>
                    <a:srgbClr val="AA6C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Anlamlı bir cümle oluşturmak üzere sözcüklerin bir araya gelme kurallarını içerir. </a:t>
              </a:r>
            </a:p>
            <a:p>
              <a:pPr algn="ctr" defTabSz="914400">
                <a:buClr>
                  <a:srgbClr val="000000"/>
                </a:buClr>
              </a:pPr>
              <a:endParaRPr kumimoji="0" b="0" i="0" u="none" strike="noStrike" kern="0" cap="none" spc="0" normalizeH="0" baseline="0" noProof="0" dirty="0">
                <a:ln>
                  <a:noFill/>
                </a:ln>
                <a:solidFill>
                  <a:srgbClr val="AA6C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  <p:sp>
          <p:nvSpPr>
            <p:cNvPr id="65" name="Google Shape;2112;p45">
              <a:extLst>
                <a:ext uri="{FF2B5EF4-FFF2-40B4-BE49-F238E27FC236}">
                  <a16:creationId xmlns:a16="http://schemas.microsoft.com/office/drawing/2014/main" id="{B16F686B-2BD0-CA49-87B2-E368647A7381}"/>
                </a:ext>
              </a:extLst>
            </p:cNvPr>
            <p:cNvSpPr/>
            <p:nvPr/>
          </p:nvSpPr>
          <p:spPr>
            <a:xfrm>
              <a:off x="7547604" y="1888658"/>
              <a:ext cx="1139188" cy="986887"/>
            </a:xfrm>
            <a:custGeom>
              <a:avLst/>
              <a:gdLst/>
              <a:ahLst/>
              <a:cxnLst/>
              <a:rect l="l" t="t" r="r" b="b"/>
              <a:pathLst>
                <a:path w="68979" h="59757" extrusionOk="0">
                  <a:moveTo>
                    <a:pt x="17256" y="0"/>
                  </a:moveTo>
                  <a:lnTo>
                    <a:pt x="0" y="29878"/>
                  </a:lnTo>
                  <a:lnTo>
                    <a:pt x="17256" y="59757"/>
                  </a:lnTo>
                  <a:lnTo>
                    <a:pt x="51745" y="59757"/>
                  </a:lnTo>
                  <a:lnTo>
                    <a:pt x="68978" y="29878"/>
                  </a:lnTo>
                  <a:lnTo>
                    <a:pt x="51745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" b="0" i="0" u="none" strike="noStrike" kern="0" cap="none" spc="0" normalizeH="0" baseline="0" noProof="0">
                  <a:ln>
                    <a:noFill/>
                  </a:ln>
                  <a:solidFill>
                    <a:srgbClr val="FFCD5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1</a:t>
              </a: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FFCD55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  <p:sp>
          <p:nvSpPr>
            <p:cNvPr id="66" name="Google Shape;2113;p45">
              <a:extLst>
                <a:ext uri="{FF2B5EF4-FFF2-40B4-BE49-F238E27FC236}">
                  <a16:creationId xmlns:a16="http://schemas.microsoft.com/office/drawing/2014/main" id="{371D36E3-9E55-C448-9BC5-49F34C3FC20A}"/>
                </a:ext>
              </a:extLst>
            </p:cNvPr>
            <p:cNvSpPr/>
            <p:nvPr/>
          </p:nvSpPr>
          <p:spPr>
            <a:xfrm>
              <a:off x="4571947" y="1851225"/>
              <a:ext cx="2975700" cy="1070100"/>
            </a:xfrm>
            <a:prstGeom prst="homePlate">
              <a:avLst>
                <a:gd name="adj" fmla="val 29187"/>
              </a:avLst>
            </a:pr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cxnSp>
          <p:nvCxnSpPr>
            <p:cNvPr id="67" name="Google Shape;2114;p45">
              <a:extLst>
                <a:ext uri="{FF2B5EF4-FFF2-40B4-BE49-F238E27FC236}">
                  <a16:creationId xmlns:a16="http://schemas.microsoft.com/office/drawing/2014/main" id="{743BADCF-4919-574A-855A-02BAD47903FC}"/>
                </a:ext>
              </a:extLst>
            </p:cNvPr>
            <p:cNvCxnSpPr/>
            <p:nvPr/>
          </p:nvCxnSpPr>
          <p:spPr>
            <a:xfrm flipH="1">
              <a:off x="7237635" y="1888658"/>
              <a:ext cx="594600" cy="1029900"/>
            </a:xfrm>
            <a:prstGeom prst="straightConnector1">
              <a:avLst/>
            </a:prstGeom>
            <a:noFill/>
            <a:ln w="28575" cap="flat" cmpd="sng">
              <a:solidFill>
                <a:srgbClr val="FFCD55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84" name="Google Shape;2116;p45">
              <a:extLst>
                <a:ext uri="{FF2B5EF4-FFF2-40B4-BE49-F238E27FC236}">
                  <a16:creationId xmlns:a16="http://schemas.microsoft.com/office/drawing/2014/main" id="{2CC319A5-61C5-BE4E-A7A7-68F7CEF6436B}"/>
                </a:ext>
              </a:extLst>
            </p:cNvPr>
            <p:cNvSpPr txBox="1"/>
            <p:nvPr/>
          </p:nvSpPr>
          <p:spPr>
            <a:xfrm flipH="1">
              <a:off x="4849967" y="2267659"/>
              <a:ext cx="2130381" cy="25728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 defTabSz="914400">
                <a:buClr>
                  <a:srgbClr val="000000"/>
                </a:buClr>
              </a:pPr>
              <a:r>
                <a:rPr lang="tr-TR" kern="0" dirty="0" err="1">
                  <a:solidFill>
                    <a:schemeClr val="accent6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Türkçe’de</a:t>
              </a:r>
              <a:r>
                <a:rPr lang="tr-TR" kern="0" dirty="0">
                  <a:solidFill>
                    <a:schemeClr val="accent6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“ÖZNE+TÜMLEÇ+YÜKLEM”  biçiminde cümlelerden oluşurken İngilizce ÖZNE+YÜKLEM+ TÜMLEÇ” biçiminde cümlelerden oluşmaktadır</a:t>
              </a:r>
              <a:endParaRPr kumimoji="0" b="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  <p:sp>
          <p:nvSpPr>
            <p:cNvPr id="69" name="Google Shape;2118;p45">
              <a:extLst>
                <a:ext uri="{FF2B5EF4-FFF2-40B4-BE49-F238E27FC236}">
                  <a16:creationId xmlns:a16="http://schemas.microsoft.com/office/drawing/2014/main" id="{35A5BFF9-D33D-024F-9A23-71C4065D9F86}"/>
                </a:ext>
              </a:extLst>
            </p:cNvPr>
            <p:cNvSpPr/>
            <p:nvPr/>
          </p:nvSpPr>
          <p:spPr>
            <a:xfrm flipH="1">
              <a:off x="457225" y="3271912"/>
              <a:ext cx="1139188" cy="986887"/>
            </a:xfrm>
            <a:custGeom>
              <a:avLst/>
              <a:gdLst/>
              <a:ahLst/>
              <a:cxnLst/>
              <a:rect l="l" t="t" r="r" b="b"/>
              <a:pathLst>
                <a:path w="68979" h="59757" extrusionOk="0">
                  <a:moveTo>
                    <a:pt x="17256" y="0"/>
                  </a:moveTo>
                  <a:lnTo>
                    <a:pt x="0" y="29878"/>
                  </a:lnTo>
                  <a:lnTo>
                    <a:pt x="17256" y="59757"/>
                  </a:lnTo>
                  <a:lnTo>
                    <a:pt x="51745" y="59757"/>
                  </a:lnTo>
                  <a:lnTo>
                    <a:pt x="68978" y="29878"/>
                  </a:lnTo>
                  <a:lnTo>
                    <a:pt x="51745" y="0"/>
                  </a:ln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" b="0" i="0" u="none" strike="noStrike" kern="0" cap="none" spc="0" normalizeH="0" baseline="0" noProof="0">
                  <a:ln>
                    <a:noFill/>
                  </a:ln>
                  <a:solidFill>
                    <a:srgbClr val="69BEE7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2</a:t>
              </a: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69BEE7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  <p:sp>
          <p:nvSpPr>
            <p:cNvPr id="70" name="Google Shape;2119;p45">
              <a:extLst>
                <a:ext uri="{FF2B5EF4-FFF2-40B4-BE49-F238E27FC236}">
                  <a16:creationId xmlns:a16="http://schemas.microsoft.com/office/drawing/2014/main" id="{0496D894-E2D1-644A-87E2-1A0C6162D243}"/>
                </a:ext>
              </a:extLst>
            </p:cNvPr>
            <p:cNvSpPr/>
            <p:nvPr/>
          </p:nvSpPr>
          <p:spPr>
            <a:xfrm flipH="1">
              <a:off x="1596293" y="3234476"/>
              <a:ext cx="2975700" cy="1061700"/>
            </a:xfrm>
            <a:prstGeom prst="homePlate">
              <a:avLst>
                <a:gd name="adj" fmla="val 29187"/>
              </a:avLst>
            </a:pr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cxnSp>
          <p:nvCxnSpPr>
            <p:cNvPr id="71" name="Google Shape;2120;p45">
              <a:extLst>
                <a:ext uri="{FF2B5EF4-FFF2-40B4-BE49-F238E27FC236}">
                  <a16:creationId xmlns:a16="http://schemas.microsoft.com/office/drawing/2014/main" id="{2403CB51-85B9-F34E-9683-9A370849637C}"/>
                </a:ext>
              </a:extLst>
            </p:cNvPr>
            <p:cNvCxnSpPr/>
            <p:nvPr/>
          </p:nvCxnSpPr>
          <p:spPr>
            <a:xfrm>
              <a:off x="1311781" y="3271912"/>
              <a:ext cx="594600" cy="1029900"/>
            </a:xfrm>
            <a:prstGeom prst="straightConnector1">
              <a:avLst/>
            </a:prstGeom>
            <a:noFill/>
            <a:ln w="28575" cap="flat" cmpd="sng">
              <a:solidFill>
                <a:srgbClr val="69BEE7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82" name="Google Shape;2122;p45">
              <a:extLst>
                <a:ext uri="{FF2B5EF4-FFF2-40B4-BE49-F238E27FC236}">
                  <a16:creationId xmlns:a16="http://schemas.microsoft.com/office/drawing/2014/main" id="{BBB37E8E-0B30-F447-BF98-FBF5D7A511EB}"/>
                </a:ext>
              </a:extLst>
            </p:cNvPr>
            <p:cNvSpPr txBox="1"/>
            <p:nvPr/>
          </p:nvSpPr>
          <p:spPr>
            <a:xfrm>
              <a:off x="2018953" y="3765251"/>
              <a:ext cx="2130381" cy="25728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 defTabSz="914400">
                <a:buClr>
                  <a:srgbClr val="000000"/>
                </a:buClr>
              </a:pPr>
              <a:r>
                <a:rPr lang="tr-TR" sz="2000" kern="0" dirty="0">
                  <a:solidFill>
                    <a:srgbClr val="69BEE7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Her dilin kendine özgü kuralları vardır. </a:t>
              </a:r>
            </a:p>
            <a:p>
              <a:pPr algn="ctr" defTabSz="914400">
                <a:buClr>
                  <a:srgbClr val="000000"/>
                </a:buClr>
              </a:pPr>
              <a:endParaRPr kumimoji="0" b="0" i="0" u="none" strike="noStrike" kern="0" cap="none" spc="0" normalizeH="0" baseline="0" noProof="0" dirty="0">
                <a:ln>
                  <a:noFill/>
                </a:ln>
                <a:solidFill>
                  <a:srgbClr val="69BEE7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  <p:sp>
          <p:nvSpPr>
            <p:cNvPr id="73" name="Google Shape;2124;p45">
              <a:extLst>
                <a:ext uri="{FF2B5EF4-FFF2-40B4-BE49-F238E27FC236}">
                  <a16:creationId xmlns:a16="http://schemas.microsoft.com/office/drawing/2014/main" id="{5B7421C4-1217-4848-A583-D57F473856AA}"/>
                </a:ext>
              </a:extLst>
            </p:cNvPr>
            <p:cNvSpPr/>
            <p:nvPr/>
          </p:nvSpPr>
          <p:spPr>
            <a:xfrm>
              <a:off x="7547604" y="3274733"/>
              <a:ext cx="1139188" cy="986887"/>
            </a:xfrm>
            <a:custGeom>
              <a:avLst/>
              <a:gdLst/>
              <a:ahLst/>
              <a:cxnLst/>
              <a:rect l="l" t="t" r="r" b="b"/>
              <a:pathLst>
                <a:path w="68979" h="59757" extrusionOk="0">
                  <a:moveTo>
                    <a:pt x="17256" y="0"/>
                  </a:moveTo>
                  <a:lnTo>
                    <a:pt x="0" y="29878"/>
                  </a:lnTo>
                  <a:lnTo>
                    <a:pt x="17256" y="59757"/>
                  </a:lnTo>
                  <a:lnTo>
                    <a:pt x="51745" y="59757"/>
                  </a:lnTo>
                  <a:lnTo>
                    <a:pt x="68978" y="29878"/>
                  </a:lnTo>
                  <a:lnTo>
                    <a:pt x="51745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" b="0" i="0" u="none" strike="noStrike" kern="0" cap="none" spc="0" normalizeH="0" baseline="0" noProof="0">
                  <a:ln>
                    <a:noFill/>
                  </a:ln>
                  <a:solidFill>
                    <a:srgbClr val="FFAC59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2</a:t>
              </a: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FFAC59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  <p:sp>
          <p:nvSpPr>
            <p:cNvPr id="74" name="Google Shape;2125;p45">
              <a:extLst>
                <a:ext uri="{FF2B5EF4-FFF2-40B4-BE49-F238E27FC236}">
                  <a16:creationId xmlns:a16="http://schemas.microsoft.com/office/drawing/2014/main" id="{BEA63A27-8A33-0043-8189-E57D68903E69}"/>
                </a:ext>
              </a:extLst>
            </p:cNvPr>
            <p:cNvSpPr/>
            <p:nvPr/>
          </p:nvSpPr>
          <p:spPr>
            <a:xfrm>
              <a:off x="4571955" y="3234401"/>
              <a:ext cx="2975700" cy="1061700"/>
            </a:xfrm>
            <a:prstGeom prst="homePlate">
              <a:avLst>
                <a:gd name="adj" fmla="val 29187"/>
              </a:avLst>
            </a:pr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cxnSp>
          <p:nvCxnSpPr>
            <p:cNvPr id="75" name="Google Shape;2126;p45">
              <a:extLst>
                <a:ext uri="{FF2B5EF4-FFF2-40B4-BE49-F238E27FC236}">
                  <a16:creationId xmlns:a16="http://schemas.microsoft.com/office/drawing/2014/main" id="{E50D16D1-166B-AE43-9BB1-8AB7BB607E32}"/>
                </a:ext>
              </a:extLst>
            </p:cNvPr>
            <p:cNvCxnSpPr/>
            <p:nvPr/>
          </p:nvCxnSpPr>
          <p:spPr>
            <a:xfrm flipH="1">
              <a:off x="7237635" y="3274733"/>
              <a:ext cx="594600" cy="1029900"/>
            </a:xfrm>
            <a:prstGeom prst="straightConnector1">
              <a:avLst/>
            </a:prstGeom>
            <a:noFill/>
            <a:ln w="28575" cap="flat" cmpd="sng">
              <a:solidFill>
                <a:srgbClr val="FFAC5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80" name="Google Shape;2128;p45">
              <a:extLst>
                <a:ext uri="{FF2B5EF4-FFF2-40B4-BE49-F238E27FC236}">
                  <a16:creationId xmlns:a16="http://schemas.microsoft.com/office/drawing/2014/main" id="{65B8C2B8-63E2-E940-A828-8A9F539D7922}"/>
                </a:ext>
              </a:extLst>
            </p:cNvPr>
            <p:cNvSpPr txBox="1"/>
            <p:nvPr/>
          </p:nvSpPr>
          <p:spPr>
            <a:xfrm flipH="1">
              <a:off x="4952269" y="3786862"/>
              <a:ext cx="2130381" cy="25728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 defTabSz="914400">
                <a:buClr>
                  <a:srgbClr val="000000"/>
                </a:buClr>
              </a:pPr>
              <a:r>
                <a:rPr lang="tr-TR" kern="0" dirty="0">
                  <a:solidFill>
                    <a:srgbClr val="FFAC59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Ali dondurma yemek istedi. / Ali istedi dondurma yemek. </a:t>
              </a:r>
            </a:p>
            <a:p>
              <a:pPr algn="ctr" defTabSz="914400">
                <a:buClr>
                  <a:srgbClr val="000000"/>
                </a:buClr>
              </a:pPr>
              <a:endParaRPr kumimoji="0" b="0" i="0" u="none" strike="noStrike" kern="0" cap="none" spc="0" normalizeH="0" baseline="0" noProof="0" dirty="0">
                <a:ln>
                  <a:noFill/>
                </a:ln>
                <a:solidFill>
                  <a:srgbClr val="FFAC59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  <p:cxnSp>
          <p:nvCxnSpPr>
            <p:cNvPr id="79" name="Google Shape;2132;p45">
              <a:extLst>
                <a:ext uri="{FF2B5EF4-FFF2-40B4-BE49-F238E27FC236}">
                  <a16:creationId xmlns:a16="http://schemas.microsoft.com/office/drawing/2014/main" id="{1549AD2D-CBEB-9246-A2B7-66A2760F1DB0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1888658"/>
              <a:ext cx="0" cy="2413154"/>
            </a:xfrm>
            <a:prstGeom prst="straightConnector1">
              <a:avLst/>
            </a:prstGeom>
            <a:noFill/>
            <a:ln w="19050" cap="flat" cmpd="sng">
              <a:solidFill>
                <a:srgbClr val="595959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30048144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47661C-9A0E-7140-A897-1BDFD7F83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600" b="1" cap="none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Sentaks (söz dizimi)</a:t>
            </a:r>
            <a:endParaRPr lang="tr-TR" dirty="0"/>
          </a:p>
        </p:txBody>
      </p:sp>
      <p:grpSp>
        <p:nvGrpSpPr>
          <p:cNvPr id="43" name="Google Shape;1775;p40">
            <a:extLst>
              <a:ext uri="{FF2B5EF4-FFF2-40B4-BE49-F238E27FC236}">
                <a16:creationId xmlns:a16="http://schemas.microsoft.com/office/drawing/2014/main" id="{22475924-012A-3841-B6E5-6A1AD7DB6126}"/>
              </a:ext>
            </a:extLst>
          </p:cNvPr>
          <p:cNvGrpSpPr/>
          <p:nvPr/>
        </p:nvGrpSpPr>
        <p:grpSpPr>
          <a:xfrm>
            <a:off x="296273" y="2019208"/>
            <a:ext cx="11165086" cy="4595904"/>
            <a:chOff x="559207" y="1342541"/>
            <a:chExt cx="7993269" cy="3214603"/>
          </a:xfrm>
        </p:grpSpPr>
        <p:grpSp>
          <p:nvGrpSpPr>
            <p:cNvPr id="44" name="Google Shape;1776;p40">
              <a:extLst>
                <a:ext uri="{FF2B5EF4-FFF2-40B4-BE49-F238E27FC236}">
                  <a16:creationId xmlns:a16="http://schemas.microsoft.com/office/drawing/2014/main" id="{5C177DC9-FF11-6046-BB9A-DA85407CBE44}"/>
                </a:ext>
              </a:extLst>
            </p:cNvPr>
            <p:cNvGrpSpPr/>
            <p:nvPr/>
          </p:nvGrpSpPr>
          <p:grpSpPr>
            <a:xfrm flipH="1">
              <a:off x="5680029" y="1397043"/>
              <a:ext cx="2614738" cy="448026"/>
              <a:chOff x="651700" y="1307700"/>
              <a:chExt cx="2762825" cy="473400"/>
            </a:xfrm>
          </p:grpSpPr>
          <p:cxnSp>
            <p:nvCxnSpPr>
              <p:cNvPr id="80" name="Google Shape;1777;p40">
                <a:extLst>
                  <a:ext uri="{FF2B5EF4-FFF2-40B4-BE49-F238E27FC236}">
                    <a16:creationId xmlns:a16="http://schemas.microsoft.com/office/drawing/2014/main" id="{7443B609-3648-A746-A3F5-86683BF402D3}"/>
                  </a:ext>
                </a:extLst>
              </p:cNvPr>
              <p:cNvCxnSpPr/>
              <p:nvPr/>
            </p:nvCxnSpPr>
            <p:spPr>
              <a:xfrm rot="10800000">
                <a:off x="2941125" y="1307700"/>
                <a:ext cx="473400" cy="47340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4D4E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1" name="Google Shape;1778;p40">
                <a:extLst>
                  <a:ext uri="{FF2B5EF4-FFF2-40B4-BE49-F238E27FC236}">
                    <a16:creationId xmlns:a16="http://schemas.microsoft.com/office/drawing/2014/main" id="{C576155C-E96D-A747-B967-3A4161B13CAA}"/>
                  </a:ext>
                </a:extLst>
              </p:cNvPr>
              <p:cNvCxnSpPr/>
              <p:nvPr/>
            </p:nvCxnSpPr>
            <p:spPr>
              <a:xfrm rot="10800000">
                <a:off x="651700" y="1310150"/>
                <a:ext cx="2294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4D4E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</p:grpSp>
        <p:sp>
          <p:nvSpPr>
            <p:cNvPr id="45" name="Google Shape;1779;p40">
              <a:extLst>
                <a:ext uri="{FF2B5EF4-FFF2-40B4-BE49-F238E27FC236}">
                  <a16:creationId xmlns:a16="http://schemas.microsoft.com/office/drawing/2014/main" id="{87B2FCA6-EFA6-8C45-AC7B-67167D161D52}"/>
                </a:ext>
              </a:extLst>
            </p:cNvPr>
            <p:cNvSpPr/>
            <p:nvPr/>
          </p:nvSpPr>
          <p:spPr>
            <a:xfrm flipH="1">
              <a:off x="3119124" y="1499218"/>
              <a:ext cx="1387105" cy="1417668"/>
            </a:xfrm>
            <a:custGeom>
              <a:avLst/>
              <a:gdLst/>
              <a:ahLst/>
              <a:cxnLst/>
              <a:rect l="l" t="t" r="r" b="b"/>
              <a:pathLst>
                <a:path w="79650" h="81405" fill="none" extrusionOk="0">
                  <a:moveTo>
                    <a:pt x="0" y="1"/>
                  </a:moveTo>
                  <a:lnTo>
                    <a:pt x="0" y="19525"/>
                  </a:lnTo>
                  <a:cubicBezTo>
                    <a:pt x="32882" y="21555"/>
                    <a:pt x="59048" y="48297"/>
                    <a:pt x="60151" y="81405"/>
                  </a:cubicBezTo>
                  <a:lnTo>
                    <a:pt x="79650" y="81405"/>
                  </a:lnTo>
                  <a:cubicBezTo>
                    <a:pt x="78547" y="37520"/>
                    <a:pt x="43634" y="2056"/>
                    <a:pt x="0" y="1"/>
                  </a:cubicBezTo>
                  <a:close/>
                </a:path>
              </a:pathLst>
            </a:custGeom>
            <a:noFill/>
            <a:ln w="19050" cap="flat" cmpd="sng">
              <a:solidFill>
                <a:srgbClr val="AA6CFF"/>
              </a:solidFill>
              <a:prstDash val="solid"/>
              <a:miter lim="2506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" name="Google Shape;1780;p40">
              <a:extLst>
                <a:ext uri="{FF2B5EF4-FFF2-40B4-BE49-F238E27FC236}">
                  <a16:creationId xmlns:a16="http://schemas.microsoft.com/office/drawing/2014/main" id="{C0E8790B-3E37-E346-8925-3E321F2E5ADA}"/>
                </a:ext>
              </a:extLst>
            </p:cNvPr>
            <p:cNvSpPr/>
            <p:nvPr/>
          </p:nvSpPr>
          <p:spPr>
            <a:xfrm flipH="1">
              <a:off x="4663091" y="1499218"/>
              <a:ext cx="1387122" cy="1417668"/>
            </a:xfrm>
            <a:custGeom>
              <a:avLst/>
              <a:gdLst/>
              <a:ahLst/>
              <a:cxnLst/>
              <a:rect l="l" t="t" r="r" b="b"/>
              <a:pathLst>
                <a:path w="79651" h="81405" fill="none" extrusionOk="0">
                  <a:moveTo>
                    <a:pt x="79651" y="1"/>
                  </a:moveTo>
                  <a:lnTo>
                    <a:pt x="79651" y="19525"/>
                  </a:lnTo>
                  <a:cubicBezTo>
                    <a:pt x="46793" y="21555"/>
                    <a:pt x="20628" y="48297"/>
                    <a:pt x="19500" y="81405"/>
                  </a:cubicBezTo>
                  <a:lnTo>
                    <a:pt x="1" y="81405"/>
                  </a:lnTo>
                  <a:cubicBezTo>
                    <a:pt x="1129" y="37520"/>
                    <a:pt x="36016" y="2056"/>
                    <a:pt x="79651" y="1"/>
                  </a:cubicBezTo>
                  <a:close/>
                </a:path>
              </a:pathLst>
            </a:custGeom>
            <a:noFill/>
            <a:ln w="19050" cap="flat" cmpd="sng">
              <a:solidFill>
                <a:srgbClr val="FF4D4E"/>
              </a:solidFill>
              <a:prstDash val="solid"/>
              <a:miter lim="2506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" name="Google Shape;1781;p40">
              <a:extLst>
                <a:ext uri="{FF2B5EF4-FFF2-40B4-BE49-F238E27FC236}">
                  <a16:creationId xmlns:a16="http://schemas.microsoft.com/office/drawing/2014/main" id="{079BA89C-1F05-654B-B3DA-39C903F8CE1E}"/>
                </a:ext>
              </a:extLst>
            </p:cNvPr>
            <p:cNvSpPr/>
            <p:nvPr/>
          </p:nvSpPr>
          <p:spPr>
            <a:xfrm flipH="1">
              <a:off x="3119124" y="3026154"/>
              <a:ext cx="1387105" cy="1417668"/>
            </a:xfrm>
            <a:custGeom>
              <a:avLst/>
              <a:gdLst/>
              <a:ahLst/>
              <a:cxnLst/>
              <a:rect l="l" t="t" r="r" b="b"/>
              <a:pathLst>
                <a:path w="79650" h="81405" fill="none" extrusionOk="0">
                  <a:moveTo>
                    <a:pt x="0" y="81404"/>
                  </a:moveTo>
                  <a:lnTo>
                    <a:pt x="0" y="61881"/>
                  </a:lnTo>
                  <a:cubicBezTo>
                    <a:pt x="32882" y="59850"/>
                    <a:pt x="59048" y="33108"/>
                    <a:pt x="60151" y="1"/>
                  </a:cubicBezTo>
                  <a:lnTo>
                    <a:pt x="79650" y="1"/>
                  </a:lnTo>
                  <a:cubicBezTo>
                    <a:pt x="78547" y="43885"/>
                    <a:pt x="43634" y="79349"/>
                    <a:pt x="0" y="81404"/>
                  </a:cubicBezTo>
                  <a:close/>
                </a:path>
              </a:pathLst>
            </a:custGeom>
            <a:noFill/>
            <a:ln w="19050" cap="flat" cmpd="sng">
              <a:solidFill>
                <a:srgbClr val="69E781"/>
              </a:solidFill>
              <a:prstDash val="solid"/>
              <a:miter lim="2506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" name="Google Shape;1782;p40">
              <a:extLst>
                <a:ext uri="{FF2B5EF4-FFF2-40B4-BE49-F238E27FC236}">
                  <a16:creationId xmlns:a16="http://schemas.microsoft.com/office/drawing/2014/main" id="{6C091E05-8357-764D-8EA7-DAD85E92273A}"/>
                </a:ext>
              </a:extLst>
            </p:cNvPr>
            <p:cNvSpPr/>
            <p:nvPr/>
          </p:nvSpPr>
          <p:spPr>
            <a:xfrm flipH="1">
              <a:off x="4663091" y="3026154"/>
              <a:ext cx="1387122" cy="1417668"/>
            </a:xfrm>
            <a:custGeom>
              <a:avLst/>
              <a:gdLst/>
              <a:ahLst/>
              <a:cxnLst/>
              <a:rect l="l" t="t" r="r" b="b"/>
              <a:pathLst>
                <a:path w="79651" h="81405" fill="none" extrusionOk="0">
                  <a:moveTo>
                    <a:pt x="79651" y="81404"/>
                  </a:moveTo>
                  <a:lnTo>
                    <a:pt x="79651" y="61881"/>
                  </a:lnTo>
                  <a:cubicBezTo>
                    <a:pt x="46793" y="59850"/>
                    <a:pt x="20628" y="33108"/>
                    <a:pt x="19500" y="1"/>
                  </a:cubicBezTo>
                  <a:lnTo>
                    <a:pt x="1" y="1"/>
                  </a:lnTo>
                  <a:cubicBezTo>
                    <a:pt x="1129" y="43885"/>
                    <a:pt x="36016" y="79349"/>
                    <a:pt x="79651" y="81404"/>
                  </a:cubicBezTo>
                  <a:close/>
                </a:path>
              </a:pathLst>
            </a:custGeom>
            <a:noFill/>
            <a:ln w="19050" cap="flat" cmpd="sng">
              <a:solidFill>
                <a:srgbClr val="FFCD55"/>
              </a:solidFill>
              <a:prstDash val="solid"/>
              <a:miter lim="2506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" name="Google Shape;1783;p40">
              <a:extLst>
                <a:ext uri="{FF2B5EF4-FFF2-40B4-BE49-F238E27FC236}">
                  <a16:creationId xmlns:a16="http://schemas.microsoft.com/office/drawing/2014/main" id="{D5E06139-889E-DB48-B7FE-DE60C2CFA347}"/>
                </a:ext>
              </a:extLst>
            </p:cNvPr>
            <p:cNvSpPr/>
            <p:nvPr/>
          </p:nvSpPr>
          <p:spPr>
            <a:xfrm flipH="1">
              <a:off x="3446039" y="1834040"/>
              <a:ext cx="1063691" cy="1086383"/>
            </a:xfrm>
            <a:custGeom>
              <a:avLst/>
              <a:gdLst/>
              <a:ahLst/>
              <a:cxnLst/>
              <a:rect l="l" t="t" r="r" b="b"/>
              <a:pathLst>
                <a:path w="61079" h="62382" extrusionOk="0">
                  <a:moveTo>
                    <a:pt x="1" y="0"/>
                  </a:moveTo>
                  <a:lnTo>
                    <a:pt x="1" y="15263"/>
                  </a:lnTo>
                  <a:lnTo>
                    <a:pt x="201" y="15288"/>
                  </a:lnTo>
                  <a:cubicBezTo>
                    <a:pt x="25339" y="16817"/>
                    <a:pt x="44963" y="36993"/>
                    <a:pt x="45790" y="62181"/>
                  </a:cubicBezTo>
                  <a:lnTo>
                    <a:pt x="45815" y="62381"/>
                  </a:lnTo>
                  <a:lnTo>
                    <a:pt x="61079" y="62381"/>
                  </a:lnTo>
                  <a:lnTo>
                    <a:pt x="61054" y="62181"/>
                  </a:lnTo>
                  <a:cubicBezTo>
                    <a:pt x="60653" y="45990"/>
                    <a:pt x="54161" y="30677"/>
                    <a:pt x="42808" y="19098"/>
                  </a:cubicBezTo>
                  <a:cubicBezTo>
                    <a:pt x="31479" y="7544"/>
                    <a:pt x="16367" y="752"/>
                    <a:pt x="226" y="0"/>
                  </a:cubicBezTo>
                  <a:close/>
                </a:path>
              </a:pathLst>
            </a:custGeom>
            <a:solidFill>
              <a:srgbClr val="AA6C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0" name="Google Shape;1784;p40">
              <a:extLst>
                <a:ext uri="{FF2B5EF4-FFF2-40B4-BE49-F238E27FC236}">
                  <a16:creationId xmlns:a16="http://schemas.microsoft.com/office/drawing/2014/main" id="{9976443A-879C-124B-BF8C-A503BBA32073}"/>
                </a:ext>
              </a:extLst>
            </p:cNvPr>
            <p:cNvSpPr/>
            <p:nvPr/>
          </p:nvSpPr>
          <p:spPr>
            <a:xfrm flipH="1">
              <a:off x="4659552" y="1834040"/>
              <a:ext cx="1063255" cy="1086383"/>
            </a:xfrm>
            <a:custGeom>
              <a:avLst/>
              <a:gdLst/>
              <a:ahLst/>
              <a:cxnLst/>
              <a:rect l="l" t="t" r="r" b="b"/>
              <a:pathLst>
                <a:path w="61054" h="62382" extrusionOk="0">
                  <a:moveTo>
                    <a:pt x="60853" y="0"/>
                  </a:moveTo>
                  <a:cubicBezTo>
                    <a:pt x="44712" y="752"/>
                    <a:pt x="29574" y="7544"/>
                    <a:pt x="18246" y="19098"/>
                  </a:cubicBezTo>
                  <a:cubicBezTo>
                    <a:pt x="6892" y="30677"/>
                    <a:pt x="426" y="45990"/>
                    <a:pt x="0" y="62181"/>
                  </a:cubicBezTo>
                  <a:lnTo>
                    <a:pt x="0" y="62381"/>
                  </a:lnTo>
                  <a:lnTo>
                    <a:pt x="15263" y="62381"/>
                  </a:lnTo>
                  <a:lnTo>
                    <a:pt x="15263" y="62181"/>
                  </a:lnTo>
                  <a:cubicBezTo>
                    <a:pt x="16115" y="36993"/>
                    <a:pt x="35715" y="16817"/>
                    <a:pt x="60878" y="15288"/>
                  </a:cubicBezTo>
                  <a:lnTo>
                    <a:pt x="61053" y="15263"/>
                  </a:lnTo>
                  <a:lnTo>
                    <a:pt x="61053" y="0"/>
                  </a:lnTo>
                  <a:close/>
                </a:path>
              </a:pathLst>
            </a:custGeom>
            <a:solidFill>
              <a:srgbClr val="FF4D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1" name="Google Shape;1785;p40">
              <a:extLst>
                <a:ext uri="{FF2B5EF4-FFF2-40B4-BE49-F238E27FC236}">
                  <a16:creationId xmlns:a16="http://schemas.microsoft.com/office/drawing/2014/main" id="{A7DB9363-5E84-4842-A4A7-11FF2CC12D15}"/>
                </a:ext>
              </a:extLst>
            </p:cNvPr>
            <p:cNvSpPr/>
            <p:nvPr/>
          </p:nvSpPr>
          <p:spPr>
            <a:xfrm flipH="1">
              <a:off x="3446039" y="3022671"/>
              <a:ext cx="1063691" cy="1086383"/>
            </a:xfrm>
            <a:custGeom>
              <a:avLst/>
              <a:gdLst/>
              <a:ahLst/>
              <a:cxnLst/>
              <a:rect l="l" t="t" r="r" b="b"/>
              <a:pathLst>
                <a:path w="61079" h="62382" extrusionOk="0">
                  <a:moveTo>
                    <a:pt x="45815" y="0"/>
                  </a:moveTo>
                  <a:lnTo>
                    <a:pt x="45790" y="201"/>
                  </a:lnTo>
                  <a:cubicBezTo>
                    <a:pt x="44963" y="25389"/>
                    <a:pt x="25339" y="45564"/>
                    <a:pt x="201" y="47093"/>
                  </a:cubicBezTo>
                  <a:lnTo>
                    <a:pt x="1" y="47118"/>
                  </a:lnTo>
                  <a:lnTo>
                    <a:pt x="1" y="62381"/>
                  </a:lnTo>
                  <a:lnTo>
                    <a:pt x="226" y="62381"/>
                  </a:lnTo>
                  <a:cubicBezTo>
                    <a:pt x="16367" y="61629"/>
                    <a:pt x="31479" y="54837"/>
                    <a:pt x="42808" y="43283"/>
                  </a:cubicBezTo>
                  <a:cubicBezTo>
                    <a:pt x="54161" y="31704"/>
                    <a:pt x="60653" y="16391"/>
                    <a:pt x="61054" y="201"/>
                  </a:cubicBezTo>
                  <a:lnTo>
                    <a:pt x="61079" y="0"/>
                  </a:ln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" name="Google Shape;1786;p40">
              <a:extLst>
                <a:ext uri="{FF2B5EF4-FFF2-40B4-BE49-F238E27FC236}">
                  <a16:creationId xmlns:a16="http://schemas.microsoft.com/office/drawing/2014/main" id="{BCDA64AB-888D-D04C-B3E7-B4035F7A06ED}"/>
                </a:ext>
              </a:extLst>
            </p:cNvPr>
            <p:cNvSpPr/>
            <p:nvPr/>
          </p:nvSpPr>
          <p:spPr>
            <a:xfrm flipH="1">
              <a:off x="4659552" y="3022671"/>
              <a:ext cx="1063255" cy="1086383"/>
            </a:xfrm>
            <a:custGeom>
              <a:avLst/>
              <a:gdLst/>
              <a:ahLst/>
              <a:cxnLst/>
              <a:rect l="l" t="t" r="r" b="b"/>
              <a:pathLst>
                <a:path w="61054" h="62382" extrusionOk="0">
                  <a:moveTo>
                    <a:pt x="0" y="0"/>
                  </a:moveTo>
                  <a:lnTo>
                    <a:pt x="0" y="201"/>
                  </a:lnTo>
                  <a:cubicBezTo>
                    <a:pt x="426" y="16391"/>
                    <a:pt x="6892" y="31704"/>
                    <a:pt x="18246" y="43283"/>
                  </a:cubicBezTo>
                  <a:cubicBezTo>
                    <a:pt x="29574" y="54837"/>
                    <a:pt x="44712" y="61629"/>
                    <a:pt x="60853" y="62381"/>
                  </a:cubicBezTo>
                  <a:lnTo>
                    <a:pt x="61053" y="62381"/>
                  </a:lnTo>
                  <a:lnTo>
                    <a:pt x="61053" y="47118"/>
                  </a:lnTo>
                  <a:lnTo>
                    <a:pt x="60878" y="47093"/>
                  </a:lnTo>
                  <a:cubicBezTo>
                    <a:pt x="35715" y="45564"/>
                    <a:pt x="16115" y="25389"/>
                    <a:pt x="15263" y="201"/>
                  </a:cubicBezTo>
                  <a:lnTo>
                    <a:pt x="15263" y="0"/>
                  </a:lnTo>
                  <a:close/>
                </a:path>
              </a:pathLst>
            </a:custGeom>
            <a:solidFill>
              <a:srgbClr val="FFCD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3" name="Google Shape;1787;p40">
              <a:extLst>
                <a:ext uri="{FF2B5EF4-FFF2-40B4-BE49-F238E27FC236}">
                  <a16:creationId xmlns:a16="http://schemas.microsoft.com/office/drawing/2014/main" id="{073B4FA4-02D5-2844-B9B8-07B47B03941C}"/>
                </a:ext>
              </a:extLst>
            </p:cNvPr>
            <p:cNvSpPr/>
            <p:nvPr/>
          </p:nvSpPr>
          <p:spPr>
            <a:xfrm flipH="1">
              <a:off x="3385740" y="1748471"/>
              <a:ext cx="609333" cy="609333"/>
            </a:xfrm>
            <a:custGeom>
              <a:avLst/>
              <a:gdLst/>
              <a:ahLst/>
              <a:cxnLst/>
              <a:rect l="l" t="t" r="r" b="b"/>
              <a:pathLst>
                <a:path w="34989" h="34989" extrusionOk="0">
                  <a:moveTo>
                    <a:pt x="17494" y="1"/>
                  </a:moveTo>
                  <a:cubicBezTo>
                    <a:pt x="7820" y="1"/>
                    <a:pt x="1" y="7845"/>
                    <a:pt x="1" y="17495"/>
                  </a:cubicBezTo>
                  <a:cubicBezTo>
                    <a:pt x="1" y="27169"/>
                    <a:pt x="7820" y="34988"/>
                    <a:pt x="17494" y="34988"/>
                  </a:cubicBezTo>
                  <a:cubicBezTo>
                    <a:pt x="27144" y="34988"/>
                    <a:pt x="34988" y="27169"/>
                    <a:pt x="34988" y="17495"/>
                  </a:cubicBezTo>
                  <a:cubicBezTo>
                    <a:pt x="34988" y="7845"/>
                    <a:pt x="27144" y="1"/>
                    <a:pt x="17494" y="1"/>
                  </a:cubicBezTo>
                  <a:close/>
                </a:path>
              </a:pathLst>
            </a:custGeom>
            <a:solidFill>
              <a:srgbClr val="F3F3F3"/>
            </a:solidFill>
            <a:ln w="19050" cap="flat" cmpd="sng">
              <a:solidFill>
                <a:srgbClr val="AA6C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4" name="Google Shape;1788;p40">
              <a:extLst>
                <a:ext uri="{FF2B5EF4-FFF2-40B4-BE49-F238E27FC236}">
                  <a16:creationId xmlns:a16="http://schemas.microsoft.com/office/drawing/2014/main" id="{FC9751AB-DD98-E344-8472-68646CC4BD94}"/>
                </a:ext>
              </a:extLst>
            </p:cNvPr>
            <p:cNvSpPr/>
            <p:nvPr/>
          </p:nvSpPr>
          <p:spPr>
            <a:xfrm flipH="1">
              <a:off x="5173720" y="1748471"/>
              <a:ext cx="609333" cy="609333"/>
            </a:xfrm>
            <a:custGeom>
              <a:avLst/>
              <a:gdLst/>
              <a:ahLst/>
              <a:cxnLst/>
              <a:rect l="l" t="t" r="r" b="b"/>
              <a:pathLst>
                <a:path w="34989" h="34989" extrusionOk="0">
                  <a:moveTo>
                    <a:pt x="17494" y="1"/>
                  </a:moveTo>
                  <a:cubicBezTo>
                    <a:pt x="7820" y="1"/>
                    <a:pt x="0" y="7845"/>
                    <a:pt x="0" y="17495"/>
                  </a:cubicBezTo>
                  <a:cubicBezTo>
                    <a:pt x="0" y="27169"/>
                    <a:pt x="7820" y="34988"/>
                    <a:pt x="17494" y="34988"/>
                  </a:cubicBezTo>
                  <a:cubicBezTo>
                    <a:pt x="27143" y="34988"/>
                    <a:pt x="34988" y="27169"/>
                    <a:pt x="34988" y="17495"/>
                  </a:cubicBezTo>
                  <a:cubicBezTo>
                    <a:pt x="34988" y="7845"/>
                    <a:pt x="27143" y="1"/>
                    <a:pt x="17494" y="1"/>
                  </a:cubicBezTo>
                  <a:close/>
                </a:path>
              </a:pathLst>
            </a:custGeom>
            <a:solidFill>
              <a:srgbClr val="F3F3F3"/>
            </a:solidFill>
            <a:ln w="19050" cap="flat" cmpd="sng">
              <a:solidFill>
                <a:srgbClr val="FF4D4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5" name="Google Shape;1789;p40">
              <a:extLst>
                <a:ext uri="{FF2B5EF4-FFF2-40B4-BE49-F238E27FC236}">
                  <a16:creationId xmlns:a16="http://schemas.microsoft.com/office/drawing/2014/main" id="{FCB2698C-DBD6-0E45-B32B-7F52C0E36349}"/>
                </a:ext>
              </a:extLst>
            </p:cNvPr>
            <p:cNvSpPr/>
            <p:nvPr/>
          </p:nvSpPr>
          <p:spPr>
            <a:xfrm flipH="1">
              <a:off x="3385740" y="3585322"/>
              <a:ext cx="609333" cy="609333"/>
            </a:xfrm>
            <a:custGeom>
              <a:avLst/>
              <a:gdLst/>
              <a:ahLst/>
              <a:cxnLst/>
              <a:rect l="l" t="t" r="r" b="b"/>
              <a:pathLst>
                <a:path w="34989" h="34989" extrusionOk="0">
                  <a:moveTo>
                    <a:pt x="17494" y="1"/>
                  </a:moveTo>
                  <a:cubicBezTo>
                    <a:pt x="7820" y="1"/>
                    <a:pt x="1" y="7821"/>
                    <a:pt x="1" y="17495"/>
                  </a:cubicBezTo>
                  <a:cubicBezTo>
                    <a:pt x="1" y="27144"/>
                    <a:pt x="7820" y="34989"/>
                    <a:pt x="17494" y="34989"/>
                  </a:cubicBezTo>
                  <a:cubicBezTo>
                    <a:pt x="27144" y="34989"/>
                    <a:pt x="34988" y="27144"/>
                    <a:pt x="34988" y="17495"/>
                  </a:cubicBezTo>
                  <a:cubicBezTo>
                    <a:pt x="34988" y="7821"/>
                    <a:pt x="27144" y="1"/>
                    <a:pt x="17494" y="1"/>
                  </a:cubicBezTo>
                  <a:close/>
                </a:path>
              </a:pathLst>
            </a:custGeom>
            <a:solidFill>
              <a:srgbClr val="F3F3F3"/>
            </a:solidFill>
            <a:ln w="19050" cap="flat" cmpd="sng">
              <a:solidFill>
                <a:srgbClr val="69E78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" name="Google Shape;1790;p40">
              <a:extLst>
                <a:ext uri="{FF2B5EF4-FFF2-40B4-BE49-F238E27FC236}">
                  <a16:creationId xmlns:a16="http://schemas.microsoft.com/office/drawing/2014/main" id="{99C31DED-920B-9E44-9A4C-A368E2B4A09A}"/>
                </a:ext>
              </a:extLst>
            </p:cNvPr>
            <p:cNvSpPr/>
            <p:nvPr/>
          </p:nvSpPr>
          <p:spPr>
            <a:xfrm flipH="1">
              <a:off x="5173720" y="3585322"/>
              <a:ext cx="609333" cy="609333"/>
            </a:xfrm>
            <a:custGeom>
              <a:avLst/>
              <a:gdLst/>
              <a:ahLst/>
              <a:cxnLst/>
              <a:rect l="l" t="t" r="r" b="b"/>
              <a:pathLst>
                <a:path w="34989" h="34989" extrusionOk="0">
                  <a:moveTo>
                    <a:pt x="17494" y="1"/>
                  </a:moveTo>
                  <a:cubicBezTo>
                    <a:pt x="7820" y="1"/>
                    <a:pt x="0" y="7821"/>
                    <a:pt x="0" y="17495"/>
                  </a:cubicBezTo>
                  <a:cubicBezTo>
                    <a:pt x="0" y="27144"/>
                    <a:pt x="7820" y="34989"/>
                    <a:pt x="17494" y="34989"/>
                  </a:cubicBezTo>
                  <a:cubicBezTo>
                    <a:pt x="27143" y="34989"/>
                    <a:pt x="34988" y="27144"/>
                    <a:pt x="34988" y="17495"/>
                  </a:cubicBezTo>
                  <a:cubicBezTo>
                    <a:pt x="34988" y="7821"/>
                    <a:pt x="27143" y="1"/>
                    <a:pt x="17494" y="1"/>
                  </a:cubicBezTo>
                  <a:close/>
                </a:path>
              </a:pathLst>
            </a:custGeom>
            <a:solidFill>
              <a:srgbClr val="F3F3F3"/>
            </a:solidFill>
            <a:ln w="19050" cap="flat" cmpd="sng">
              <a:solidFill>
                <a:srgbClr val="FFCD5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8" name="Google Shape;1792;p40">
              <a:extLst>
                <a:ext uri="{FF2B5EF4-FFF2-40B4-BE49-F238E27FC236}">
                  <a16:creationId xmlns:a16="http://schemas.microsoft.com/office/drawing/2014/main" id="{C1A77AEF-39D7-0B4D-9967-FA569636192A}"/>
                </a:ext>
              </a:extLst>
            </p:cNvPr>
            <p:cNvSpPr txBox="1"/>
            <p:nvPr/>
          </p:nvSpPr>
          <p:spPr>
            <a:xfrm>
              <a:off x="559207" y="1342541"/>
              <a:ext cx="2247753" cy="10704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 defTabSz="914400">
                <a:buClr>
                  <a:srgbClr val="000000"/>
                </a:buClr>
              </a:pPr>
              <a:r>
                <a:rPr lang="tr-TR" sz="2400" kern="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Tüm sözcükler bir özne ve bir eylem içermelidir.</a:t>
              </a:r>
            </a:p>
          </p:txBody>
        </p:sp>
        <p:sp>
          <p:nvSpPr>
            <p:cNvPr id="76" name="Google Shape;1795;p40">
              <a:extLst>
                <a:ext uri="{FF2B5EF4-FFF2-40B4-BE49-F238E27FC236}">
                  <a16:creationId xmlns:a16="http://schemas.microsoft.com/office/drawing/2014/main" id="{2AC78B41-0ECC-0147-AA56-D68F2047CD47}"/>
                </a:ext>
              </a:extLst>
            </p:cNvPr>
            <p:cNvSpPr txBox="1"/>
            <p:nvPr/>
          </p:nvSpPr>
          <p:spPr>
            <a:xfrm>
              <a:off x="704393" y="4116947"/>
              <a:ext cx="1698693" cy="2379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 defTabSz="914400">
                <a:buClr>
                  <a:srgbClr val="000000"/>
                </a:buClr>
              </a:pPr>
              <a:r>
                <a:rPr lang="tr-TR" sz="2400" kern="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Türkçe gizli özne içerebilir.</a:t>
              </a:r>
            </a:p>
            <a:p>
              <a:pPr algn="r" defTabSz="914400">
                <a:buClr>
                  <a:srgbClr val="000000"/>
                </a:buClr>
              </a:pPr>
              <a:endParaRPr kumimoji="0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74" name="Google Shape;1798;p40">
              <a:extLst>
                <a:ext uri="{FF2B5EF4-FFF2-40B4-BE49-F238E27FC236}">
                  <a16:creationId xmlns:a16="http://schemas.microsoft.com/office/drawing/2014/main" id="{598F7AA9-7655-1242-BE60-30DFFADA5DB1}"/>
                </a:ext>
              </a:extLst>
            </p:cNvPr>
            <p:cNvSpPr txBox="1"/>
            <p:nvPr/>
          </p:nvSpPr>
          <p:spPr>
            <a:xfrm>
              <a:off x="6380771" y="1948392"/>
              <a:ext cx="2171705" cy="6300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 defTabSz="914400">
                <a:buClr>
                  <a:srgbClr val="000000"/>
                </a:buClr>
              </a:pPr>
              <a:r>
                <a:rPr lang="tr-TR" sz="2400" kern="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Dilin kurallarına ilişkin bilgi bir dilin kullanıcısının konuşulan dili anlamasını ve üretmesini sağlar. </a:t>
              </a:r>
            </a:p>
          </p:txBody>
        </p:sp>
        <p:sp>
          <p:nvSpPr>
            <p:cNvPr id="72" name="Google Shape;1801;p40">
              <a:extLst>
                <a:ext uri="{FF2B5EF4-FFF2-40B4-BE49-F238E27FC236}">
                  <a16:creationId xmlns:a16="http://schemas.microsoft.com/office/drawing/2014/main" id="{BEA6BE2C-A47A-8344-A1F2-126371F5EF56}"/>
                </a:ext>
              </a:extLst>
            </p:cNvPr>
            <p:cNvSpPr txBox="1"/>
            <p:nvPr/>
          </p:nvSpPr>
          <p:spPr>
            <a:xfrm>
              <a:off x="6198399" y="3770251"/>
              <a:ext cx="2325972" cy="6759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 defTabSz="914400">
                <a:buClr>
                  <a:srgbClr val="000000"/>
                </a:buClr>
              </a:pPr>
              <a:r>
                <a:rPr lang="tr-TR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Dilin biçimi ve bilişsel süreçler/düşünce arasında bir bağ vardır. 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grpSp>
          <p:nvGrpSpPr>
            <p:cNvPr id="61" name="Google Shape;1803;p40">
              <a:extLst>
                <a:ext uri="{FF2B5EF4-FFF2-40B4-BE49-F238E27FC236}">
                  <a16:creationId xmlns:a16="http://schemas.microsoft.com/office/drawing/2014/main" id="{2097D359-92E9-9945-B3E8-9E2FFBAE209C}"/>
                </a:ext>
              </a:extLst>
            </p:cNvPr>
            <p:cNvGrpSpPr/>
            <p:nvPr/>
          </p:nvGrpSpPr>
          <p:grpSpPr>
            <a:xfrm rot="10800000">
              <a:off x="5680029" y="4109118"/>
              <a:ext cx="2614738" cy="448026"/>
              <a:chOff x="651700" y="1307700"/>
              <a:chExt cx="2762825" cy="473400"/>
            </a:xfrm>
          </p:grpSpPr>
          <p:cxnSp>
            <p:nvCxnSpPr>
              <p:cNvPr id="70" name="Google Shape;1804;p40">
                <a:extLst>
                  <a:ext uri="{FF2B5EF4-FFF2-40B4-BE49-F238E27FC236}">
                    <a16:creationId xmlns:a16="http://schemas.microsoft.com/office/drawing/2014/main" id="{F571A799-81EC-D84A-B100-1092162E231C}"/>
                  </a:ext>
                </a:extLst>
              </p:cNvPr>
              <p:cNvCxnSpPr/>
              <p:nvPr/>
            </p:nvCxnSpPr>
            <p:spPr>
              <a:xfrm rot="10800000">
                <a:off x="2941125" y="1307700"/>
                <a:ext cx="473400" cy="47340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CD55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1" name="Google Shape;1805;p40">
                <a:extLst>
                  <a:ext uri="{FF2B5EF4-FFF2-40B4-BE49-F238E27FC236}">
                    <a16:creationId xmlns:a16="http://schemas.microsoft.com/office/drawing/2014/main" id="{B6192C41-8C35-2741-B821-8597FBFE2084}"/>
                  </a:ext>
                </a:extLst>
              </p:cNvPr>
              <p:cNvCxnSpPr/>
              <p:nvPr/>
            </p:nvCxnSpPr>
            <p:spPr>
              <a:xfrm rot="10800000">
                <a:off x="651700" y="1310150"/>
                <a:ext cx="2294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FFCD55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</p:grpSp>
        <p:grpSp>
          <p:nvGrpSpPr>
            <p:cNvPr id="62" name="Google Shape;1806;p40">
              <a:extLst>
                <a:ext uri="{FF2B5EF4-FFF2-40B4-BE49-F238E27FC236}">
                  <a16:creationId xmlns:a16="http://schemas.microsoft.com/office/drawing/2014/main" id="{AB09BF53-EDDD-8B46-84FA-3E0AD7D51ABE}"/>
                </a:ext>
              </a:extLst>
            </p:cNvPr>
            <p:cNvGrpSpPr/>
            <p:nvPr/>
          </p:nvGrpSpPr>
          <p:grpSpPr>
            <a:xfrm>
              <a:off x="861764" y="1397043"/>
              <a:ext cx="2614738" cy="448026"/>
              <a:chOff x="651700" y="1307700"/>
              <a:chExt cx="2762825" cy="473400"/>
            </a:xfrm>
          </p:grpSpPr>
          <p:cxnSp>
            <p:nvCxnSpPr>
              <p:cNvPr id="68" name="Google Shape;1807;p40">
                <a:extLst>
                  <a:ext uri="{FF2B5EF4-FFF2-40B4-BE49-F238E27FC236}">
                    <a16:creationId xmlns:a16="http://schemas.microsoft.com/office/drawing/2014/main" id="{910F1579-2E13-F24D-8590-75403E9D144B}"/>
                  </a:ext>
                </a:extLst>
              </p:cNvPr>
              <p:cNvCxnSpPr/>
              <p:nvPr/>
            </p:nvCxnSpPr>
            <p:spPr>
              <a:xfrm rot="10800000">
                <a:off x="2941125" y="1307700"/>
                <a:ext cx="473400" cy="47340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AA6CFF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9" name="Google Shape;1808;p40">
                <a:extLst>
                  <a:ext uri="{FF2B5EF4-FFF2-40B4-BE49-F238E27FC236}">
                    <a16:creationId xmlns:a16="http://schemas.microsoft.com/office/drawing/2014/main" id="{A9AB000F-1241-C34E-8B09-519903704D45}"/>
                  </a:ext>
                </a:extLst>
              </p:cNvPr>
              <p:cNvCxnSpPr/>
              <p:nvPr/>
            </p:nvCxnSpPr>
            <p:spPr>
              <a:xfrm rot="10800000">
                <a:off x="651700" y="1310150"/>
                <a:ext cx="2294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AA6CFF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</p:grpSp>
        <p:grpSp>
          <p:nvGrpSpPr>
            <p:cNvPr id="63" name="Google Shape;1809;p40">
              <a:extLst>
                <a:ext uri="{FF2B5EF4-FFF2-40B4-BE49-F238E27FC236}">
                  <a16:creationId xmlns:a16="http://schemas.microsoft.com/office/drawing/2014/main" id="{49D255B8-0E25-A747-BA45-64AAF5DA897F}"/>
                </a:ext>
              </a:extLst>
            </p:cNvPr>
            <p:cNvGrpSpPr/>
            <p:nvPr/>
          </p:nvGrpSpPr>
          <p:grpSpPr>
            <a:xfrm rot="10800000" flipH="1">
              <a:off x="861764" y="4109118"/>
              <a:ext cx="2614738" cy="448026"/>
              <a:chOff x="651700" y="1307700"/>
              <a:chExt cx="2762825" cy="473400"/>
            </a:xfrm>
          </p:grpSpPr>
          <p:cxnSp>
            <p:nvCxnSpPr>
              <p:cNvPr id="66" name="Google Shape;1810;p40">
                <a:extLst>
                  <a:ext uri="{FF2B5EF4-FFF2-40B4-BE49-F238E27FC236}">
                    <a16:creationId xmlns:a16="http://schemas.microsoft.com/office/drawing/2014/main" id="{024462E8-9BCE-574C-BB70-926972806F38}"/>
                  </a:ext>
                </a:extLst>
              </p:cNvPr>
              <p:cNvCxnSpPr/>
              <p:nvPr/>
            </p:nvCxnSpPr>
            <p:spPr>
              <a:xfrm rot="10800000">
                <a:off x="2941125" y="1307700"/>
                <a:ext cx="473400" cy="47340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69E78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" name="Google Shape;1811;p40">
                <a:extLst>
                  <a:ext uri="{FF2B5EF4-FFF2-40B4-BE49-F238E27FC236}">
                    <a16:creationId xmlns:a16="http://schemas.microsoft.com/office/drawing/2014/main" id="{7230D8B5-0520-F247-8643-200260DAA7DC}"/>
                  </a:ext>
                </a:extLst>
              </p:cNvPr>
              <p:cNvCxnSpPr/>
              <p:nvPr/>
            </p:nvCxnSpPr>
            <p:spPr>
              <a:xfrm rot="10800000">
                <a:off x="651700" y="1310150"/>
                <a:ext cx="2294700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69E781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</p:grpSp>
      </p:grpSp>
    </p:spTree>
    <p:extLst>
      <p:ext uri="{BB962C8B-B14F-4D97-AF65-F5344CB8AC3E}">
        <p14:creationId xmlns:p14="http://schemas.microsoft.com/office/powerpoint/2010/main" val="35712944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033827-0D5A-1341-8FDD-9119436B8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Semantik (Anlam/İçerik)</a:t>
            </a:r>
          </a:p>
        </p:txBody>
      </p:sp>
      <p:sp>
        <p:nvSpPr>
          <p:cNvPr id="53" name="Google Shape;671;p23">
            <a:extLst>
              <a:ext uri="{FF2B5EF4-FFF2-40B4-BE49-F238E27FC236}">
                <a16:creationId xmlns:a16="http://schemas.microsoft.com/office/drawing/2014/main" id="{69F85C18-1348-4F45-83E3-E2CE0465EFF6}"/>
              </a:ext>
            </a:extLst>
          </p:cNvPr>
          <p:cNvSpPr/>
          <p:nvPr/>
        </p:nvSpPr>
        <p:spPr>
          <a:xfrm rot="-5400000">
            <a:off x="2442211" y="2615054"/>
            <a:ext cx="4285992" cy="2885313"/>
          </a:xfrm>
          <a:prstGeom prst="triangle">
            <a:avLst>
              <a:gd name="adj" fmla="val 50000"/>
            </a:avLst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54" name="Google Shape;673;p23">
            <a:extLst>
              <a:ext uri="{FF2B5EF4-FFF2-40B4-BE49-F238E27FC236}">
                <a16:creationId xmlns:a16="http://schemas.microsoft.com/office/drawing/2014/main" id="{92F376C1-3F64-3B4F-B75E-4B6101A643AD}"/>
              </a:ext>
            </a:extLst>
          </p:cNvPr>
          <p:cNvGrpSpPr/>
          <p:nvPr/>
        </p:nvGrpSpPr>
        <p:grpSpPr>
          <a:xfrm>
            <a:off x="133556" y="2820513"/>
            <a:ext cx="4073219" cy="3794786"/>
            <a:chOff x="476456" y="1777525"/>
            <a:chExt cx="4073219" cy="3794786"/>
          </a:xfrm>
        </p:grpSpPr>
        <p:grpSp>
          <p:nvGrpSpPr>
            <p:cNvPr id="55" name="Google Shape;674;p23">
              <a:extLst>
                <a:ext uri="{FF2B5EF4-FFF2-40B4-BE49-F238E27FC236}">
                  <a16:creationId xmlns:a16="http://schemas.microsoft.com/office/drawing/2014/main" id="{8AD24BBA-16D0-2D45-864B-7108079F33E7}"/>
                </a:ext>
              </a:extLst>
            </p:cNvPr>
            <p:cNvGrpSpPr/>
            <p:nvPr/>
          </p:nvGrpSpPr>
          <p:grpSpPr>
            <a:xfrm>
              <a:off x="1660245" y="2962311"/>
              <a:ext cx="1638902" cy="2610000"/>
              <a:chOff x="1660245" y="2962311"/>
              <a:chExt cx="1638902" cy="2610000"/>
            </a:xfrm>
          </p:grpSpPr>
          <p:sp>
            <p:nvSpPr>
              <p:cNvPr id="91" name="Google Shape;675;p23">
                <a:extLst>
                  <a:ext uri="{FF2B5EF4-FFF2-40B4-BE49-F238E27FC236}">
                    <a16:creationId xmlns:a16="http://schemas.microsoft.com/office/drawing/2014/main" id="{CF328F13-EDE0-5D47-A4D9-01A9E777DFEF}"/>
                  </a:ext>
                </a:extLst>
              </p:cNvPr>
              <p:cNvSpPr/>
              <p:nvPr/>
            </p:nvSpPr>
            <p:spPr>
              <a:xfrm rot="5403161">
                <a:off x="966437" y="4188711"/>
                <a:ext cx="2610001" cy="1572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2" name="Google Shape;676;p23">
                <a:extLst>
                  <a:ext uri="{FF2B5EF4-FFF2-40B4-BE49-F238E27FC236}">
                    <a16:creationId xmlns:a16="http://schemas.microsoft.com/office/drawing/2014/main" id="{9C7CA126-52F4-4049-A6BF-B0F3328BC041}"/>
                  </a:ext>
                </a:extLst>
              </p:cNvPr>
              <p:cNvSpPr/>
              <p:nvPr/>
            </p:nvSpPr>
            <p:spPr>
              <a:xfrm rot="-7200083" flipH="1">
                <a:off x="1273601" y="4188586"/>
                <a:ext cx="2609891" cy="15725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3" name="Google Shape;677;p23">
                <a:extLst>
                  <a:ext uri="{FF2B5EF4-FFF2-40B4-BE49-F238E27FC236}">
                    <a16:creationId xmlns:a16="http://schemas.microsoft.com/office/drawing/2014/main" id="{29171555-C2B7-AB4E-A7DC-55CD6AC25A31}"/>
                  </a:ext>
                </a:extLst>
              </p:cNvPr>
              <p:cNvSpPr/>
              <p:nvPr/>
            </p:nvSpPr>
            <p:spPr>
              <a:xfrm rot="-4500704" flipH="1">
                <a:off x="768647" y="4188714"/>
                <a:ext cx="2609995" cy="15718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6" name="Google Shape;678;p23">
              <a:extLst>
                <a:ext uri="{FF2B5EF4-FFF2-40B4-BE49-F238E27FC236}">
                  <a16:creationId xmlns:a16="http://schemas.microsoft.com/office/drawing/2014/main" id="{DC42F4B6-1ECF-9F4A-8901-BEE9602B57A9}"/>
                </a:ext>
              </a:extLst>
            </p:cNvPr>
            <p:cNvGrpSpPr/>
            <p:nvPr/>
          </p:nvGrpSpPr>
          <p:grpSpPr>
            <a:xfrm>
              <a:off x="476456" y="1777525"/>
              <a:ext cx="4073219" cy="2159243"/>
              <a:chOff x="476456" y="1768000"/>
              <a:chExt cx="4073219" cy="2159243"/>
            </a:xfrm>
          </p:grpSpPr>
          <p:sp>
            <p:nvSpPr>
              <p:cNvPr id="57" name="Google Shape;679;p23">
                <a:extLst>
                  <a:ext uri="{FF2B5EF4-FFF2-40B4-BE49-F238E27FC236}">
                    <a16:creationId xmlns:a16="http://schemas.microsoft.com/office/drawing/2014/main" id="{AC419F2D-7A27-7F46-9509-342214C0FA63}"/>
                  </a:ext>
                </a:extLst>
              </p:cNvPr>
              <p:cNvSpPr/>
              <p:nvPr/>
            </p:nvSpPr>
            <p:spPr>
              <a:xfrm flipH="1">
                <a:off x="1352612" y="1776690"/>
                <a:ext cx="572108" cy="601515"/>
              </a:xfrm>
              <a:custGeom>
                <a:avLst/>
                <a:gdLst/>
                <a:ahLst/>
                <a:cxnLst/>
                <a:rect l="l" t="t" r="r" b="b"/>
                <a:pathLst>
                  <a:path w="21716" h="21391" extrusionOk="0">
                    <a:moveTo>
                      <a:pt x="20048" y="0"/>
                    </a:moveTo>
                    <a:cubicBezTo>
                      <a:pt x="19664" y="0"/>
                      <a:pt x="19281" y="142"/>
                      <a:pt x="18980" y="426"/>
                    </a:cubicBezTo>
                    <a:lnTo>
                      <a:pt x="601" y="18839"/>
                    </a:lnTo>
                    <a:cubicBezTo>
                      <a:pt x="0" y="19406"/>
                      <a:pt x="0" y="20373"/>
                      <a:pt x="601" y="20940"/>
                    </a:cubicBezTo>
                    <a:cubicBezTo>
                      <a:pt x="884" y="21241"/>
                      <a:pt x="1268" y="21391"/>
                      <a:pt x="1656" y="21391"/>
                    </a:cubicBezTo>
                    <a:cubicBezTo>
                      <a:pt x="2043" y="21391"/>
                      <a:pt x="2435" y="21241"/>
                      <a:pt x="2736" y="20940"/>
                    </a:cubicBezTo>
                    <a:lnTo>
                      <a:pt x="21115" y="2561"/>
                    </a:lnTo>
                    <a:cubicBezTo>
                      <a:pt x="21716" y="1994"/>
                      <a:pt x="21716" y="1026"/>
                      <a:pt x="21115" y="426"/>
                    </a:cubicBezTo>
                    <a:cubicBezTo>
                      <a:pt x="20815" y="142"/>
                      <a:pt x="20432" y="0"/>
                      <a:pt x="20048" y="0"/>
                    </a:cubicBezTo>
                    <a:close/>
                  </a:path>
                </a:pathLst>
              </a:custGeom>
              <a:solidFill>
                <a:srgbClr val="5ED1C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8" name="Google Shape;680;p23">
                <a:extLst>
                  <a:ext uri="{FF2B5EF4-FFF2-40B4-BE49-F238E27FC236}">
                    <a16:creationId xmlns:a16="http://schemas.microsoft.com/office/drawing/2014/main" id="{995523B9-077F-F74B-B877-88CCEE552338}"/>
                  </a:ext>
                </a:extLst>
              </p:cNvPr>
              <p:cNvSpPr/>
              <p:nvPr/>
            </p:nvSpPr>
            <p:spPr>
              <a:xfrm flipH="1">
                <a:off x="726918" y="1768000"/>
                <a:ext cx="765454" cy="137929"/>
              </a:xfrm>
              <a:custGeom>
                <a:avLst/>
                <a:gdLst/>
                <a:ahLst/>
                <a:cxnLst/>
                <a:rect l="l" t="t" r="r" b="b"/>
                <a:pathLst>
                  <a:path w="29055" h="4905" extrusionOk="0">
                    <a:moveTo>
                      <a:pt x="2469" y="1"/>
                    </a:moveTo>
                    <a:cubicBezTo>
                      <a:pt x="1135" y="1"/>
                      <a:pt x="1" y="1135"/>
                      <a:pt x="1" y="2469"/>
                    </a:cubicBezTo>
                    <a:cubicBezTo>
                      <a:pt x="1" y="3804"/>
                      <a:pt x="1135" y="4904"/>
                      <a:pt x="2469" y="4904"/>
                    </a:cubicBezTo>
                    <a:lnTo>
                      <a:pt x="26553" y="4904"/>
                    </a:lnTo>
                    <a:cubicBezTo>
                      <a:pt x="27921" y="4904"/>
                      <a:pt x="29022" y="3837"/>
                      <a:pt x="29055" y="2469"/>
                    </a:cubicBezTo>
                    <a:cubicBezTo>
                      <a:pt x="29055" y="1135"/>
                      <a:pt x="27921" y="1"/>
                      <a:pt x="26587" y="1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9" name="Google Shape;681;p23">
                <a:extLst>
                  <a:ext uri="{FF2B5EF4-FFF2-40B4-BE49-F238E27FC236}">
                    <a16:creationId xmlns:a16="http://schemas.microsoft.com/office/drawing/2014/main" id="{51830503-3F67-0C43-8634-9D9706329EFB}"/>
                  </a:ext>
                </a:extLst>
              </p:cNvPr>
              <p:cNvSpPr/>
              <p:nvPr/>
            </p:nvSpPr>
            <p:spPr>
              <a:xfrm flipH="1">
                <a:off x="2633005" y="1867911"/>
                <a:ext cx="571239" cy="601515"/>
              </a:xfrm>
              <a:custGeom>
                <a:avLst/>
                <a:gdLst/>
                <a:ahLst/>
                <a:cxnLst/>
                <a:rect l="l" t="t" r="r" b="b"/>
                <a:pathLst>
                  <a:path w="21683" h="21391" extrusionOk="0">
                    <a:moveTo>
                      <a:pt x="1656" y="0"/>
                    </a:moveTo>
                    <a:cubicBezTo>
                      <a:pt x="1268" y="0"/>
                      <a:pt x="884" y="151"/>
                      <a:pt x="601" y="451"/>
                    </a:cubicBezTo>
                    <a:cubicBezTo>
                      <a:pt x="0" y="985"/>
                      <a:pt x="0" y="1985"/>
                      <a:pt x="601" y="2586"/>
                    </a:cubicBezTo>
                    <a:lnTo>
                      <a:pt x="18980" y="20965"/>
                    </a:lnTo>
                    <a:cubicBezTo>
                      <a:pt x="19281" y="21249"/>
                      <a:pt x="19664" y="21391"/>
                      <a:pt x="20048" y="21391"/>
                    </a:cubicBezTo>
                    <a:cubicBezTo>
                      <a:pt x="20431" y="21391"/>
                      <a:pt x="20815" y="21249"/>
                      <a:pt x="21115" y="20965"/>
                    </a:cubicBezTo>
                    <a:cubicBezTo>
                      <a:pt x="21682" y="20365"/>
                      <a:pt x="21682" y="19431"/>
                      <a:pt x="21115" y="18831"/>
                    </a:cubicBezTo>
                    <a:lnTo>
                      <a:pt x="2735" y="451"/>
                    </a:lnTo>
                    <a:cubicBezTo>
                      <a:pt x="2435" y="151"/>
                      <a:pt x="2043" y="0"/>
                      <a:pt x="1656" y="0"/>
                    </a:cubicBezTo>
                    <a:close/>
                  </a:path>
                </a:pathLst>
              </a:custGeom>
              <a:solidFill>
                <a:srgbClr val="5ED1C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0" name="Google Shape;682;p23">
                <a:extLst>
                  <a:ext uri="{FF2B5EF4-FFF2-40B4-BE49-F238E27FC236}">
                    <a16:creationId xmlns:a16="http://schemas.microsoft.com/office/drawing/2014/main" id="{985A55F7-0E24-7842-9AE6-1BC9CD5D88E9}"/>
                  </a:ext>
                </a:extLst>
              </p:cNvPr>
              <p:cNvSpPr/>
              <p:nvPr/>
            </p:nvSpPr>
            <p:spPr>
              <a:xfrm flipH="1">
                <a:off x="3116357" y="1866505"/>
                <a:ext cx="279468" cy="98504"/>
              </a:xfrm>
              <a:custGeom>
                <a:avLst/>
                <a:gdLst/>
                <a:ahLst/>
                <a:cxnLst/>
                <a:rect l="l" t="t" r="r" b="b"/>
                <a:pathLst>
                  <a:path w="10608" h="3503" extrusionOk="0">
                    <a:moveTo>
                      <a:pt x="1735" y="0"/>
                    </a:moveTo>
                    <a:cubicBezTo>
                      <a:pt x="768" y="0"/>
                      <a:pt x="0" y="768"/>
                      <a:pt x="0" y="1735"/>
                    </a:cubicBezTo>
                    <a:cubicBezTo>
                      <a:pt x="0" y="2702"/>
                      <a:pt x="768" y="3503"/>
                      <a:pt x="1735" y="3503"/>
                    </a:cubicBezTo>
                    <a:lnTo>
                      <a:pt x="8873" y="3503"/>
                    </a:lnTo>
                    <a:cubicBezTo>
                      <a:pt x="9841" y="3503"/>
                      <a:pt x="10608" y="2702"/>
                      <a:pt x="10608" y="1735"/>
                    </a:cubicBezTo>
                    <a:cubicBezTo>
                      <a:pt x="10608" y="801"/>
                      <a:pt x="9841" y="0"/>
                      <a:pt x="8873" y="0"/>
                    </a:cubicBezTo>
                    <a:close/>
                  </a:path>
                </a:pathLst>
              </a:custGeom>
              <a:solidFill>
                <a:srgbClr val="5ED1C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1" name="Google Shape;683;p23">
                <a:extLst>
                  <a:ext uri="{FF2B5EF4-FFF2-40B4-BE49-F238E27FC236}">
                    <a16:creationId xmlns:a16="http://schemas.microsoft.com/office/drawing/2014/main" id="{6DA252BC-6F44-C348-8E8E-CC02040E2F0F}"/>
                  </a:ext>
                </a:extLst>
              </p:cNvPr>
              <p:cNvSpPr/>
              <p:nvPr/>
            </p:nvSpPr>
            <p:spPr>
              <a:xfrm flipH="1">
                <a:off x="3303538" y="1837429"/>
                <a:ext cx="207414" cy="181065"/>
              </a:xfrm>
              <a:custGeom>
                <a:avLst/>
                <a:gdLst/>
                <a:ahLst/>
                <a:cxnLst/>
                <a:rect l="l" t="t" r="r" b="b"/>
                <a:pathLst>
                  <a:path w="7873" h="6439" extrusionOk="0">
                    <a:moveTo>
                      <a:pt x="1802" y="0"/>
                    </a:moveTo>
                    <a:cubicBezTo>
                      <a:pt x="834" y="0"/>
                      <a:pt x="1" y="1435"/>
                      <a:pt x="1" y="3203"/>
                    </a:cubicBezTo>
                    <a:cubicBezTo>
                      <a:pt x="67" y="5004"/>
                      <a:pt x="834" y="6438"/>
                      <a:pt x="1802" y="6438"/>
                    </a:cubicBezTo>
                    <a:lnTo>
                      <a:pt x="6905" y="6438"/>
                    </a:lnTo>
                    <a:cubicBezTo>
                      <a:pt x="7873" y="6438"/>
                      <a:pt x="7873" y="0"/>
                      <a:pt x="6905" y="0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2" name="Google Shape;684;p23">
                <a:extLst>
                  <a:ext uri="{FF2B5EF4-FFF2-40B4-BE49-F238E27FC236}">
                    <a16:creationId xmlns:a16="http://schemas.microsoft.com/office/drawing/2014/main" id="{1A195716-6065-BD40-8109-D7FEF0D5CBDC}"/>
                  </a:ext>
                </a:extLst>
              </p:cNvPr>
              <p:cNvSpPr/>
              <p:nvPr/>
            </p:nvSpPr>
            <p:spPr>
              <a:xfrm flipH="1">
                <a:off x="618824" y="2589695"/>
                <a:ext cx="876182" cy="351781"/>
              </a:xfrm>
              <a:custGeom>
                <a:avLst/>
                <a:gdLst/>
                <a:ahLst/>
                <a:cxnLst/>
                <a:rect l="l" t="t" r="r" b="b"/>
                <a:pathLst>
                  <a:path w="33258" h="12510" extrusionOk="0">
                    <a:moveTo>
                      <a:pt x="2136" y="1"/>
                    </a:moveTo>
                    <a:cubicBezTo>
                      <a:pt x="968" y="1"/>
                      <a:pt x="1" y="501"/>
                      <a:pt x="1" y="1135"/>
                    </a:cubicBezTo>
                    <a:lnTo>
                      <a:pt x="1" y="11376"/>
                    </a:lnTo>
                    <a:cubicBezTo>
                      <a:pt x="1" y="12009"/>
                      <a:pt x="968" y="12510"/>
                      <a:pt x="2136" y="12510"/>
                    </a:cubicBezTo>
                    <a:lnTo>
                      <a:pt x="31123" y="12510"/>
                    </a:lnTo>
                    <a:cubicBezTo>
                      <a:pt x="32291" y="12510"/>
                      <a:pt x="33258" y="12009"/>
                      <a:pt x="33258" y="11376"/>
                    </a:cubicBezTo>
                    <a:lnTo>
                      <a:pt x="33258" y="1135"/>
                    </a:lnTo>
                    <a:cubicBezTo>
                      <a:pt x="33258" y="501"/>
                      <a:pt x="32291" y="1"/>
                      <a:pt x="31123" y="1"/>
                    </a:cubicBezTo>
                    <a:close/>
                  </a:path>
                </a:pathLst>
              </a:custGeom>
              <a:solidFill>
                <a:srgbClr val="3A87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3" name="Google Shape;685;p23">
                <a:extLst>
                  <a:ext uri="{FF2B5EF4-FFF2-40B4-BE49-F238E27FC236}">
                    <a16:creationId xmlns:a16="http://schemas.microsoft.com/office/drawing/2014/main" id="{7DB2B3D5-9115-3243-A078-05388CE28211}"/>
                  </a:ext>
                </a:extLst>
              </p:cNvPr>
              <p:cNvSpPr/>
              <p:nvPr/>
            </p:nvSpPr>
            <p:spPr>
              <a:xfrm flipH="1">
                <a:off x="619694" y="2589695"/>
                <a:ext cx="875313" cy="69456"/>
              </a:xfrm>
              <a:custGeom>
                <a:avLst/>
                <a:gdLst/>
                <a:ahLst/>
                <a:cxnLst/>
                <a:rect l="l" t="t" r="r" b="b"/>
                <a:pathLst>
                  <a:path w="33225" h="2470" extrusionOk="0">
                    <a:moveTo>
                      <a:pt x="2136" y="1"/>
                    </a:moveTo>
                    <a:cubicBezTo>
                      <a:pt x="968" y="1"/>
                      <a:pt x="1" y="501"/>
                      <a:pt x="1" y="1135"/>
                    </a:cubicBezTo>
                    <a:lnTo>
                      <a:pt x="1" y="2469"/>
                    </a:lnTo>
                    <a:cubicBezTo>
                      <a:pt x="334" y="2202"/>
                      <a:pt x="1102" y="2002"/>
                      <a:pt x="1969" y="2002"/>
                    </a:cubicBezTo>
                    <a:lnTo>
                      <a:pt x="31290" y="2002"/>
                    </a:lnTo>
                    <a:cubicBezTo>
                      <a:pt x="32157" y="2002"/>
                      <a:pt x="32891" y="2169"/>
                      <a:pt x="33225" y="2469"/>
                    </a:cubicBezTo>
                    <a:lnTo>
                      <a:pt x="33225" y="1135"/>
                    </a:lnTo>
                    <a:cubicBezTo>
                      <a:pt x="33225" y="501"/>
                      <a:pt x="32291" y="1"/>
                      <a:pt x="31123" y="1"/>
                    </a:cubicBezTo>
                    <a:close/>
                  </a:path>
                </a:pathLst>
              </a:custGeom>
              <a:solidFill>
                <a:srgbClr val="5ED1C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4" name="Google Shape;686;p23">
                <a:extLst>
                  <a:ext uri="{FF2B5EF4-FFF2-40B4-BE49-F238E27FC236}">
                    <a16:creationId xmlns:a16="http://schemas.microsoft.com/office/drawing/2014/main" id="{EE4B3B80-F7C9-5B47-97A8-91A86B3929E0}"/>
                  </a:ext>
                </a:extLst>
              </p:cNvPr>
              <p:cNvSpPr/>
              <p:nvPr/>
            </p:nvSpPr>
            <p:spPr>
              <a:xfrm flipH="1">
                <a:off x="620563" y="2872048"/>
                <a:ext cx="875313" cy="69428"/>
              </a:xfrm>
              <a:custGeom>
                <a:avLst/>
                <a:gdLst/>
                <a:ahLst/>
                <a:cxnLst/>
                <a:rect l="l" t="t" r="r" b="b"/>
                <a:pathLst>
                  <a:path w="33225" h="2469" extrusionOk="0">
                    <a:moveTo>
                      <a:pt x="1" y="0"/>
                    </a:moveTo>
                    <a:lnTo>
                      <a:pt x="1" y="1335"/>
                    </a:lnTo>
                    <a:cubicBezTo>
                      <a:pt x="1" y="1968"/>
                      <a:pt x="968" y="2469"/>
                      <a:pt x="2135" y="2469"/>
                    </a:cubicBezTo>
                    <a:lnTo>
                      <a:pt x="31123" y="2469"/>
                    </a:lnTo>
                    <a:cubicBezTo>
                      <a:pt x="32290" y="2469"/>
                      <a:pt x="33224" y="1968"/>
                      <a:pt x="33224" y="1335"/>
                    </a:cubicBezTo>
                    <a:lnTo>
                      <a:pt x="33224" y="0"/>
                    </a:lnTo>
                    <a:cubicBezTo>
                      <a:pt x="32891" y="267"/>
                      <a:pt x="32157" y="467"/>
                      <a:pt x="31290" y="467"/>
                    </a:cubicBezTo>
                    <a:lnTo>
                      <a:pt x="1969" y="467"/>
                    </a:lnTo>
                    <a:cubicBezTo>
                      <a:pt x="1068" y="467"/>
                      <a:pt x="334" y="301"/>
                      <a:pt x="1" y="0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5" name="Google Shape;687;p23">
                <a:extLst>
                  <a:ext uri="{FF2B5EF4-FFF2-40B4-BE49-F238E27FC236}">
                    <a16:creationId xmlns:a16="http://schemas.microsoft.com/office/drawing/2014/main" id="{AF36D4FE-CE5B-3148-A24F-26F0ABAF5F83}"/>
                  </a:ext>
                </a:extLst>
              </p:cNvPr>
              <p:cNvSpPr/>
              <p:nvPr/>
            </p:nvSpPr>
            <p:spPr>
              <a:xfrm flipH="1">
                <a:off x="937810" y="2364594"/>
                <a:ext cx="2119692" cy="1350744"/>
              </a:xfrm>
              <a:custGeom>
                <a:avLst/>
                <a:gdLst/>
                <a:ahLst/>
                <a:cxnLst/>
                <a:rect l="l" t="t" r="r" b="b"/>
                <a:pathLst>
                  <a:path w="80459" h="48035" extrusionOk="0">
                    <a:moveTo>
                      <a:pt x="5205" y="0"/>
                    </a:moveTo>
                    <a:cubicBezTo>
                      <a:pt x="2336" y="0"/>
                      <a:pt x="1" y="1935"/>
                      <a:pt x="1" y="4303"/>
                    </a:cubicBezTo>
                    <a:lnTo>
                      <a:pt x="1" y="43731"/>
                    </a:lnTo>
                    <a:cubicBezTo>
                      <a:pt x="1" y="46133"/>
                      <a:pt x="2336" y="48035"/>
                      <a:pt x="5205" y="48035"/>
                    </a:cubicBezTo>
                    <a:lnTo>
                      <a:pt x="75288" y="48035"/>
                    </a:lnTo>
                    <a:cubicBezTo>
                      <a:pt x="78157" y="48035"/>
                      <a:pt x="80458" y="46100"/>
                      <a:pt x="80458" y="43731"/>
                    </a:cubicBezTo>
                    <a:lnTo>
                      <a:pt x="80458" y="4303"/>
                    </a:lnTo>
                    <a:cubicBezTo>
                      <a:pt x="80458" y="1901"/>
                      <a:pt x="78123" y="0"/>
                      <a:pt x="75288" y="0"/>
                    </a:cubicBezTo>
                    <a:close/>
                  </a:path>
                </a:pathLst>
              </a:custGeom>
              <a:solidFill>
                <a:srgbClr val="3A87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6" name="Google Shape;688;p23">
                <a:extLst>
                  <a:ext uri="{FF2B5EF4-FFF2-40B4-BE49-F238E27FC236}">
                    <a16:creationId xmlns:a16="http://schemas.microsoft.com/office/drawing/2014/main" id="{ED204C07-E2A5-8344-AAED-3B7E50BBBD56}"/>
                  </a:ext>
                </a:extLst>
              </p:cNvPr>
              <p:cNvSpPr/>
              <p:nvPr/>
            </p:nvSpPr>
            <p:spPr>
              <a:xfrm flipH="1">
                <a:off x="937810" y="3466730"/>
                <a:ext cx="2120562" cy="248609"/>
              </a:xfrm>
              <a:custGeom>
                <a:avLst/>
                <a:gdLst/>
                <a:ahLst/>
                <a:cxnLst/>
                <a:rect l="l" t="t" r="r" b="b"/>
                <a:pathLst>
                  <a:path w="80492" h="8841" extrusionOk="0">
                    <a:moveTo>
                      <a:pt x="0" y="1"/>
                    </a:moveTo>
                    <a:lnTo>
                      <a:pt x="0" y="4537"/>
                    </a:lnTo>
                    <a:cubicBezTo>
                      <a:pt x="0" y="6939"/>
                      <a:pt x="2369" y="8841"/>
                      <a:pt x="5238" y="8841"/>
                    </a:cubicBezTo>
                    <a:lnTo>
                      <a:pt x="75321" y="8841"/>
                    </a:lnTo>
                    <a:cubicBezTo>
                      <a:pt x="78190" y="8841"/>
                      <a:pt x="80491" y="6906"/>
                      <a:pt x="80491" y="4537"/>
                    </a:cubicBezTo>
                    <a:lnTo>
                      <a:pt x="80491" y="1"/>
                    </a:lnTo>
                    <a:cubicBezTo>
                      <a:pt x="79991" y="1435"/>
                      <a:pt x="77889" y="2503"/>
                      <a:pt x="75388" y="2503"/>
                    </a:cubicBezTo>
                    <a:lnTo>
                      <a:pt x="5104" y="2503"/>
                    </a:lnTo>
                    <a:cubicBezTo>
                      <a:pt x="2602" y="2503"/>
                      <a:pt x="501" y="1435"/>
                      <a:pt x="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7" name="Google Shape;689;p23">
                <a:extLst>
                  <a:ext uri="{FF2B5EF4-FFF2-40B4-BE49-F238E27FC236}">
                    <a16:creationId xmlns:a16="http://schemas.microsoft.com/office/drawing/2014/main" id="{577E5591-EC86-514E-A5E5-9EE1E771228D}"/>
                  </a:ext>
                </a:extLst>
              </p:cNvPr>
              <p:cNvSpPr/>
              <p:nvPr/>
            </p:nvSpPr>
            <p:spPr>
              <a:xfrm flipH="1">
                <a:off x="937810" y="2365522"/>
                <a:ext cx="2119692" cy="248609"/>
              </a:xfrm>
              <a:custGeom>
                <a:avLst/>
                <a:gdLst/>
                <a:ahLst/>
                <a:cxnLst/>
                <a:rect l="l" t="t" r="r" b="b"/>
                <a:pathLst>
                  <a:path w="80459" h="8841" extrusionOk="0">
                    <a:moveTo>
                      <a:pt x="5205" y="0"/>
                    </a:moveTo>
                    <a:cubicBezTo>
                      <a:pt x="2336" y="0"/>
                      <a:pt x="1" y="1935"/>
                      <a:pt x="1" y="4304"/>
                    </a:cubicBezTo>
                    <a:lnTo>
                      <a:pt x="1" y="8840"/>
                    </a:lnTo>
                    <a:cubicBezTo>
                      <a:pt x="501" y="7406"/>
                      <a:pt x="2569" y="6338"/>
                      <a:pt x="5071" y="6338"/>
                    </a:cubicBezTo>
                    <a:lnTo>
                      <a:pt x="75388" y="6338"/>
                    </a:lnTo>
                    <a:cubicBezTo>
                      <a:pt x="77890" y="6338"/>
                      <a:pt x="79958" y="7439"/>
                      <a:pt x="80458" y="8840"/>
                    </a:cubicBezTo>
                    <a:lnTo>
                      <a:pt x="80458" y="4304"/>
                    </a:lnTo>
                    <a:cubicBezTo>
                      <a:pt x="80458" y="1935"/>
                      <a:pt x="78123" y="0"/>
                      <a:pt x="75288" y="0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8" name="Google Shape;690;p23">
                <a:extLst>
                  <a:ext uri="{FF2B5EF4-FFF2-40B4-BE49-F238E27FC236}">
                    <a16:creationId xmlns:a16="http://schemas.microsoft.com/office/drawing/2014/main" id="{967EC324-23D7-5F40-9066-DDC871D38512}"/>
                  </a:ext>
                </a:extLst>
              </p:cNvPr>
              <p:cNvSpPr/>
              <p:nvPr/>
            </p:nvSpPr>
            <p:spPr>
              <a:xfrm flipH="1">
                <a:off x="1266490" y="2270786"/>
                <a:ext cx="2119666" cy="1444553"/>
              </a:xfrm>
              <a:custGeom>
                <a:avLst/>
                <a:gdLst/>
                <a:ahLst/>
                <a:cxnLst/>
                <a:rect l="l" t="t" r="r" b="b"/>
                <a:pathLst>
                  <a:path w="80458" h="51371" extrusionOk="0">
                    <a:moveTo>
                      <a:pt x="5204" y="0"/>
                    </a:moveTo>
                    <a:cubicBezTo>
                      <a:pt x="2335" y="0"/>
                      <a:pt x="0" y="2035"/>
                      <a:pt x="0" y="4604"/>
                    </a:cubicBezTo>
                    <a:lnTo>
                      <a:pt x="0" y="46801"/>
                    </a:lnTo>
                    <a:cubicBezTo>
                      <a:pt x="0" y="49336"/>
                      <a:pt x="2335" y="51371"/>
                      <a:pt x="5204" y="51371"/>
                    </a:cubicBezTo>
                    <a:lnTo>
                      <a:pt x="75287" y="51371"/>
                    </a:lnTo>
                    <a:cubicBezTo>
                      <a:pt x="78189" y="51371"/>
                      <a:pt x="80458" y="49336"/>
                      <a:pt x="80458" y="46801"/>
                    </a:cubicBezTo>
                    <a:lnTo>
                      <a:pt x="80458" y="4604"/>
                    </a:lnTo>
                    <a:cubicBezTo>
                      <a:pt x="80458" y="2035"/>
                      <a:pt x="78123" y="0"/>
                      <a:pt x="75287" y="0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9" name="Google Shape;691;p23">
                <a:extLst>
                  <a:ext uri="{FF2B5EF4-FFF2-40B4-BE49-F238E27FC236}">
                    <a16:creationId xmlns:a16="http://schemas.microsoft.com/office/drawing/2014/main" id="{767DA4C7-B79C-674E-B3A7-20DF1697AFEA}"/>
                  </a:ext>
                </a:extLst>
              </p:cNvPr>
              <p:cNvSpPr/>
              <p:nvPr/>
            </p:nvSpPr>
            <p:spPr>
              <a:xfrm flipH="1">
                <a:off x="1266490" y="2390858"/>
                <a:ext cx="2119666" cy="1205364"/>
              </a:xfrm>
              <a:custGeom>
                <a:avLst/>
                <a:gdLst/>
                <a:ahLst/>
                <a:cxnLst/>
                <a:rect l="l" t="t" r="r" b="b"/>
                <a:pathLst>
                  <a:path w="80458" h="42865" extrusionOk="0">
                    <a:moveTo>
                      <a:pt x="5204" y="0"/>
                    </a:moveTo>
                    <a:cubicBezTo>
                      <a:pt x="2335" y="0"/>
                      <a:pt x="0" y="1701"/>
                      <a:pt x="0" y="3836"/>
                    </a:cubicBezTo>
                    <a:lnTo>
                      <a:pt x="0" y="39028"/>
                    </a:lnTo>
                    <a:cubicBezTo>
                      <a:pt x="0" y="41130"/>
                      <a:pt x="2335" y="42864"/>
                      <a:pt x="5204" y="42864"/>
                    </a:cubicBezTo>
                    <a:lnTo>
                      <a:pt x="75287" y="42864"/>
                    </a:lnTo>
                    <a:cubicBezTo>
                      <a:pt x="78189" y="42864"/>
                      <a:pt x="80458" y="41130"/>
                      <a:pt x="80458" y="39028"/>
                    </a:cubicBezTo>
                    <a:lnTo>
                      <a:pt x="80458" y="3836"/>
                    </a:lnTo>
                    <a:cubicBezTo>
                      <a:pt x="80458" y="1701"/>
                      <a:pt x="78123" y="0"/>
                      <a:pt x="75287" y="0"/>
                    </a:cubicBezTo>
                    <a:close/>
                  </a:path>
                </a:pathLst>
              </a:custGeom>
              <a:solidFill>
                <a:srgbClr val="3A87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0" name="Google Shape;692;p23">
                <a:extLst>
                  <a:ext uri="{FF2B5EF4-FFF2-40B4-BE49-F238E27FC236}">
                    <a16:creationId xmlns:a16="http://schemas.microsoft.com/office/drawing/2014/main" id="{EB0601DE-7A2D-7A42-BF82-F9C4862BE9B0}"/>
                  </a:ext>
                </a:extLst>
              </p:cNvPr>
              <p:cNvSpPr/>
              <p:nvPr/>
            </p:nvSpPr>
            <p:spPr>
              <a:xfrm flipH="1">
                <a:off x="1266490" y="2514671"/>
                <a:ext cx="2119666" cy="957711"/>
              </a:xfrm>
              <a:custGeom>
                <a:avLst/>
                <a:gdLst/>
                <a:ahLst/>
                <a:cxnLst/>
                <a:rect l="l" t="t" r="r" b="b"/>
                <a:pathLst>
                  <a:path w="80458" h="34058" extrusionOk="0">
                    <a:moveTo>
                      <a:pt x="5204" y="0"/>
                    </a:moveTo>
                    <a:cubicBezTo>
                      <a:pt x="2335" y="0"/>
                      <a:pt x="0" y="1368"/>
                      <a:pt x="0" y="3036"/>
                    </a:cubicBezTo>
                    <a:lnTo>
                      <a:pt x="0" y="31022"/>
                    </a:lnTo>
                    <a:cubicBezTo>
                      <a:pt x="0" y="32690"/>
                      <a:pt x="2335" y="34058"/>
                      <a:pt x="5204" y="34058"/>
                    </a:cubicBezTo>
                    <a:lnTo>
                      <a:pt x="75287" y="34058"/>
                    </a:lnTo>
                    <a:cubicBezTo>
                      <a:pt x="78189" y="34058"/>
                      <a:pt x="80458" y="32690"/>
                      <a:pt x="80458" y="31022"/>
                    </a:cubicBezTo>
                    <a:lnTo>
                      <a:pt x="80458" y="3036"/>
                    </a:lnTo>
                    <a:cubicBezTo>
                      <a:pt x="80458" y="1368"/>
                      <a:pt x="78123" y="0"/>
                      <a:pt x="75287" y="0"/>
                    </a:cubicBezTo>
                    <a:close/>
                  </a:path>
                </a:pathLst>
              </a:custGeom>
              <a:solidFill>
                <a:srgbClr val="5ED1C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1" name="Google Shape;693;p23">
                <a:extLst>
                  <a:ext uri="{FF2B5EF4-FFF2-40B4-BE49-F238E27FC236}">
                    <a16:creationId xmlns:a16="http://schemas.microsoft.com/office/drawing/2014/main" id="{7C3744D4-CDC7-234B-99BE-43C9D2081D1B}"/>
                  </a:ext>
                </a:extLst>
              </p:cNvPr>
              <p:cNvSpPr/>
              <p:nvPr/>
            </p:nvSpPr>
            <p:spPr>
              <a:xfrm flipH="1">
                <a:off x="2726161" y="2745424"/>
                <a:ext cx="1119610" cy="495278"/>
              </a:xfrm>
              <a:custGeom>
                <a:avLst/>
                <a:gdLst/>
                <a:ahLst/>
                <a:cxnLst/>
                <a:rect l="l" t="t" r="r" b="b"/>
                <a:pathLst>
                  <a:path w="42498" h="17613" extrusionOk="0">
                    <a:moveTo>
                      <a:pt x="2769" y="0"/>
                    </a:moveTo>
                    <a:cubicBezTo>
                      <a:pt x="1268" y="0"/>
                      <a:pt x="0" y="734"/>
                      <a:pt x="0" y="1601"/>
                    </a:cubicBezTo>
                    <a:lnTo>
                      <a:pt x="0" y="16012"/>
                    </a:lnTo>
                    <a:cubicBezTo>
                      <a:pt x="0" y="16912"/>
                      <a:pt x="1201" y="17613"/>
                      <a:pt x="2769" y="17613"/>
                    </a:cubicBezTo>
                    <a:lnTo>
                      <a:pt x="39762" y="17613"/>
                    </a:lnTo>
                    <a:cubicBezTo>
                      <a:pt x="41263" y="17613"/>
                      <a:pt x="42497" y="16879"/>
                      <a:pt x="42497" y="16012"/>
                    </a:cubicBezTo>
                    <a:lnTo>
                      <a:pt x="42497" y="1601"/>
                    </a:lnTo>
                    <a:cubicBezTo>
                      <a:pt x="42497" y="734"/>
                      <a:pt x="41297" y="0"/>
                      <a:pt x="39762" y="0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2" name="Google Shape;694;p23">
                <a:extLst>
                  <a:ext uri="{FF2B5EF4-FFF2-40B4-BE49-F238E27FC236}">
                    <a16:creationId xmlns:a16="http://schemas.microsoft.com/office/drawing/2014/main" id="{E9A9FE55-4162-FF4D-9DF6-DDB3D9E141F0}"/>
                  </a:ext>
                </a:extLst>
              </p:cNvPr>
              <p:cNvSpPr/>
              <p:nvPr/>
            </p:nvSpPr>
            <p:spPr>
              <a:xfrm flipH="1">
                <a:off x="2725292" y="3089669"/>
                <a:ext cx="1118714" cy="151033"/>
              </a:xfrm>
              <a:custGeom>
                <a:avLst/>
                <a:gdLst/>
                <a:ahLst/>
                <a:cxnLst/>
                <a:rect l="l" t="t" r="r" b="b"/>
                <a:pathLst>
                  <a:path w="42464" h="5371" extrusionOk="0">
                    <a:moveTo>
                      <a:pt x="0" y="0"/>
                    </a:moveTo>
                    <a:lnTo>
                      <a:pt x="0" y="3770"/>
                    </a:lnTo>
                    <a:cubicBezTo>
                      <a:pt x="0" y="4670"/>
                      <a:pt x="1201" y="5371"/>
                      <a:pt x="2735" y="5371"/>
                    </a:cubicBezTo>
                    <a:lnTo>
                      <a:pt x="39729" y="5371"/>
                    </a:lnTo>
                    <a:cubicBezTo>
                      <a:pt x="41230" y="5371"/>
                      <a:pt x="42464" y="4670"/>
                      <a:pt x="42464" y="3770"/>
                    </a:cubicBezTo>
                    <a:lnTo>
                      <a:pt x="42464" y="0"/>
                    </a:lnTo>
                    <a:cubicBezTo>
                      <a:pt x="42430" y="401"/>
                      <a:pt x="41230" y="734"/>
                      <a:pt x="39729" y="734"/>
                    </a:cubicBezTo>
                    <a:lnTo>
                      <a:pt x="2735" y="734"/>
                    </a:lnTo>
                    <a:cubicBezTo>
                      <a:pt x="1234" y="734"/>
                      <a:pt x="0" y="401"/>
                      <a:pt x="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3" name="Google Shape;695;p23">
                <a:extLst>
                  <a:ext uri="{FF2B5EF4-FFF2-40B4-BE49-F238E27FC236}">
                    <a16:creationId xmlns:a16="http://schemas.microsoft.com/office/drawing/2014/main" id="{1567B9D8-A375-4F40-89CD-0AF89ADF68DE}"/>
                  </a:ext>
                </a:extLst>
              </p:cNvPr>
              <p:cNvSpPr/>
              <p:nvPr/>
            </p:nvSpPr>
            <p:spPr>
              <a:xfrm flipH="1">
                <a:off x="2726161" y="2745424"/>
                <a:ext cx="1119610" cy="151960"/>
              </a:xfrm>
              <a:custGeom>
                <a:avLst/>
                <a:gdLst/>
                <a:ahLst/>
                <a:cxnLst/>
                <a:rect l="l" t="t" r="r" b="b"/>
                <a:pathLst>
                  <a:path w="42498" h="5404" extrusionOk="0">
                    <a:moveTo>
                      <a:pt x="2769" y="0"/>
                    </a:moveTo>
                    <a:cubicBezTo>
                      <a:pt x="1268" y="0"/>
                      <a:pt x="0" y="734"/>
                      <a:pt x="0" y="1601"/>
                    </a:cubicBezTo>
                    <a:lnTo>
                      <a:pt x="0" y="5404"/>
                    </a:lnTo>
                    <a:cubicBezTo>
                      <a:pt x="67" y="4970"/>
                      <a:pt x="1268" y="4637"/>
                      <a:pt x="2769" y="4637"/>
                    </a:cubicBezTo>
                    <a:lnTo>
                      <a:pt x="39762" y="4637"/>
                    </a:lnTo>
                    <a:cubicBezTo>
                      <a:pt x="41263" y="4637"/>
                      <a:pt x="42497" y="4970"/>
                      <a:pt x="42497" y="5404"/>
                    </a:cubicBezTo>
                    <a:lnTo>
                      <a:pt x="42497" y="1601"/>
                    </a:lnTo>
                    <a:cubicBezTo>
                      <a:pt x="42497" y="734"/>
                      <a:pt x="41297" y="0"/>
                      <a:pt x="39762" y="0"/>
                    </a:cubicBezTo>
                    <a:close/>
                  </a:path>
                </a:pathLst>
              </a:custGeom>
              <a:solidFill>
                <a:srgbClr val="3A87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4" name="Google Shape;696;p23">
                <a:extLst>
                  <a:ext uri="{FF2B5EF4-FFF2-40B4-BE49-F238E27FC236}">
                    <a16:creationId xmlns:a16="http://schemas.microsoft.com/office/drawing/2014/main" id="{CF9970EE-6EF6-254B-8454-C74E333CEF8D}"/>
                  </a:ext>
                </a:extLst>
              </p:cNvPr>
              <p:cNvSpPr/>
              <p:nvPr/>
            </p:nvSpPr>
            <p:spPr>
              <a:xfrm flipH="1">
                <a:off x="2356198" y="2719159"/>
                <a:ext cx="1293592" cy="549690"/>
              </a:xfrm>
              <a:custGeom>
                <a:avLst/>
                <a:gdLst/>
                <a:ahLst/>
                <a:cxnLst/>
                <a:rect l="l" t="t" r="r" b="b"/>
                <a:pathLst>
                  <a:path w="49102" h="19548" extrusionOk="0">
                    <a:moveTo>
                      <a:pt x="3169" y="0"/>
                    </a:moveTo>
                    <a:cubicBezTo>
                      <a:pt x="1401" y="0"/>
                      <a:pt x="0" y="767"/>
                      <a:pt x="0" y="1735"/>
                    </a:cubicBezTo>
                    <a:lnTo>
                      <a:pt x="0" y="17780"/>
                    </a:lnTo>
                    <a:cubicBezTo>
                      <a:pt x="0" y="18747"/>
                      <a:pt x="1401" y="19547"/>
                      <a:pt x="3169" y="19547"/>
                    </a:cubicBezTo>
                    <a:lnTo>
                      <a:pt x="45933" y="19547"/>
                    </a:lnTo>
                    <a:cubicBezTo>
                      <a:pt x="47701" y="19547"/>
                      <a:pt x="49102" y="18747"/>
                      <a:pt x="49102" y="17780"/>
                    </a:cubicBezTo>
                    <a:lnTo>
                      <a:pt x="49102" y="1735"/>
                    </a:lnTo>
                    <a:cubicBezTo>
                      <a:pt x="49102" y="767"/>
                      <a:pt x="47701" y="0"/>
                      <a:pt x="45933" y="0"/>
                    </a:cubicBezTo>
                    <a:close/>
                  </a:path>
                </a:pathLst>
              </a:custGeom>
              <a:solidFill>
                <a:srgbClr val="3A87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5" name="Google Shape;697;p23">
                <a:extLst>
                  <a:ext uri="{FF2B5EF4-FFF2-40B4-BE49-F238E27FC236}">
                    <a16:creationId xmlns:a16="http://schemas.microsoft.com/office/drawing/2014/main" id="{7E06CDE8-AC68-E04F-BD85-2D55DF3154A7}"/>
                  </a:ext>
                </a:extLst>
              </p:cNvPr>
              <p:cNvSpPr/>
              <p:nvPr/>
            </p:nvSpPr>
            <p:spPr>
              <a:xfrm flipH="1">
                <a:off x="2354433" y="3131877"/>
                <a:ext cx="1294488" cy="136973"/>
              </a:xfrm>
              <a:custGeom>
                <a:avLst/>
                <a:gdLst/>
                <a:ahLst/>
                <a:cxnLst/>
                <a:rect l="l" t="t" r="r" b="b"/>
                <a:pathLst>
                  <a:path w="49136" h="4871" extrusionOk="0">
                    <a:moveTo>
                      <a:pt x="0" y="0"/>
                    </a:moveTo>
                    <a:lnTo>
                      <a:pt x="0" y="3103"/>
                    </a:lnTo>
                    <a:cubicBezTo>
                      <a:pt x="0" y="4070"/>
                      <a:pt x="1401" y="4870"/>
                      <a:pt x="3169" y="4870"/>
                    </a:cubicBezTo>
                    <a:lnTo>
                      <a:pt x="45967" y="4870"/>
                    </a:lnTo>
                    <a:cubicBezTo>
                      <a:pt x="47701" y="4870"/>
                      <a:pt x="49136" y="4070"/>
                      <a:pt x="49136" y="3103"/>
                    </a:cubicBezTo>
                    <a:lnTo>
                      <a:pt x="49136" y="0"/>
                    </a:lnTo>
                    <a:cubicBezTo>
                      <a:pt x="48669" y="367"/>
                      <a:pt x="47501" y="601"/>
                      <a:pt x="46167" y="601"/>
                    </a:cubicBezTo>
                    <a:lnTo>
                      <a:pt x="2969" y="601"/>
                    </a:lnTo>
                    <a:cubicBezTo>
                      <a:pt x="1568" y="601"/>
                      <a:pt x="467" y="367"/>
                      <a:pt x="0" y="0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6" name="Google Shape;698;p23">
                <a:extLst>
                  <a:ext uri="{FF2B5EF4-FFF2-40B4-BE49-F238E27FC236}">
                    <a16:creationId xmlns:a16="http://schemas.microsoft.com/office/drawing/2014/main" id="{8F954E87-BB44-9544-B1FC-DEF160631396}"/>
                  </a:ext>
                </a:extLst>
              </p:cNvPr>
              <p:cNvSpPr/>
              <p:nvPr/>
            </p:nvSpPr>
            <p:spPr>
              <a:xfrm flipH="1">
                <a:off x="2335831" y="2717275"/>
                <a:ext cx="1313970" cy="137900"/>
              </a:xfrm>
              <a:custGeom>
                <a:avLst/>
                <a:gdLst/>
                <a:ahLst/>
                <a:cxnLst/>
                <a:rect l="l" t="t" r="r" b="b"/>
                <a:pathLst>
                  <a:path w="49102" h="4904" extrusionOk="0">
                    <a:moveTo>
                      <a:pt x="3169" y="0"/>
                    </a:moveTo>
                    <a:cubicBezTo>
                      <a:pt x="1401" y="0"/>
                      <a:pt x="0" y="801"/>
                      <a:pt x="0" y="1768"/>
                    </a:cubicBezTo>
                    <a:lnTo>
                      <a:pt x="0" y="4904"/>
                    </a:lnTo>
                    <a:cubicBezTo>
                      <a:pt x="434" y="4504"/>
                      <a:pt x="1601" y="4270"/>
                      <a:pt x="2936" y="4270"/>
                    </a:cubicBezTo>
                    <a:lnTo>
                      <a:pt x="46133" y="4270"/>
                    </a:lnTo>
                    <a:cubicBezTo>
                      <a:pt x="47534" y="4270"/>
                      <a:pt x="48635" y="4504"/>
                      <a:pt x="49102" y="4904"/>
                    </a:cubicBezTo>
                    <a:lnTo>
                      <a:pt x="49102" y="1768"/>
                    </a:lnTo>
                    <a:cubicBezTo>
                      <a:pt x="49102" y="801"/>
                      <a:pt x="47701" y="0"/>
                      <a:pt x="45933" y="0"/>
                    </a:cubicBezTo>
                    <a:close/>
                  </a:path>
                </a:pathLst>
              </a:custGeom>
              <a:solidFill>
                <a:srgbClr val="5ED1C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7" name="Google Shape;699;p23">
                <a:extLst>
                  <a:ext uri="{FF2B5EF4-FFF2-40B4-BE49-F238E27FC236}">
                    <a16:creationId xmlns:a16="http://schemas.microsoft.com/office/drawing/2014/main" id="{1164C832-3FA0-D642-9514-C3B2A7377201}"/>
                  </a:ext>
                </a:extLst>
              </p:cNvPr>
              <p:cNvSpPr/>
              <p:nvPr/>
            </p:nvSpPr>
            <p:spPr>
              <a:xfrm flipH="1">
                <a:off x="3843971" y="2059850"/>
                <a:ext cx="705704" cy="1867394"/>
              </a:xfrm>
              <a:custGeom>
                <a:avLst/>
                <a:gdLst/>
                <a:ahLst/>
                <a:cxnLst/>
                <a:rect l="l" t="t" r="r" b="b"/>
                <a:pathLst>
                  <a:path w="26787" h="55540" extrusionOk="0">
                    <a:moveTo>
                      <a:pt x="0" y="0"/>
                    </a:moveTo>
                    <a:lnTo>
                      <a:pt x="0" y="13110"/>
                    </a:lnTo>
                    <a:lnTo>
                      <a:pt x="0" y="19681"/>
                    </a:lnTo>
                    <a:lnTo>
                      <a:pt x="0" y="23517"/>
                    </a:lnTo>
                    <a:lnTo>
                      <a:pt x="0" y="32057"/>
                    </a:lnTo>
                    <a:lnTo>
                      <a:pt x="0" y="35859"/>
                    </a:lnTo>
                    <a:lnTo>
                      <a:pt x="0" y="42431"/>
                    </a:lnTo>
                    <a:lnTo>
                      <a:pt x="0" y="55540"/>
                    </a:lnTo>
                    <a:lnTo>
                      <a:pt x="26786" y="35025"/>
                    </a:lnTo>
                    <a:lnTo>
                      <a:pt x="26786" y="33691"/>
                    </a:lnTo>
                    <a:lnTo>
                      <a:pt x="26786" y="31590"/>
                    </a:lnTo>
                    <a:lnTo>
                      <a:pt x="26786" y="31456"/>
                    </a:lnTo>
                    <a:lnTo>
                      <a:pt x="26786" y="30889"/>
                    </a:lnTo>
                    <a:lnTo>
                      <a:pt x="26786" y="29722"/>
                    </a:lnTo>
                    <a:lnTo>
                      <a:pt x="26786" y="25785"/>
                    </a:lnTo>
                    <a:lnTo>
                      <a:pt x="26786" y="24618"/>
                    </a:lnTo>
                    <a:lnTo>
                      <a:pt x="26786" y="24051"/>
                    </a:lnTo>
                    <a:lnTo>
                      <a:pt x="26786" y="23917"/>
                    </a:lnTo>
                    <a:lnTo>
                      <a:pt x="26786" y="21849"/>
                    </a:lnTo>
                    <a:lnTo>
                      <a:pt x="26786" y="205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A87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8" name="Google Shape;700;p23">
                <a:extLst>
                  <a:ext uri="{FF2B5EF4-FFF2-40B4-BE49-F238E27FC236}">
                    <a16:creationId xmlns:a16="http://schemas.microsoft.com/office/drawing/2014/main" id="{E29AEBB3-5340-0B42-BC29-A8A638759B55}"/>
                  </a:ext>
                </a:extLst>
              </p:cNvPr>
              <p:cNvSpPr/>
              <p:nvPr/>
            </p:nvSpPr>
            <p:spPr>
              <a:xfrm flipH="1">
                <a:off x="3843971" y="3133162"/>
                <a:ext cx="705704" cy="794063"/>
              </a:xfrm>
              <a:custGeom>
                <a:avLst/>
                <a:gdLst/>
                <a:ahLst/>
                <a:cxnLst/>
                <a:rect l="l" t="t" r="r" b="b"/>
                <a:pathLst>
                  <a:path w="26787" h="23617" extrusionOk="0">
                    <a:moveTo>
                      <a:pt x="26786" y="0"/>
                    </a:moveTo>
                    <a:lnTo>
                      <a:pt x="0" y="11875"/>
                    </a:lnTo>
                    <a:lnTo>
                      <a:pt x="0" y="23617"/>
                    </a:lnTo>
                    <a:lnTo>
                      <a:pt x="26786" y="3102"/>
                    </a:lnTo>
                    <a:lnTo>
                      <a:pt x="26786" y="1768"/>
                    </a:lnTo>
                    <a:lnTo>
                      <a:pt x="26786" y="0"/>
                    </a:ln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9" name="Google Shape;701;p23">
                <a:extLst>
                  <a:ext uri="{FF2B5EF4-FFF2-40B4-BE49-F238E27FC236}">
                    <a16:creationId xmlns:a16="http://schemas.microsoft.com/office/drawing/2014/main" id="{F4C844D9-4809-0A4F-B18E-5F9A4F3B3EB6}"/>
                  </a:ext>
                </a:extLst>
              </p:cNvPr>
              <p:cNvSpPr/>
              <p:nvPr/>
            </p:nvSpPr>
            <p:spPr>
              <a:xfrm flipH="1">
                <a:off x="3843971" y="2059850"/>
                <a:ext cx="705704" cy="792953"/>
              </a:xfrm>
              <a:custGeom>
                <a:avLst/>
                <a:gdLst/>
                <a:ahLst/>
                <a:cxnLst/>
                <a:rect l="l" t="t" r="r" b="b"/>
                <a:pathLst>
                  <a:path w="26787" h="23584" extrusionOk="0">
                    <a:moveTo>
                      <a:pt x="0" y="0"/>
                    </a:moveTo>
                    <a:lnTo>
                      <a:pt x="0" y="11709"/>
                    </a:lnTo>
                    <a:lnTo>
                      <a:pt x="26786" y="23584"/>
                    </a:lnTo>
                    <a:lnTo>
                      <a:pt x="26786" y="21849"/>
                    </a:lnTo>
                    <a:lnTo>
                      <a:pt x="26786" y="205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ED1C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0" name="Google Shape;702;p23">
                <a:extLst>
                  <a:ext uri="{FF2B5EF4-FFF2-40B4-BE49-F238E27FC236}">
                    <a16:creationId xmlns:a16="http://schemas.microsoft.com/office/drawing/2014/main" id="{4726D8F6-5AA3-6B4C-A4FE-5B131A507BFD}"/>
                  </a:ext>
                </a:extLst>
              </p:cNvPr>
              <p:cNvSpPr/>
              <p:nvPr/>
            </p:nvSpPr>
            <p:spPr>
              <a:xfrm flipH="1">
                <a:off x="476456" y="2499655"/>
                <a:ext cx="202145" cy="531890"/>
              </a:xfrm>
              <a:custGeom>
                <a:avLst/>
                <a:gdLst/>
                <a:ahLst/>
                <a:cxnLst/>
                <a:rect l="l" t="t" r="r" b="b"/>
                <a:pathLst>
                  <a:path w="7673" h="18915" extrusionOk="0">
                    <a:moveTo>
                      <a:pt x="1" y="1"/>
                    </a:moveTo>
                    <a:lnTo>
                      <a:pt x="1" y="18914"/>
                    </a:lnTo>
                    <a:lnTo>
                      <a:pt x="7673" y="18914"/>
                    </a:lnTo>
                    <a:lnTo>
                      <a:pt x="7673" y="1"/>
                    </a:ln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1" name="Google Shape;703;p23">
                <a:extLst>
                  <a:ext uri="{FF2B5EF4-FFF2-40B4-BE49-F238E27FC236}">
                    <a16:creationId xmlns:a16="http://schemas.microsoft.com/office/drawing/2014/main" id="{D3EF352C-6CB2-044C-83A5-2AA4E1643BA1}"/>
                  </a:ext>
                </a:extLst>
              </p:cNvPr>
              <p:cNvSpPr/>
              <p:nvPr/>
            </p:nvSpPr>
            <p:spPr>
              <a:xfrm flipH="1">
                <a:off x="476456" y="2963972"/>
                <a:ext cx="202145" cy="67572"/>
              </a:xfrm>
              <a:custGeom>
                <a:avLst/>
                <a:gdLst/>
                <a:ahLst/>
                <a:cxnLst/>
                <a:rect l="l" t="t" r="r" b="b"/>
                <a:pathLst>
                  <a:path w="7673" h="2403" extrusionOk="0">
                    <a:moveTo>
                      <a:pt x="1" y="0"/>
                    </a:moveTo>
                    <a:lnTo>
                      <a:pt x="1" y="2402"/>
                    </a:lnTo>
                    <a:lnTo>
                      <a:pt x="7673" y="2402"/>
                    </a:lnTo>
                    <a:lnTo>
                      <a:pt x="767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2" name="Google Shape;704;p23">
                <a:extLst>
                  <a:ext uri="{FF2B5EF4-FFF2-40B4-BE49-F238E27FC236}">
                    <a16:creationId xmlns:a16="http://schemas.microsoft.com/office/drawing/2014/main" id="{15D05490-2AFE-5B44-A406-C4CF96D0FA6B}"/>
                  </a:ext>
                </a:extLst>
              </p:cNvPr>
              <p:cNvSpPr/>
              <p:nvPr/>
            </p:nvSpPr>
            <p:spPr>
              <a:xfrm flipH="1">
                <a:off x="476456" y="2499655"/>
                <a:ext cx="202145" cy="67572"/>
              </a:xfrm>
              <a:custGeom>
                <a:avLst/>
                <a:gdLst/>
                <a:ahLst/>
                <a:cxnLst/>
                <a:rect l="l" t="t" r="r" b="b"/>
                <a:pathLst>
                  <a:path w="7673" h="2403" extrusionOk="0">
                    <a:moveTo>
                      <a:pt x="1" y="1"/>
                    </a:moveTo>
                    <a:lnTo>
                      <a:pt x="1" y="2402"/>
                    </a:lnTo>
                    <a:lnTo>
                      <a:pt x="7673" y="2402"/>
                    </a:lnTo>
                    <a:lnTo>
                      <a:pt x="7673" y="1"/>
                    </a:lnTo>
                    <a:close/>
                  </a:path>
                </a:pathLst>
              </a:custGeom>
              <a:solidFill>
                <a:srgbClr val="3A87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3" name="Google Shape;705;p23">
                <a:extLst>
                  <a:ext uri="{FF2B5EF4-FFF2-40B4-BE49-F238E27FC236}">
                    <a16:creationId xmlns:a16="http://schemas.microsoft.com/office/drawing/2014/main" id="{58E522C6-BDFE-E54E-B27B-F97D7D07998F}"/>
                  </a:ext>
                </a:extLst>
              </p:cNvPr>
              <p:cNvSpPr/>
              <p:nvPr/>
            </p:nvSpPr>
            <p:spPr>
              <a:xfrm flipH="1">
                <a:off x="1396034" y="2600860"/>
                <a:ext cx="342780" cy="340351"/>
              </a:xfrm>
              <a:custGeom>
                <a:avLst/>
                <a:gdLst/>
                <a:ahLst/>
                <a:cxnLst/>
                <a:rect l="l" t="t" r="r" b="b"/>
                <a:pathLst>
                  <a:path w="5338" h="5338" extrusionOk="0">
                    <a:moveTo>
                      <a:pt x="2669" y="1"/>
                    </a:moveTo>
                    <a:cubicBezTo>
                      <a:pt x="1235" y="1"/>
                      <a:pt x="1" y="1201"/>
                      <a:pt x="1" y="2669"/>
                    </a:cubicBezTo>
                    <a:cubicBezTo>
                      <a:pt x="1" y="4170"/>
                      <a:pt x="1235" y="5338"/>
                      <a:pt x="2669" y="5338"/>
                    </a:cubicBezTo>
                    <a:cubicBezTo>
                      <a:pt x="4137" y="5338"/>
                      <a:pt x="5338" y="4137"/>
                      <a:pt x="5338" y="2669"/>
                    </a:cubicBezTo>
                    <a:cubicBezTo>
                      <a:pt x="5338" y="1201"/>
                      <a:pt x="4137" y="1"/>
                      <a:pt x="2669" y="1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4" name="Google Shape;706;p23">
                <a:extLst>
                  <a:ext uri="{FF2B5EF4-FFF2-40B4-BE49-F238E27FC236}">
                    <a16:creationId xmlns:a16="http://schemas.microsoft.com/office/drawing/2014/main" id="{4C2D3731-AD13-FC4B-9210-9E3EEEB55141}"/>
                  </a:ext>
                </a:extLst>
              </p:cNvPr>
              <p:cNvSpPr/>
              <p:nvPr/>
            </p:nvSpPr>
            <p:spPr>
              <a:xfrm flipH="1">
                <a:off x="1419603" y="2600860"/>
                <a:ext cx="289224" cy="287175"/>
              </a:xfrm>
              <a:custGeom>
                <a:avLst/>
                <a:gdLst/>
                <a:ahLst/>
                <a:cxnLst/>
                <a:rect l="l" t="t" r="r" b="b"/>
                <a:pathLst>
                  <a:path w="4504" h="4504" extrusionOk="0">
                    <a:moveTo>
                      <a:pt x="2236" y="1"/>
                    </a:moveTo>
                    <a:cubicBezTo>
                      <a:pt x="1001" y="1"/>
                      <a:pt x="1" y="1001"/>
                      <a:pt x="1" y="2269"/>
                    </a:cubicBezTo>
                    <a:cubicBezTo>
                      <a:pt x="1" y="3503"/>
                      <a:pt x="1001" y="4504"/>
                      <a:pt x="2236" y="4504"/>
                    </a:cubicBezTo>
                    <a:cubicBezTo>
                      <a:pt x="3503" y="4504"/>
                      <a:pt x="4504" y="3503"/>
                      <a:pt x="4504" y="2269"/>
                    </a:cubicBezTo>
                    <a:cubicBezTo>
                      <a:pt x="4504" y="1001"/>
                      <a:pt x="3503" y="1"/>
                      <a:pt x="2236" y="1"/>
                    </a:cubicBezTo>
                    <a:close/>
                  </a:path>
                </a:pathLst>
              </a:custGeom>
              <a:solidFill>
                <a:srgbClr val="F9CA5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r>
                  <a:rPr kumimoji="0" lang="en" sz="1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Roboto"/>
                    <a:ea typeface="Roboto"/>
                    <a:cs typeface="Roboto"/>
                    <a:sym typeface="Roboto"/>
                  </a:rPr>
                  <a:t>1</a:t>
                </a:r>
                <a:endParaRPr kumimoji="0" sz="14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85" name="Google Shape;707;p23">
                <a:extLst>
                  <a:ext uri="{FF2B5EF4-FFF2-40B4-BE49-F238E27FC236}">
                    <a16:creationId xmlns:a16="http://schemas.microsoft.com/office/drawing/2014/main" id="{E95CC7E2-17CA-544F-A365-B82307A30200}"/>
                  </a:ext>
                </a:extLst>
              </p:cNvPr>
              <p:cNvSpPr/>
              <p:nvPr/>
            </p:nvSpPr>
            <p:spPr>
              <a:xfrm flipH="1">
                <a:off x="1881809" y="2600860"/>
                <a:ext cx="342780" cy="340351"/>
              </a:xfrm>
              <a:custGeom>
                <a:avLst/>
                <a:gdLst/>
                <a:ahLst/>
                <a:cxnLst/>
                <a:rect l="l" t="t" r="r" b="b"/>
                <a:pathLst>
                  <a:path w="5338" h="5338" extrusionOk="0">
                    <a:moveTo>
                      <a:pt x="2669" y="1"/>
                    </a:moveTo>
                    <a:cubicBezTo>
                      <a:pt x="1235" y="1"/>
                      <a:pt x="1" y="1201"/>
                      <a:pt x="1" y="2669"/>
                    </a:cubicBezTo>
                    <a:cubicBezTo>
                      <a:pt x="1" y="4170"/>
                      <a:pt x="1235" y="5338"/>
                      <a:pt x="2669" y="5338"/>
                    </a:cubicBezTo>
                    <a:cubicBezTo>
                      <a:pt x="4137" y="5338"/>
                      <a:pt x="5338" y="4137"/>
                      <a:pt x="5338" y="2669"/>
                    </a:cubicBezTo>
                    <a:cubicBezTo>
                      <a:pt x="5338" y="1201"/>
                      <a:pt x="4137" y="1"/>
                      <a:pt x="2669" y="1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6" name="Google Shape;708;p23">
                <a:extLst>
                  <a:ext uri="{FF2B5EF4-FFF2-40B4-BE49-F238E27FC236}">
                    <a16:creationId xmlns:a16="http://schemas.microsoft.com/office/drawing/2014/main" id="{0F13D47B-B325-7340-9735-9FE385380A7A}"/>
                  </a:ext>
                </a:extLst>
              </p:cNvPr>
              <p:cNvSpPr/>
              <p:nvPr/>
            </p:nvSpPr>
            <p:spPr>
              <a:xfrm flipH="1">
                <a:off x="1905378" y="2600860"/>
                <a:ext cx="289224" cy="287175"/>
              </a:xfrm>
              <a:custGeom>
                <a:avLst/>
                <a:gdLst/>
                <a:ahLst/>
                <a:cxnLst/>
                <a:rect l="l" t="t" r="r" b="b"/>
                <a:pathLst>
                  <a:path w="4504" h="4504" extrusionOk="0">
                    <a:moveTo>
                      <a:pt x="2236" y="1"/>
                    </a:moveTo>
                    <a:cubicBezTo>
                      <a:pt x="1001" y="1"/>
                      <a:pt x="1" y="1001"/>
                      <a:pt x="1" y="2269"/>
                    </a:cubicBezTo>
                    <a:cubicBezTo>
                      <a:pt x="1" y="3503"/>
                      <a:pt x="1001" y="4504"/>
                      <a:pt x="2236" y="4504"/>
                    </a:cubicBezTo>
                    <a:cubicBezTo>
                      <a:pt x="3503" y="4504"/>
                      <a:pt x="4504" y="3503"/>
                      <a:pt x="4504" y="2269"/>
                    </a:cubicBezTo>
                    <a:cubicBezTo>
                      <a:pt x="4504" y="1001"/>
                      <a:pt x="3503" y="1"/>
                      <a:pt x="2236" y="1"/>
                    </a:cubicBezTo>
                    <a:close/>
                  </a:path>
                </a:pathLst>
              </a:custGeom>
              <a:solidFill>
                <a:srgbClr val="EAA6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  <a:tabLst/>
                  <a:defRPr/>
                </a:pPr>
                <a:r>
                  <a:rPr kumimoji="0" lang="en" sz="1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Roboto"/>
                    <a:ea typeface="Roboto"/>
                    <a:cs typeface="Roboto"/>
                    <a:sym typeface="Roboto"/>
                  </a:rPr>
                  <a:t>2</a:t>
                </a: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7" name="Google Shape;709;p23">
                <a:extLst>
                  <a:ext uri="{FF2B5EF4-FFF2-40B4-BE49-F238E27FC236}">
                    <a16:creationId xmlns:a16="http://schemas.microsoft.com/office/drawing/2014/main" id="{B0B132FE-7EE8-DA40-8B2B-F2A187BECA6A}"/>
                  </a:ext>
                </a:extLst>
              </p:cNvPr>
              <p:cNvSpPr/>
              <p:nvPr/>
            </p:nvSpPr>
            <p:spPr>
              <a:xfrm flipH="1">
                <a:off x="1396034" y="3044910"/>
                <a:ext cx="342780" cy="340351"/>
              </a:xfrm>
              <a:custGeom>
                <a:avLst/>
                <a:gdLst/>
                <a:ahLst/>
                <a:cxnLst/>
                <a:rect l="l" t="t" r="r" b="b"/>
                <a:pathLst>
                  <a:path w="5338" h="5338" extrusionOk="0">
                    <a:moveTo>
                      <a:pt x="2669" y="1"/>
                    </a:moveTo>
                    <a:cubicBezTo>
                      <a:pt x="1235" y="1"/>
                      <a:pt x="1" y="1201"/>
                      <a:pt x="1" y="2669"/>
                    </a:cubicBezTo>
                    <a:cubicBezTo>
                      <a:pt x="1" y="4170"/>
                      <a:pt x="1235" y="5338"/>
                      <a:pt x="2669" y="5338"/>
                    </a:cubicBezTo>
                    <a:cubicBezTo>
                      <a:pt x="4137" y="5338"/>
                      <a:pt x="5338" y="4137"/>
                      <a:pt x="5338" y="2669"/>
                    </a:cubicBezTo>
                    <a:cubicBezTo>
                      <a:pt x="5338" y="1201"/>
                      <a:pt x="4137" y="1"/>
                      <a:pt x="2669" y="1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8" name="Google Shape;710;p23">
                <a:extLst>
                  <a:ext uri="{FF2B5EF4-FFF2-40B4-BE49-F238E27FC236}">
                    <a16:creationId xmlns:a16="http://schemas.microsoft.com/office/drawing/2014/main" id="{BDA394D1-8EA5-9649-B0F5-189FCB7CF8BB}"/>
                  </a:ext>
                </a:extLst>
              </p:cNvPr>
              <p:cNvSpPr/>
              <p:nvPr/>
            </p:nvSpPr>
            <p:spPr>
              <a:xfrm flipH="1">
                <a:off x="1419603" y="3044910"/>
                <a:ext cx="289224" cy="287175"/>
              </a:xfrm>
              <a:custGeom>
                <a:avLst/>
                <a:gdLst/>
                <a:ahLst/>
                <a:cxnLst/>
                <a:rect l="l" t="t" r="r" b="b"/>
                <a:pathLst>
                  <a:path w="4504" h="4504" extrusionOk="0">
                    <a:moveTo>
                      <a:pt x="2236" y="1"/>
                    </a:moveTo>
                    <a:cubicBezTo>
                      <a:pt x="1001" y="1"/>
                      <a:pt x="1" y="1001"/>
                      <a:pt x="1" y="2269"/>
                    </a:cubicBezTo>
                    <a:cubicBezTo>
                      <a:pt x="1" y="3503"/>
                      <a:pt x="1001" y="4504"/>
                      <a:pt x="2236" y="4504"/>
                    </a:cubicBezTo>
                    <a:cubicBezTo>
                      <a:pt x="3503" y="4504"/>
                      <a:pt x="4504" y="3503"/>
                      <a:pt x="4504" y="2269"/>
                    </a:cubicBezTo>
                    <a:cubicBezTo>
                      <a:pt x="4504" y="1001"/>
                      <a:pt x="3503" y="1"/>
                      <a:pt x="2236" y="1"/>
                    </a:cubicBezTo>
                    <a:close/>
                  </a:path>
                </a:pathLst>
              </a:custGeom>
              <a:solidFill>
                <a:srgbClr val="FA81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  <a:tabLst/>
                  <a:defRPr/>
                </a:pPr>
                <a:r>
                  <a:rPr kumimoji="0" lang="en" sz="1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Roboto"/>
                    <a:ea typeface="Roboto"/>
                    <a:cs typeface="Roboto"/>
                    <a:sym typeface="Roboto"/>
                  </a:rPr>
                  <a:t>3</a:t>
                </a: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9" name="Google Shape;711;p23">
                <a:extLst>
                  <a:ext uri="{FF2B5EF4-FFF2-40B4-BE49-F238E27FC236}">
                    <a16:creationId xmlns:a16="http://schemas.microsoft.com/office/drawing/2014/main" id="{68F2DDB6-DD4D-2845-B5AE-0CDA3B7A4CED}"/>
                  </a:ext>
                </a:extLst>
              </p:cNvPr>
              <p:cNvSpPr/>
              <p:nvPr/>
            </p:nvSpPr>
            <p:spPr>
              <a:xfrm flipH="1">
                <a:off x="1881809" y="3044910"/>
                <a:ext cx="342780" cy="340351"/>
              </a:xfrm>
              <a:custGeom>
                <a:avLst/>
                <a:gdLst/>
                <a:ahLst/>
                <a:cxnLst/>
                <a:rect l="l" t="t" r="r" b="b"/>
                <a:pathLst>
                  <a:path w="5338" h="5338" extrusionOk="0">
                    <a:moveTo>
                      <a:pt x="2669" y="1"/>
                    </a:moveTo>
                    <a:cubicBezTo>
                      <a:pt x="1235" y="1"/>
                      <a:pt x="1" y="1201"/>
                      <a:pt x="1" y="2669"/>
                    </a:cubicBezTo>
                    <a:cubicBezTo>
                      <a:pt x="1" y="4170"/>
                      <a:pt x="1235" y="5338"/>
                      <a:pt x="2669" y="5338"/>
                    </a:cubicBezTo>
                    <a:cubicBezTo>
                      <a:pt x="4137" y="5338"/>
                      <a:pt x="5338" y="4137"/>
                      <a:pt x="5338" y="2669"/>
                    </a:cubicBezTo>
                    <a:cubicBezTo>
                      <a:pt x="5338" y="1201"/>
                      <a:pt x="4137" y="1"/>
                      <a:pt x="2669" y="1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0" name="Google Shape;712;p23">
                <a:extLst>
                  <a:ext uri="{FF2B5EF4-FFF2-40B4-BE49-F238E27FC236}">
                    <a16:creationId xmlns:a16="http://schemas.microsoft.com/office/drawing/2014/main" id="{92D22E09-EC8F-A349-97CF-BFAB5E49898F}"/>
                  </a:ext>
                </a:extLst>
              </p:cNvPr>
              <p:cNvSpPr/>
              <p:nvPr/>
            </p:nvSpPr>
            <p:spPr>
              <a:xfrm flipH="1">
                <a:off x="1905378" y="3044910"/>
                <a:ext cx="289224" cy="287175"/>
              </a:xfrm>
              <a:custGeom>
                <a:avLst/>
                <a:gdLst/>
                <a:ahLst/>
                <a:cxnLst/>
                <a:rect l="l" t="t" r="r" b="b"/>
                <a:pathLst>
                  <a:path w="4504" h="4504" extrusionOk="0">
                    <a:moveTo>
                      <a:pt x="2236" y="1"/>
                    </a:moveTo>
                    <a:cubicBezTo>
                      <a:pt x="1001" y="1"/>
                      <a:pt x="1" y="1001"/>
                      <a:pt x="1" y="2269"/>
                    </a:cubicBezTo>
                    <a:cubicBezTo>
                      <a:pt x="1" y="3503"/>
                      <a:pt x="1001" y="4504"/>
                      <a:pt x="2236" y="4504"/>
                    </a:cubicBezTo>
                    <a:cubicBezTo>
                      <a:pt x="3503" y="4504"/>
                      <a:pt x="4504" y="3503"/>
                      <a:pt x="4504" y="2269"/>
                    </a:cubicBezTo>
                    <a:cubicBezTo>
                      <a:pt x="4504" y="1001"/>
                      <a:pt x="3503" y="1"/>
                      <a:pt x="2236" y="1"/>
                    </a:cubicBezTo>
                    <a:close/>
                  </a:path>
                </a:pathLst>
              </a:custGeom>
              <a:solidFill>
                <a:srgbClr val="3A87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  <a:tabLst/>
                  <a:defRPr/>
                </a:pPr>
                <a:r>
                  <a:rPr kumimoji="0" lang="en" sz="14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Roboto"/>
                    <a:ea typeface="Roboto"/>
                    <a:cs typeface="Roboto"/>
                    <a:sym typeface="Roboto"/>
                  </a:rPr>
                  <a:t>4</a:t>
                </a: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94" name="Google Shape;713;p23">
            <a:extLst>
              <a:ext uri="{FF2B5EF4-FFF2-40B4-BE49-F238E27FC236}">
                <a16:creationId xmlns:a16="http://schemas.microsoft.com/office/drawing/2014/main" id="{4A89C1F9-34C3-5345-A48B-74C3080AEB1A}"/>
              </a:ext>
            </a:extLst>
          </p:cNvPr>
          <p:cNvSpPr/>
          <p:nvPr/>
        </p:nvSpPr>
        <p:spPr>
          <a:xfrm flipH="1">
            <a:off x="5595961" y="2281862"/>
            <a:ext cx="6400727" cy="794009"/>
          </a:xfrm>
          <a:prstGeom prst="roundRect">
            <a:avLst>
              <a:gd name="adj" fmla="val 16667"/>
            </a:avLst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91425" rIns="457200" bIns="91425" anchor="ctr" anchorCtr="0">
            <a:noAutofit/>
          </a:bodyPr>
          <a:lstStyle/>
          <a:p>
            <a:pPr algn="r" defTabSz="914400">
              <a:buClr>
                <a:srgbClr val="000000"/>
              </a:buClr>
              <a:buFont typeface="Arial"/>
              <a:buNone/>
            </a:pPr>
            <a:r>
              <a:rPr lang="tr-T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Sözcüklerin ve sözcük öbeklerinin anlamsal ilişkileri ve kendi anlamları ile ilgilidir. </a:t>
            </a:r>
            <a:endParaRPr lang="tr-TR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95" name="Google Shape;714;p23">
            <a:extLst>
              <a:ext uri="{FF2B5EF4-FFF2-40B4-BE49-F238E27FC236}">
                <a16:creationId xmlns:a16="http://schemas.microsoft.com/office/drawing/2014/main" id="{AFBCC393-A949-8641-A4A8-1E018C6127BC}"/>
              </a:ext>
            </a:extLst>
          </p:cNvPr>
          <p:cNvSpPr/>
          <p:nvPr/>
        </p:nvSpPr>
        <p:spPr>
          <a:xfrm flipH="1">
            <a:off x="5595962" y="3619740"/>
            <a:ext cx="6400727" cy="794009"/>
          </a:xfrm>
          <a:prstGeom prst="roundRect">
            <a:avLst>
              <a:gd name="adj" fmla="val 16667"/>
            </a:avLst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91425" rIns="457200" bIns="91425" anchor="ctr" anchorCtr="0">
            <a:noAutofit/>
          </a:bodyPr>
          <a:lstStyle/>
          <a:p>
            <a:pPr algn="r" defTabSz="914400">
              <a:buClr>
                <a:srgbClr val="000000"/>
              </a:buClr>
              <a:buSzPts val="1100"/>
              <a:buFont typeface="Arial"/>
              <a:buNone/>
            </a:pPr>
            <a:r>
              <a:rPr lang="tr-T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Bazı sözcüklerin birden fazla anlamı olabilir.</a:t>
            </a:r>
            <a:endParaRPr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96" name="Google Shape;715;p23">
            <a:extLst>
              <a:ext uri="{FF2B5EF4-FFF2-40B4-BE49-F238E27FC236}">
                <a16:creationId xmlns:a16="http://schemas.microsoft.com/office/drawing/2014/main" id="{22DFCF8C-E8D0-C94A-81D2-7C41666E2788}"/>
              </a:ext>
            </a:extLst>
          </p:cNvPr>
          <p:cNvSpPr/>
          <p:nvPr/>
        </p:nvSpPr>
        <p:spPr>
          <a:xfrm flipH="1">
            <a:off x="5595962" y="4978421"/>
            <a:ext cx="6400727" cy="794009"/>
          </a:xfrm>
          <a:prstGeom prst="roundRect">
            <a:avLst>
              <a:gd name="adj" fmla="val 16667"/>
            </a:avLst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91425" rIns="457200" bIns="91425" anchor="ctr" anchorCtr="0">
            <a:noAutofit/>
          </a:bodyPr>
          <a:lstStyle/>
          <a:p>
            <a:pPr algn="r" defTabSz="914400">
              <a:buClr>
                <a:srgbClr val="000000"/>
              </a:buClr>
              <a:buSzPts val="1100"/>
              <a:buFont typeface="Arial"/>
              <a:buNone/>
            </a:pPr>
            <a:r>
              <a:rPr lang="en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Nesneler</a:t>
            </a:r>
            <a:r>
              <a:rPr lang="en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ya</a:t>
            </a:r>
            <a:r>
              <a:rPr lang="en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da </a:t>
            </a:r>
            <a:r>
              <a:rPr lang="en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kavramlar</a:t>
            </a:r>
            <a:r>
              <a:rPr lang="en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dile</a:t>
            </a:r>
            <a:r>
              <a:rPr lang="en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özgü</a:t>
            </a:r>
            <a:r>
              <a:rPr lang="en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sözcüklerle</a:t>
            </a:r>
            <a:r>
              <a:rPr lang="en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simgelenir</a:t>
            </a:r>
            <a:r>
              <a:rPr lang="en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. </a:t>
            </a:r>
            <a:endParaRPr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98" name="Google Shape;717;p23">
            <a:extLst>
              <a:ext uri="{FF2B5EF4-FFF2-40B4-BE49-F238E27FC236}">
                <a16:creationId xmlns:a16="http://schemas.microsoft.com/office/drawing/2014/main" id="{1857D758-EAB0-754B-976E-5D130434C2B7}"/>
              </a:ext>
            </a:extLst>
          </p:cNvPr>
          <p:cNvSpPr/>
          <p:nvPr/>
        </p:nvSpPr>
        <p:spPr>
          <a:xfrm flipH="1">
            <a:off x="4920293" y="2252636"/>
            <a:ext cx="1033717" cy="794031"/>
          </a:xfrm>
          <a:custGeom>
            <a:avLst/>
            <a:gdLst/>
            <a:ahLst/>
            <a:cxnLst/>
            <a:rect l="l" t="t" r="r" b="b"/>
            <a:pathLst>
              <a:path w="27554" h="27520" extrusionOk="0">
                <a:moveTo>
                  <a:pt x="27553" y="13777"/>
                </a:moveTo>
                <a:cubicBezTo>
                  <a:pt x="27553" y="21382"/>
                  <a:pt x="21382" y="27520"/>
                  <a:pt x="13777" y="27520"/>
                </a:cubicBezTo>
                <a:cubicBezTo>
                  <a:pt x="6171" y="27520"/>
                  <a:pt x="0" y="21382"/>
                  <a:pt x="0" y="13777"/>
                </a:cubicBezTo>
                <a:cubicBezTo>
                  <a:pt x="0" y="6171"/>
                  <a:pt x="6171" y="0"/>
                  <a:pt x="13777" y="0"/>
                </a:cubicBezTo>
                <a:cubicBezTo>
                  <a:pt x="21382" y="0"/>
                  <a:pt x="27553" y="6171"/>
                  <a:pt x="27553" y="13777"/>
                </a:cubicBezTo>
                <a:close/>
              </a:path>
            </a:pathLst>
          </a:custGeom>
          <a:solidFill>
            <a:srgbClr val="F9CA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30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1</a:t>
            </a:r>
            <a:endParaRPr kumimoji="0" sz="30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99" name="Google Shape;718;p23">
            <a:extLst>
              <a:ext uri="{FF2B5EF4-FFF2-40B4-BE49-F238E27FC236}">
                <a16:creationId xmlns:a16="http://schemas.microsoft.com/office/drawing/2014/main" id="{D8EC8183-CB60-BD49-BA33-529D9463FC85}"/>
              </a:ext>
            </a:extLst>
          </p:cNvPr>
          <p:cNvSpPr/>
          <p:nvPr/>
        </p:nvSpPr>
        <p:spPr>
          <a:xfrm flipH="1">
            <a:off x="4936366" y="3608195"/>
            <a:ext cx="1033717" cy="794062"/>
          </a:xfrm>
          <a:custGeom>
            <a:avLst/>
            <a:gdLst/>
            <a:ahLst/>
            <a:cxnLst/>
            <a:rect l="l" t="t" r="r" b="b"/>
            <a:pathLst>
              <a:path w="27554" h="27521" extrusionOk="0">
                <a:moveTo>
                  <a:pt x="27553" y="13777"/>
                </a:moveTo>
                <a:cubicBezTo>
                  <a:pt x="27553" y="21349"/>
                  <a:pt x="21382" y="27520"/>
                  <a:pt x="13777" y="27520"/>
                </a:cubicBezTo>
                <a:cubicBezTo>
                  <a:pt x="6171" y="27520"/>
                  <a:pt x="0" y="21349"/>
                  <a:pt x="0" y="13777"/>
                </a:cubicBezTo>
                <a:cubicBezTo>
                  <a:pt x="0" y="6172"/>
                  <a:pt x="6171" y="1"/>
                  <a:pt x="13777" y="1"/>
                </a:cubicBezTo>
                <a:cubicBezTo>
                  <a:pt x="21382" y="1"/>
                  <a:pt x="27553" y="6172"/>
                  <a:pt x="27553" y="13777"/>
                </a:cubicBezTo>
                <a:close/>
              </a:path>
            </a:pathLst>
          </a:custGeom>
          <a:solidFill>
            <a:srgbClr val="EAA62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kumimoji="0" lang="en" sz="3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2</a:t>
            </a:r>
            <a:endParaRPr kumimoji="0" sz="19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100" name="Google Shape;719;p23">
            <a:extLst>
              <a:ext uri="{FF2B5EF4-FFF2-40B4-BE49-F238E27FC236}">
                <a16:creationId xmlns:a16="http://schemas.microsoft.com/office/drawing/2014/main" id="{AD6C7754-1862-C24D-A55D-7BFBB5A2BB9F}"/>
              </a:ext>
            </a:extLst>
          </p:cNvPr>
          <p:cNvSpPr/>
          <p:nvPr/>
        </p:nvSpPr>
        <p:spPr>
          <a:xfrm flipH="1">
            <a:off x="4949317" y="5024263"/>
            <a:ext cx="1033717" cy="794031"/>
          </a:xfrm>
          <a:custGeom>
            <a:avLst/>
            <a:gdLst/>
            <a:ahLst/>
            <a:cxnLst/>
            <a:rect l="l" t="t" r="r" b="b"/>
            <a:pathLst>
              <a:path w="27554" h="27520" extrusionOk="0">
                <a:moveTo>
                  <a:pt x="27553" y="13777"/>
                </a:moveTo>
                <a:cubicBezTo>
                  <a:pt x="27553" y="21349"/>
                  <a:pt x="21382" y="27520"/>
                  <a:pt x="13777" y="27520"/>
                </a:cubicBezTo>
                <a:cubicBezTo>
                  <a:pt x="6171" y="27520"/>
                  <a:pt x="0" y="21349"/>
                  <a:pt x="0" y="13777"/>
                </a:cubicBezTo>
                <a:cubicBezTo>
                  <a:pt x="0" y="6171"/>
                  <a:pt x="6171" y="0"/>
                  <a:pt x="13777" y="0"/>
                </a:cubicBezTo>
                <a:cubicBezTo>
                  <a:pt x="21382" y="0"/>
                  <a:pt x="27553" y="6171"/>
                  <a:pt x="27553" y="13777"/>
                </a:cubicBezTo>
                <a:close/>
              </a:path>
            </a:pathLst>
          </a:custGeom>
          <a:solidFill>
            <a:srgbClr val="FA817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kumimoji="0" lang="en" sz="3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3</a:t>
            </a:r>
            <a:endParaRPr kumimoji="0" sz="19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5251082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C4E68C-654E-8442-A18E-F77D6A144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Pragmatik (Kullanım)</a:t>
            </a:r>
          </a:p>
        </p:txBody>
      </p:sp>
      <p:grpSp>
        <p:nvGrpSpPr>
          <p:cNvPr id="4" name="Google Shape;905;p28">
            <a:extLst>
              <a:ext uri="{FF2B5EF4-FFF2-40B4-BE49-F238E27FC236}">
                <a16:creationId xmlns:a16="http://schemas.microsoft.com/office/drawing/2014/main" id="{05D9109E-B29B-FD4C-A835-E8DBB2D8A9BA}"/>
              </a:ext>
            </a:extLst>
          </p:cNvPr>
          <p:cNvGrpSpPr/>
          <p:nvPr/>
        </p:nvGrpSpPr>
        <p:grpSpPr>
          <a:xfrm>
            <a:off x="157164" y="1870587"/>
            <a:ext cx="12034836" cy="4635647"/>
            <a:chOff x="-520815" y="1316927"/>
            <a:chExt cx="10046533" cy="3300197"/>
          </a:xfrm>
        </p:grpSpPr>
        <p:sp>
          <p:nvSpPr>
            <p:cNvPr id="5" name="Google Shape;906;p28">
              <a:extLst>
                <a:ext uri="{FF2B5EF4-FFF2-40B4-BE49-F238E27FC236}">
                  <a16:creationId xmlns:a16="http://schemas.microsoft.com/office/drawing/2014/main" id="{D5AA6521-B595-484D-B107-33D07E9E56B4}"/>
                </a:ext>
              </a:extLst>
            </p:cNvPr>
            <p:cNvSpPr/>
            <p:nvPr/>
          </p:nvSpPr>
          <p:spPr>
            <a:xfrm>
              <a:off x="3827125" y="1461825"/>
              <a:ext cx="1489800" cy="1290600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907;p28">
              <a:extLst>
                <a:ext uri="{FF2B5EF4-FFF2-40B4-BE49-F238E27FC236}">
                  <a16:creationId xmlns:a16="http://schemas.microsoft.com/office/drawing/2014/main" id="{49A06CA8-00AF-7C4A-8EBE-11D69C2229D0}"/>
                </a:ext>
              </a:extLst>
            </p:cNvPr>
            <p:cNvSpPr/>
            <p:nvPr/>
          </p:nvSpPr>
          <p:spPr>
            <a:xfrm>
              <a:off x="3954198" y="1571910"/>
              <a:ext cx="1235400" cy="1070100"/>
            </a:xfrm>
            <a:prstGeom prst="hexagon">
              <a:avLst>
                <a:gd name="adj" fmla="val 25000"/>
                <a:gd name="vf" fmla="val 115470"/>
              </a:avLst>
            </a:prstGeom>
            <a:gradFill>
              <a:gsLst>
                <a:gs pos="0">
                  <a:schemeClr val="accent6"/>
                </a:gs>
                <a:gs pos="100000">
                  <a:schemeClr val="accent5"/>
                </a:gs>
              </a:gsLst>
              <a:lin ang="2700006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908;p28">
              <a:extLst>
                <a:ext uri="{FF2B5EF4-FFF2-40B4-BE49-F238E27FC236}">
                  <a16:creationId xmlns:a16="http://schemas.microsoft.com/office/drawing/2014/main" id="{B5DE6DEE-B0F6-DE40-B6E9-097DC8404213}"/>
                </a:ext>
              </a:extLst>
            </p:cNvPr>
            <p:cNvSpPr/>
            <p:nvPr/>
          </p:nvSpPr>
          <p:spPr>
            <a:xfrm>
              <a:off x="3827125" y="3077075"/>
              <a:ext cx="1489800" cy="1290600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909;p28">
              <a:extLst>
                <a:ext uri="{FF2B5EF4-FFF2-40B4-BE49-F238E27FC236}">
                  <a16:creationId xmlns:a16="http://schemas.microsoft.com/office/drawing/2014/main" id="{BA1B58F8-7E1C-6142-8179-6219C67C6E60}"/>
                </a:ext>
              </a:extLst>
            </p:cNvPr>
            <p:cNvSpPr/>
            <p:nvPr/>
          </p:nvSpPr>
          <p:spPr>
            <a:xfrm>
              <a:off x="3954198" y="3187160"/>
              <a:ext cx="1235400" cy="1070100"/>
            </a:xfrm>
            <a:prstGeom prst="hexagon">
              <a:avLst>
                <a:gd name="adj" fmla="val 25000"/>
                <a:gd name="vf" fmla="val 115470"/>
              </a:avLst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910;p28">
              <a:extLst>
                <a:ext uri="{FF2B5EF4-FFF2-40B4-BE49-F238E27FC236}">
                  <a16:creationId xmlns:a16="http://schemas.microsoft.com/office/drawing/2014/main" id="{ED130904-7029-6847-871E-6D05820D7BAC}"/>
                </a:ext>
              </a:extLst>
            </p:cNvPr>
            <p:cNvSpPr/>
            <p:nvPr/>
          </p:nvSpPr>
          <p:spPr>
            <a:xfrm>
              <a:off x="2562900" y="2255925"/>
              <a:ext cx="1489800" cy="1290600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911;p28">
              <a:extLst>
                <a:ext uri="{FF2B5EF4-FFF2-40B4-BE49-F238E27FC236}">
                  <a16:creationId xmlns:a16="http://schemas.microsoft.com/office/drawing/2014/main" id="{4A0C2BA6-5C7C-E541-8717-C4986B99DEDB}"/>
                </a:ext>
              </a:extLst>
            </p:cNvPr>
            <p:cNvSpPr/>
            <p:nvPr/>
          </p:nvSpPr>
          <p:spPr>
            <a:xfrm>
              <a:off x="2689973" y="2366010"/>
              <a:ext cx="1235400" cy="1070100"/>
            </a:xfrm>
            <a:prstGeom prst="hexagon">
              <a:avLst>
                <a:gd name="adj" fmla="val 25000"/>
                <a:gd name="vf" fmla="val 115470"/>
              </a:avLst>
            </a:prstGeom>
            <a:gradFill>
              <a:gsLst>
                <a:gs pos="0">
                  <a:schemeClr val="accent5"/>
                </a:gs>
                <a:gs pos="100000">
                  <a:schemeClr val="accent4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912;p28">
              <a:extLst>
                <a:ext uri="{FF2B5EF4-FFF2-40B4-BE49-F238E27FC236}">
                  <a16:creationId xmlns:a16="http://schemas.microsoft.com/office/drawing/2014/main" id="{C554F4E5-5526-D648-9F1C-4F01F2B0181B}"/>
                </a:ext>
              </a:extLst>
            </p:cNvPr>
            <p:cNvSpPr/>
            <p:nvPr/>
          </p:nvSpPr>
          <p:spPr>
            <a:xfrm>
              <a:off x="5091100" y="2255925"/>
              <a:ext cx="1489800" cy="1290600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913;p28">
              <a:extLst>
                <a:ext uri="{FF2B5EF4-FFF2-40B4-BE49-F238E27FC236}">
                  <a16:creationId xmlns:a16="http://schemas.microsoft.com/office/drawing/2014/main" id="{72B4DE81-2F90-5440-A7D5-5D8DB51E654A}"/>
                </a:ext>
              </a:extLst>
            </p:cNvPr>
            <p:cNvSpPr/>
            <p:nvPr/>
          </p:nvSpPr>
          <p:spPr>
            <a:xfrm>
              <a:off x="5218173" y="2366010"/>
              <a:ext cx="1235400" cy="1070100"/>
            </a:xfrm>
            <a:prstGeom prst="hexagon">
              <a:avLst>
                <a:gd name="adj" fmla="val 25000"/>
                <a:gd name="vf" fmla="val 115470"/>
              </a:avLst>
            </a:pr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914;p28">
              <a:extLst>
                <a:ext uri="{FF2B5EF4-FFF2-40B4-BE49-F238E27FC236}">
                  <a16:creationId xmlns:a16="http://schemas.microsoft.com/office/drawing/2014/main" id="{F2E91057-F228-BF42-8AC2-299A133DE306}"/>
                </a:ext>
              </a:extLst>
            </p:cNvPr>
            <p:cNvSpPr txBox="1"/>
            <p:nvPr/>
          </p:nvSpPr>
          <p:spPr>
            <a:xfrm>
              <a:off x="-520815" y="2255925"/>
              <a:ext cx="2587216" cy="1290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2400" dirty="0" err="1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Sosyal</a:t>
              </a:r>
              <a:r>
                <a:rPr lang="en" sz="2400" dirty="0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sz="2400" dirty="0" err="1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etkileşimde</a:t>
              </a:r>
              <a:r>
                <a:rPr lang="en" sz="2400" dirty="0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sz="2400" dirty="0" err="1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dilin</a:t>
              </a:r>
              <a:r>
                <a:rPr lang="en" sz="2400" dirty="0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sz="2400" dirty="0" err="1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kullanım</a:t>
              </a:r>
              <a:r>
                <a:rPr lang="en" sz="2400" dirty="0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sz="2400" dirty="0" err="1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kurallarını</a:t>
              </a:r>
              <a:r>
                <a:rPr lang="en" sz="2400" dirty="0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sz="2400" dirty="0" err="1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içerir</a:t>
              </a:r>
              <a:r>
                <a:rPr lang="en" sz="2400" dirty="0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. </a:t>
              </a:r>
              <a:endParaRPr sz="24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endParaRPr>
            </a:p>
          </p:txBody>
        </p:sp>
        <p:sp>
          <p:nvSpPr>
            <p:cNvPr id="14" name="Google Shape;915;p28">
              <a:extLst>
                <a:ext uri="{FF2B5EF4-FFF2-40B4-BE49-F238E27FC236}">
                  <a16:creationId xmlns:a16="http://schemas.microsoft.com/office/drawing/2014/main" id="{12D77B17-CA46-994D-9963-C1D3794E44CE}"/>
                </a:ext>
              </a:extLst>
            </p:cNvPr>
            <p:cNvSpPr txBox="1"/>
            <p:nvPr/>
          </p:nvSpPr>
          <p:spPr>
            <a:xfrm>
              <a:off x="4181742" y="1819718"/>
              <a:ext cx="780300" cy="57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4300" b="1">
                  <a:solidFill>
                    <a:schemeClr val="lt1"/>
                  </a:solidFill>
                  <a:latin typeface="Fira Sans Condensed"/>
                  <a:ea typeface="Fira Sans Condensed"/>
                  <a:cs typeface="Fira Sans Condensed"/>
                  <a:sym typeface="Fira Sans Condensed"/>
                </a:rPr>
                <a:t>02</a:t>
              </a:r>
              <a:endParaRPr sz="4300" b="1">
                <a:solidFill>
                  <a:schemeClr val="lt1"/>
                </a:solidFill>
                <a:latin typeface="Fira Sans Condensed"/>
                <a:ea typeface="Fira Sans Condensed"/>
                <a:cs typeface="Fira Sans Condensed"/>
                <a:sym typeface="Fira Sans Condensed"/>
              </a:endParaRPr>
            </a:p>
          </p:txBody>
        </p:sp>
        <p:sp>
          <p:nvSpPr>
            <p:cNvPr id="15" name="Google Shape;916;p28">
              <a:extLst>
                <a:ext uri="{FF2B5EF4-FFF2-40B4-BE49-F238E27FC236}">
                  <a16:creationId xmlns:a16="http://schemas.microsoft.com/office/drawing/2014/main" id="{3E3DA4FB-95C8-5942-9810-1D2EBED1BDB4}"/>
                </a:ext>
              </a:extLst>
            </p:cNvPr>
            <p:cNvSpPr txBox="1"/>
            <p:nvPr/>
          </p:nvSpPr>
          <p:spPr>
            <a:xfrm>
              <a:off x="5445717" y="2613643"/>
              <a:ext cx="780300" cy="57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4300" b="1">
                  <a:solidFill>
                    <a:schemeClr val="lt1"/>
                  </a:solidFill>
                  <a:latin typeface="Fira Sans Condensed"/>
                  <a:ea typeface="Fira Sans Condensed"/>
                  <a:cs typeface="Fira Sans Condensed"/>
                  <a:sym typeface="Fira Sans Condensed"/>
                </a:rPr>
                <a:t>04</a:t>
              </a:r>
              <a:endParaRPr sz="4300" b="1">
                <a:solidFill>
                  <a:schemeClr val="lt1"/>
                </a:solidFill>
                <a:latin typeface="Fira Sans Condensed"/>
                <a:ea typeface="Fira Sans Condensed"/>
                <a:cs typeface="Fira Sans Condensed"/>
                <a:sym typeface="Fira Sans Condensed"/>
              </a:endParaRPr>
            </a:p>
          </p:txBody>
        </p:sp>
        <p:sp>
          <p:nvSpPr>
            <p:cNvPr id="16" name="Google Shape;917;p28">
              <a:extLst>
                <a:ext uri="{FF2B5EF4-FFF2-40B4-BE49-F238E27FC236}">
                  <a16:creationId xmlns:a16="http://schemas.microsoft.com/office/drawing/2014/main" id="{82437C45-5BDF-A145-B112-078A8E576D20}"/>
                </a:ext>
              </a:extLst>
            </p:cNvPr>
            <p:cNvSpPr txBox="1"/>
            <p:nvPr/>
          </p:nvSpPr>
          <p:spPr>
            <a:xfrm>
              <a:off x="4181742" y="3434968"/>
              <a:ext cx="780300" cy="57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4300" b="1">
                  <a:solidFill>
                    <a:schemeClr val="lt1"/>
                  </a:solidFill>
                  <a:latin typeface="Fira Sans Condensed"/>
                  <a:ea typeface="Fira Sans Condensed"/>
                  <a:cs typeface="Fira Sans Condensed"/>
                  <a:sym typeface="Fira Sans Condensed"/>
                </a:rPr>
                <a:t>03</a:t>
              </a:r>
              <a:endParaRPr sz="4300" b="1">
                <a:solidFill>
                  <a:schemeClr val="lt1"/>
                </a:solidFill>
                <a:latin typeface="Fira Sans Condensed"/>
                <a:ea typeface="Fira Sans Condensed"/>
                <a:cs typeface="Fira Sans Condensed"/>
                <a:sym typeface="Fira Sans Condensed"/>
              </a:endParaRPr>
            </a:p>
          </p:txBody>
        </p:sp>
        <p:sp>
          <p:nvSpPr>
            <p:cNvPr id="17" name="Google Shape;918;p28">
              <a:extLst>
                <a:ext uri="{FF2B5EF4-FFF2-40B4-BE49-F238E27FC236}">
                  <a16:creationId xmlns:a16="http://schemas.microsoft.com/office/drawing/2014/main" id="{969F36B3-8719-AE44-A8FF-9391136A0A3A}"/>
                </a:ext>
              </a:extLst>
            </p:cNvPr>
            <p:cNvSpPr txBox="1"/>
            <p:nvPr/>
          </p:nvSpPr>
          <p:spPr>
            <a:xfrm>
              <a:off x="2917767" y="2613643"/>
              <a:ext cx="780300" cy="57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4300" b="1">
                  <a:solidFill>
                    <a:schemeClr val="lt1"/>
                  </a:solidFill>
                  <a:latin typeface="Fira Sans Condensed"/>
                  <a:ea typeface="Fira Sans Condensed"/>
                  <a:cs typeface="Fira Sans Condensed"/>
                  <a:sym typeface="Fira Sans Condensed"/>
                </a:rPr>
                <a:t>01</a:t>
              </a:r>
              <a:endParaRPr sz="4300" b="1">
                <a:solidFill>
                  <a:schemeClr val="lt1"/>
                </a:solidFill>
                <a:latin typeface="Fira Sans Condensed"/>
                <a:ea typeface="Fira Sans Condensed"/>
                <a:cs typeface="Fira Sans Condensed"/>
                <a:sym typeface="Fira Sans Condensed"/>
              </a:endParaRPr>
            </a:p>
          </p:txBody>
        </p:sp>
        <p:sp>
          <p:nvSpPr>
            <p:cNvPr id="18" name="Google Shape;919;p28">
              <a:extLst>
                <a:ext uri="{FF2B5EF4-FFF2-40B4-BE49-F238E27FC236}">
                  <a16:creationId xmlns:a16="http://schemas.microsoft.com/office/drawing/2014/main" id="{83036921-0AD5-2841-9CC4-97363C507F76}"/>
                </a:ext>
              </a:extLst>
            </p:cNvPr>
            <p:cNvSpPr txBox="1"/>
            <p:nvPr/>
          </p:nvSpPr>
          <p:spPr>
            <a:xfrm>
              <a:off x="6355326" y="3722210"/>
              <a:ext cx="3170392" cy="891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>
                <a:buClr>
                  <a:schemeClr val="dk1"/>
                </a:buClr>
                <a:buSzPts val="1100"/>
              </a:pPr>
              <a:r>
                <a:rPr lang="tr-TR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Başarılı bir iletişim için bir dilin konuşucusunun biçim ve içerik kadar, sosyal karşılıklılık hakkında da bilgisinin olması gerekir.</a:t>
              </a:r>
              <a:endParaRPr sz="24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endParaRPr>
            </a:p>
          </p:txBody>
        </p:sp>
        <p:sp>
          <p:nvSpPr>
            <p:cNvPr id="19" name="Google Shape;920;p28">
              <a:extLst>
                <a:ext uri="{FF2B5EF4-FFF2-40B4-BE49-F238E27FC236}">
                  <a16:creationId xmlns:a16="http://schemas.microsoft.com/office/drawing/2014/main" id="{F6C78FD0-6372-914D-A40D-AC8EE8B06405}"/>
                </a:ext>
              </a:extLst>
            </p:cNvPr>
            <p:cNvSpPr txBox="1"/>
            <p:nvPr/>
          </p:nvSpPr>
          <p:spPr>
            <a:xfrm>
              <a:off x="5740304" y="1316927"/>
              <a:ext cx="3495190" cy="9386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>
                <a:buClr>
                  <a:schemeClr val="dk1"/>
                </a:buClr>
                <a:buSzPts val="1100"/>
              </a:pPr>
              <a:r>
                <a:rPr lang="tr-TR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Kullanım bilgisi, dilin yapısal özelliklerine değil işlevsel özellikleri üzerine odaklanır. </a:t>
              </a:r>
              <a:endParaRPr sz="24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endParaRPr>
            </a:p>
          </p:txBody>
        </p:sp>
        <p:sp>
          <p:nvSpPr>
            <p:cNvPr id="20" name="Google Shape;921;p28">
              <a:extLst>
                <a:ext uri="{FF2B5EF4-FFF2-40B4-BE49-F238E27FC236}">
                  <a16:creationId xmlns:a16="http://schemas.microsoft.com/office/drawing/2014/main" id="{E5584DD3-FB26-DD47-849C-347813713F10}"/>
                </a:ext>
              </a:extLst>
            </p:cNvPr>
            <p:cNvSpPr txBox="1"/>
            <p:nvPr/>
          </p:nvSpPr>
          <p:spPr>
            <a:xfrm>
              <a:off x="-113416" y="3843956"/>
              <a:ext cx="3740525" cy="77316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r">
                <a:buClr>
                  <a:schemeClr val="dk1"/>
                </a:buClr>
                <a:buSzPts val="1100"/>
              </a:pPr>
              <a:r>
                <a:rPr lang="tr-TR" sz="2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Bir konuşmacının neyi, nasıl söyleyeceği, sohbet/anlatı bağlamına göre belirlenir.</a:t>
              </a:r>
              <a:endParaRPr sz="2400" dirty="0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endParaRPr>
            </a:p>
          </p:txBody>
        </p:sp>
        <p:cxnSp>
          <p:nvCxnSpPr>
            <p:cNvPr id="21" name="Google Shape;922;p28">
              <a:extLst>
                <a:ext uri="{FF2B5EF4-FFF2-40B4-BE49-F238E27FC236}">
                  <a16:creationId xmlns:a16="http://schemas.microsoft.com/office/drawing/2014/main" id="{3860E0DE-035C-E74A-AC65-9D718499BE36}"/>
                </a:ext>
              </a:extLst>
            </p:cNvPr>
            <p:cNvCxnSpPr>
              <a:cxnSpLocks/>
              <a:stCxn id="13" idx="3"/>
              <a:endCxn id="9" idx="3"/>
            </p:cNvCxnSpPr>
            <p:nvPr/>
          </p:nvCxnSpPr>
          <p:spPr>
            <a:xfrm>
              <a:off x="2066401" y="2901225"/>
              <a:ext cx="496499" cy="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cxnSp>
          <p:nvCxnSpPr>
            <p:cNvPr id="22" name="Google Shape;923;p28">
              <a:extLst>
                <a:ext uri="{FF2B5EF4-FFF2-40B4-BE49-F238E27FC236}">
                  <a16:creationId xmlns:a16="http://schemas.microsoft.com/office/drawing/2014/main" id="{6BB2837B-A27D-E646-B17D-6FAC9C766B1A}"/>
                </a:ext>
              </a:extLst>
            </p:cNvPr>
            <p:cNvCxnSpPr>
              <a:cxnSpLocks/>
              <a:stCxn id="20" idx="3"/>
            </p:cNvCxnSpPr>
            <p:nvPr/>
          </p:nvCxnSpPr>
          <p:spPr>
            <a:xfrm>
              <a:off x="3627109" y="4230540"/>
              <a:ext cx="521101" cy="57183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cxnSp>
          <p:nvCxnSpPr>
            <p:cNvPr id="23" name="Google Shape;924;p28">
              <a:extLst>
                <a:ext uri="{FF2B5EF4-FFF2-40B4-BE49-F238E27FC236}">
                  <a16:creationId xmlns:a16="http://schemas.microsoft.com/office/drawing/2014/main" id="{7092E2F8-CDA1-7F41-8FF6-A5E55F0DDB0B}"/>
                </a:ext>
              </a:extLst>
            </p:cNvPr>
            <p:cNvCxnSpPr>
              <a:cxnSpLocks/>
              <a:stCxn id="19" idx="1"/>
            </p:cNvCxnSpPr>
            <p:nvPr/>
          </p:nvCxnSpPr>
          <p:spPr>
            <a:xfrm flipH="1">
              <a:off x="5176305" y="1786261"/>
              <a:ext cx="563999" cy="4965"/>
            </a:xfrm>
            <a:prstGeom prst="straightConnector1">
              <a:avLst/>
            </a:prstGeom>
            <a:noFill/>
            <a:ln w="19050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cxnSp>
          <p:nvCxnSpPr>
            <p:cNvPr id="24" name="Google Shape;925;p28">
              <a:extLst>
                <a:ext uri="{FF2B5EF4-FFF2-40B4-BE49-F238E27FC236}">
                  <a16:creationId xmlns:a16="http://schemas.microsoft.com/office/drawing/2014/main" id="{81145477-FC78-C646-A76F-143823A36C6E}"/>
                </a:ext>
              </a:extLst>
            </p:cNvPr>
            <p:cNvCxnSpPr>
              <a:cxnSpLocks/>
              <a:endCxn id="11" idx="0"/>
            </p:cNvCxnSpPr>
            <p:nvPr/>
          </p:nvCxnSpPr>
          <p:spPr>
            <a:xfrm flipH="1" flipV="1">
              <a:off x="6580900" y="2901225"/>
              <a:ext cx="554726" cy="644969"/>
            </a:xfrm>
            <a:prstGeom prst="straightConnector1">
              <a:avLst/>
            </a:prstGeom>
            <a:noFill/>
            <a:ln w="19050" cap="flat" cmpd="sng">
              <a:solidFill>
                <a:schemeClr val="lt2"/>
              </a:solidFill>
              <a:prstDash val="solid"/>
              <a:round/>
              <a:headEnd type="none" w="med" len="med"/>
              <a:tailEnd type="oval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3489657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A8BFB67-1CF3-9748-A2CC-7860654D9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Konuşma, dil ve iletişim bozuklukları</a:t>
            </a:r>
          </a:p>
        </p:txBody>
      </p:sp>
      <p:grpSp>
        <p:nvGrpSpPr>
          <p:cNvPr id="38" name="Google Shape;46;p15">
            <a:extLst>
              <a:ext uri="{FF2B5EF4-FFF2-40B4-BE49-F238E27FC236}">
                <a16:creationId xmlns:a16="http://schemas.microsoft.com/office/drawing/2014/main" id="{45A2E395-62FB-B24B-AF68-FA0562CCA046}"/>
              </a:ext>
            </a:extLst>
          </p:cNvPr>
          <p:cNvGrpSpPr/>
          <p:nvPr/>
        </p:nvGrpSpPr>
        <p:grpSpPr>
          <a:xfrm>
            <a:off x="234683" y="2204099"/>
            <a:ext cx="11459551" cy="4282425"/>
            <a:chOff x="263760" y="1461150"/>
            <a:chExt cx="8426178" cy="3275450"/>
          </a:xfrm>
        </p:grpSpPr>
        <p:cxnSp>
          <p:nvCxnSpPr>
            <p:cNvPr id="39" name="Google Shape;47;p15">
              <a:extLst>
                <a:ext uri="{FF2B5EF4-FFF2-40B4-BE49-F238E27FC236}">
                  <a16:creationId xmlns:a16="http://schemas.microsoft.com/office/drawing/2014/main" id="{063C6791-2101-3D4E-8EA5-4E78F428CD6C}"/>
                </a:ext>
              </a:extLst>
            </p:cNvPr>
            <p:cNvCxnSpPr/>
            <p:nvPr/>
          </p:nvCxnSpPr>
          <p:spPr>
            <a:xfrm rot="10800000">
              <a:off x="3526400" y="3438800"/>
              <a:ext cx="0" cy="393900"/>
            </a:xfrm>
            <a:prstGeom prst="straightConnector1">
              <a:avLst/>
            </a:prstGeom>
            <a:noFill/>
            <a:ln w="19050" cap="flat" cmpd="sng">
              <a:solidFill>
                <a:srgbClr val="E94074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0" name="Google Shape;48;p15">
              <a:extLst>
                <a:ext uri="{FF2B5EF4-FFF2-40B4-BE49-F238E27FC236}">
                  <a16:creationId xmlns:a16="http://schemas.microsoft.com/office/drawing/2014/main" id="{889F3F33-A403-E446-8DCE-B6EA038F3C9C}"/>
                </a:ext>
              </a:extLst>
            </p:cNvPr>
            <p:cNvCxnSpPr/>
            <p:nvPr/>
          </p:nvCxnSpPr>
          <p:spPr>
            <a:xfrm rot="10800000">
              <a:off x="7686075" y="3438800"/>
              <a:ext cx="0" cy="393900"/>
            </a:xfrm>
            <a:prstGeom prst="straightConnector1">
              <a:avLst/>
            </a:prstGeom>
            <a:noFill/>
            <a:ln w="19050" cap="flat" cmpd="sng">
              <a:solidFill>
                <a:srgbClr val="F3986E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1" name="Google Shape;49;p15">
              <a:extLst>
                <a:ext uri="{FF2B5EF4-FFF2-40B4-BE49-F238E27FC236}">
                  <a16:creationId xmlns:a16="http://schemas.microsoft.com/office/drawing/2014/main" id="{473DEBEA-2763-4E42-86BE-4E24EC76B9B1}"/>
                </a:ext>
              </a:extLst>
            </p:cNvPr>
            <p:cNvCxnSpPr/>
            <p:nvPr/>
          </p:nvCxnSpPr>
          <p:spPr>
            <a:xfrm flipH="1">
              <a:off x="1488963" y="1932913"/>
              <a:ext cx="2058900" cy="2313900"/>
            </a:xfrm>
            <a:prstGeom prst="straightConnector1">
              <a:avLst/>
            </a:prstGeom>
            <a:noFill/>
            <a:ln w="19050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2" name="Google Shape;50;p15">
              <a:extLst>
                <a:ext uri="{FF2B5EF4-FFF2-40B4-BE49-F238E27FC236}">
                  <a16:creationId xmlns:a16="http://schemas.microsoft.com/office/drawing/2014/main" id="{59BE993D-EB5E-3544-B7A0-770C7AE02050}"/>
                </a:ext>
              </a:extLst>
            </p:cNvPr>
            <p:cNvCxnSpPr/>
            <p:nvPr/>
          </p:nvCxnSpPr>
          <p:spPr>
            <a:xfrm flipH="1">
              <a:off x="5606763" y="1932913"/>
              <a:ext cx="2058900" cy="2313900"/>
            </a:xfrm>
            <a:prstGeom prst="straightConnector1">
              <a:avLst/>
            </a:prstGeom>
            <a:noFill/>
            <a:ln w="19050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" name="Google Shape;51;p15">
              <a:extLst>
                <a:ext uri="{FF2B5EF4-FFF2-40B4-BE49-F238E27FC236}">
                  <a16:creationId xmlns:a16="http://schemas.microsoft.com/office/drawing/2014/main" id="{992826B1-F346-594B-8D98-2A7802570806}"/>
                </a:ext>
              </a:extLst>
            </p:cNvPr>
            <p:cNvCxnSpPr/>
            <p:nvPr/>
          </p:nvCxnSpPr>
          <p:spPr>
            <a:xfrm>
              <a:off x="3547863" y="1932913"/>
              <a:ext cx="2058900" cy="2313900"/>
            </a:xfrm>
            <a:prstGeom prst="straightConnector1">
              <a:avLst/>
            </a:prstGeom>
            <a:noFill/>
            <a:ln w="19050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" name="Google Shape;52;p15">
              <a:extLst>
                <a:ext uri="{FF2B5EF4-FFF2-40B4-BE49-F238E27FC236}">
                  <a16:creationId xmlns:a16="http://schemas.microsoft.com/office/drawing/2014/main" id="{A5EB84DC-FD01-B040-9832-FF581EFF13D9}"/>
                </a:ext>
              </a:extLst>
            </p:cNvPr>
            <p:cNvCxnSpPr/>
            <p:nvPr/>
          </p:nvCxnSpPr>
          <p:spPr>
            <a:xfrm>
              <a:off x="7657338" y="1932913"/>
              <a:ext cx="1032600" cy="1158900"/>
            </a:xfrm>
            <a:prstGeom prst="straightConnector1">
              <a:avLst/>
            </a:prstGeom>
            <a:noFill/>
            <a:ln w="19050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5" name="Google Shape;53;p15">
              <a:extLst>
                <a:ext uri="{FF2B5EF4-FFF2-40B4-BE49-F238E27FC236}">
                  <a16:creationId xmlns:a16="http://schemas.microsoft.com/office/drawing/2014/main" id="{D06B67C7-05B6-0B46-AE51-8DA460C9BEE1}"/>
                </a:ext>
              </a:extLst>
            </p:cNvPr>
            <p:cNvCxnSpPr/>
            <p:nvPr/>
          </p:nvCxnSpPr>
          <p:spPr>
            <a:xfrm>
              <a:off x="577525" y="3218250"/>
              <a:ext cx="919800" cy="1032600"/>
            </a:xfrm>
            <a:prstGeom prst="straightConnector1">
              <a:avLst/>
            </a:prstGeom>
            <a:noFill/>
            <a:ln w="19050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46" name="Google Shape;54;p15">
              <a:extLst>
                <a:ext uri="{FF2B5EF4-FFF2-40B4-BE49-F238E27FC236}">
                  <a16:creationId xmlns:a16="http://schemas.microsoft.com/office/drawing/2014/main" id="{1CDC473D-1A5B-0C40-96EE-FAAC18D132CF}"/>
                </a:ext>
              </a:extLst>
            </p:cNvPr>
            <p:cNvSpPr txBox="1"/>
            <p:nvPr/>
          </p:nvSpPr>
          <p:spPr>
            <a:xfrm>
              <a:off x="2154364" y="3832700"/>
              <a:ext cx="2841859" cy="903900"/>
            </a:xfrm>
            <a:prstGeom prst="rect">
              <a:avLst/>
            </a:prstGeom>
            <a:noFill/>
            <a:ln w="19050" cap="flat" cmpd="sng">
              <a:solidFill>
                <a:srgbClr val="E9407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Aileler</a:t>
              </a:r>
              <a:r>
                <a:rPr lang="en" kern="0" dirty="0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, </a:t>
              </a:r>
              <a:r>
                <a:rPr lang="en" kern="0" dirty="0" err="1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çoukları</a:t>
              </a:r>
              <a:r>
                <a:rPr lang="en" kern="0" dirty="0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3 </a:t>
              </a:r>
              <a:r>
                <a:rPr lang="en" kern="0" dirty="0" err="1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yaşına</a:t>
              </a:r>
              <a:r>
                <a:rPr lang="en" kern="0" dirty="0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kern="0" dirty="0" err="1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geldiğinde</a:t>
              </a:r>
              <a:r>
                <a:rPr lang="en" kern="0" dirty="0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kern="0" dirty="0" err="1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yeterli</a:t>
              </a:r>
              <a:r>
                <a:rPr lang="en" kern="0" dirty="0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kern="0" dirty="0" err="1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sözcük</a:t>
              </a:r>
              <a:r>
                <a:rPr lang="en" kern="0" dirty="0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kern="0" dirty="0" err="1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çıktıları</a:t>
              </a:r>
              <a:r>
                <a:rPr lang="en" kern="0" dirty="0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kern="0" dirty="0" err="1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yoksa</a:t>
              </a:r>
              <a:r>
                <a:rPr lang="en" kern="0" dirty="0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kern="0" dirty="0" err="1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bu</a:t>
              </a:r>
              <a:r>
                <a:rPr lang="en" kern="0" dirty="0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kern="0" dirty="0" err="1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durumdan</a:t>
              </a:r>
              <a:r>
                <a:rPr lang="en" kern="0" dirty="0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kern="0" dirty="0" err="1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şüphe</a:t>
              </a:r>
              <a:r>
                <a:rPr lang="en" kern="0" dirty="0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kern="0" dirty="0" err="1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etmeliler</a:t>
              </a:r>
              <a:r>
                <a:rPr lang="en" kern="0" dirty="0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. </a:t>
              </a:r>
              <a:endParaRPr kumimoji="0" b="0" i="0" u="none" strike="noStrike" kern="0" cap="none" spc="0" normalizeH="0" baseline="0" noProof="0" dirty="0">
                <a:ln>
                  <a:noFill/>
                </a:ln>
                <a:solidFill>
                  <a:srgbClr val="252525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endParaRPr>
            </a:p>
          </p:txBody>
        </p:sp>
        <p:sp>
          <p:nvSpPr>
            <p:cNvPr id="47" name="Google Shape;55;p15">
              <a:extLst>
                <a:ext uri="{FF2B5EF4-FFF2-40B4-BE49-F238E27FC236}">
                  <a16:creationId xmlns:a16="http://schemas.microsoft.com/office/drawing/2014/main" id="{04FCF0DE-E313-1044-BAD5-F254E5410DFD}"/>
                </a:ext>
              </a:extLst>
            </p:cNvPr>
            <p:cNvSpPr/>
            <p:nvPr/>
          </p:nvSpPr>
          <p:spPr>
            <a:xfrm>
              <a:off x="6685322" y="2744875"/>
              <a:ext cx="2001474" cy="694021"/>
            </a:xfrm>
            <a:custGeom>
              <a:avLst/>
              <a:gdLst/>
              <a:ahLst/>
              <a:cxnLst/>
              <a:rect l="l" t="t" r="r" b="b"/>
              <a:pathLst>
                <a:path w="35440" h="12289" extrusionOk="0">
                  <a:moveTo>
                    <a:pt x="0" y="1"/>
                  </a:moveTo>
                  <a:lnTo>
                    <a:pt x="0" y="12288"/>
                  </a:lnTo>
                  <a:lnTo>
                    <a:pt x="35439" y="12288"/>
                  </a:lnTo>
                  <a:lnTo>
                    <a:pt x="35439" y="1"/>
                  </a:lnTo>
                  <a:close/>
                </a:path>
              </a:pathLst>
            </a:custGeom>
            <a:gradFill>
              <a:gsLst>
                <a:gs pos="0">
                  <a:srgbClr val="F3986E"/>
                </a:gs>
                <a:gs pos="100000">
                  <a:srgbClr val="F4DE63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48" name="Google Shape;56;p15">
              <a:extLst>
                <a:ext uri="{FF2B5EF4-FFF2-40B4-BE49-F238E27FC236}">
                  <a16:creationId xmlns:a16="http://schemas.microsoft.com/office/drawing/2014/main" id="{35B5DC13-E420-0843-9AD5-E6C8B43487C1}"/>
                </a:ext>
              </a:extLst>
            </p:cNvPr>
            <p:cNvSpPr/>
            <p:nvPr/>
          </p:nvSpPr>
          <p:spPr>
            <a:xfrm>
              <a:off x="4609323" y="2744875"/>
              <a:ext cx="2239799" cy="694021"/>
            </a:xfrm>
            <a:custGeom>
              <a:avLst/>
              <a:gdLst/>
              <a:ahLst/>
              <a:cxnLst/>
              <a:rect l="l" t="t" r="r" b="b"/>
              <a:pathLst>
                <a:path w="39660" h="12289" extrusionOk="0">
                  <a:moveTo>
                    <a:pt x="1" y="1"/>
                  </a:moveTo>
                  <a:lnTo>
                    <a:pt x="1" y="12288"/>
                  </a:lnTo>
                  <a:lnTo>
                    <a:pt x="35440" y="12288"/>
                  </a:lnTo>
                  <a:lnTo>
                    <a:pt x="35440" y="10364"/>
                  </a:lnTo>
                  <a:lnTo>
                    <a:pt x="39659" y="6144"/>
                  </a:lnTo>
                  <a:lnTo>
                    <a:pt x="35440" y="1928"/>
                  </a:lnTo>
                  <a:lnTo>
                    <a:pt x="35440" y="1"/>
                  </a:lnTo>
                  <a:close/>
                </a:path>
              </a:pathLst>
            </a:custGeom>
            <a:gradFill>
              <a:gsLst>
                <a:gs pos="0">
                  <a:srgbClr val="8DD9F0"/>
                </a:gs>
                <a:gs pos="100000">
                  <a:srgbClr val="6E55B9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49" name="Google Shape;57;p15">
              <a:extLst>
                <a:ext uri="{FF2B5EF4-FFF2-40B4-BE49-F238E27FC236}">
                  <a16:creationId xmlns:a16="http://schemas.microsoft.com/office/drawing/2014/main" id="{7A7900E0-B3EB-E744-BECF-8DCC5E7EF1EB}"/>
                </a:ext>
              </a:extLst>
            </p:cNvPr>
            <p:cNvSpPr/>
            <p:nvPr/>
          </p:nvSpPr>
          <p:spPr>
            <a:xfrm>
              <a:off x="2533268" y="2744875"/>
              <a:ext cx="2239799" cy="694021"/>
            </a:xfrm>
            <a:custGeom>
              <a:avLst/>
              <a:gdLst/>
              <a:ahLst/>
              <a:cxnLst/>
              <a:rect l="l" t="t" r="r" b="b"/>
              <a:pathLst>
                <a:path w="39660" h="12289" extrusionOk="0">
                  <a:moveTo>
                    <a:pt x="1" y="1"/>
                  </a:moveTo>
                  <a:lnTo>
                    <a:pt x="1" y="12288"/>
                  </a:lnTo>
                  <a:lnTo>
                    <a:pt x="35440" y="12288"/>
                  </a:lnTo>
                  <a:lnTo>
                    <a:pt x="35440" y="10364"/>
                  </a:lnTo>
                  <a:lnTo>
                    <a:pt x="39659" y="6144"/>
                  </a:lnTo>
                  <a:lnTo>
                    <a:pt x="35440" y="1928"/>
                  </a:lnTo>
                  <a:lnTo>
                    <a:pt x="35440" y="1"/>
                  </a:lnTo>
                  <a:close/>
                </a:path>
              </a:pathLst>
            </a:custGeom>
            <a:gradFill>
              <a:gsLst>
                <a:gs pos="0">
                  <a:srgbClr val="E94074"/>
                </a:gs>
                <a:gs pos="100000">
                  <a:srgbClr val="F3986E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50" name="Google Shape;58;p15">
              <a:extLst>
                <a:ext uri="{FF2B5EF4-FFF2-40B4-BE49-F238E27FC236}">
                  <a16:creationId xmlns:a16="http://schemas.microsoft.com/office/drawing/2014/main" id="{03D5FFBB-87D7-0443-8F34-31E390442FCA}"/>
                </a:ext>
              </a:extLst>
            </p:cNvPr>
            <p:cNvSpPr txBox="1"/>
            <p:nvPr/>
          </p:nvSpPr>
          <p:spPr>
            <a:xfrm>
              <a:off x="6723813" y="3832700"/>
              <a:ext cx="1924500" cy="903900"/>
            </a:xfrm>
            <a:prstGeom prst="rect">
              <a:avLst/>
            </a:prstGeom>
            <a:noFill/>
            <a:ln w="19050" cap="flat" cmpd="sng">
              <a:solidFill>
                <a:srgbClr val="F3986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52525"/>
                </a:buClr>
                <a:buSzPts val="1100"/>
                <a:buFont typeface="Arial"/>
                <a:buNone/>
                <a:tabLst/>
                <a:defRPr/>
              </a:pP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Konuşamayan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çocuklarla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ilgili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mitlere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aldırış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etmemeliler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. </a:t>
              </a:r>
              <a:endParaRPr kumimoji="0" b="0" i="0" u="none" strike="noStrike" kern="0" cap="none" spc="0" normalizeH="0" baseline="0" noProof="0" dirty="0">
                <a:ln>
                  <a:noFill/>
                </a:ln>
                <a:solidFill>
                  <a:srgbClr val="252525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endParaRPr>
            </a:p>
          </p:txBody>
        </p:sp>
        <p:cxnSp>
          <p:nvCxnSpPr>
            <p:cNvPr id="51" name="Google Shape;59;p15">
              <a:extLst>
                <a:ext uri="{FF2B5EF4-FFF2-40B4-BE49-F238E27FC236}">
                  <a16:creationId xmlns:a16="http://schemas.microsoft.com/office/drawing/2014/main" id="{809D9F0F-FCA4-874B-98C8-C7769605C0D9}"/>
                </a:ext>
              </a:extLst>
            </p:cNvPr>
            <p:cNvCxnSpPr>
              <a:cxnSpLocks/>
              <a:endCxn id="52" idx="2"/>
            </p:cNvCxnSpPr>
            <p:nvPr/>
          </p:nvCxnSpPr>
          <p:spPr>
            <a:xfrm flipV="1">
              <a:off x="1459975" y="2365050"/>
              <a:ext cx="38968" cy="379800"/>
            </a:xfrm>
            <a:prstGeom prst="straightConnector1">
              <a:avLst/>
            </a:prstGeom>
            <a:noFill/>
            <a:ln w="19050" cap="flat" cmpd="sng">
              <a:solidFill>
                <a:srgbClr val="8BF5B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52" name="Google Shape;60;p15">
              <a:extLst>
                <a:ext uri="{FF2B5EF4-FFF2-40B4-BE49-F238E27FC236}">
                  <a16:creationId xmlns:a16="http://schemas.microsoft.com/office/drawing/2014/main" id="{706B6653-74CC-B64F-831D-ECA05AD479E5}"/>
                </a:ext>
              </a:extLst>
            </p:cNvPr>
            <p:cNvSpPr txBox="1"/>
            <p:nvPr/>
          </p:nvSpPr>
          <p:spPr>
            <a:xfrm>
              <a:off x="263760" y="1461150"/>
              <a:ext cx="2470365" cy="903900"/>
            </a:xfrm>
            <a:prstGeom prst="rect">
              <a:avLst/>
            </a:prstGeom>
            <a:noFill/>
            <a:ln w="19050" cap="flat" cmpd="sng">
              <a:solidFill>
                <a:srgbClr val="8BF5B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Tipik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gelişim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gösteren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çocuklar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doğal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biçimde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öğrenebilirken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bazı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çocuklar</a:t>
              </a:r>
              <a:r>
                <a:rPr lang="en" kern="0" dirty="0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kern="0" dirty="0" err="1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dili</a:t>
              </a:r>
              <a:r>
                <a:rPr lang="en" kern="0" dirty="0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kern="0" dirty="0" err="1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edinmede</a:t>
              </a:r>
              <a:r>
                <a:rPr lang="en" kern="0" dirty="0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kern="0" dirty="0" err="1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ve</a:t>
              </a:r>
              <a:r>
                <a:rPr lang="en" kern="0" dirty="0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kern="0" dirty="0" err="1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konuşmada</a:t>
              </a:r>
              <a:r>
                <a:rPr lang="en" kern="0" dirty="0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kern="0" dirty="0" err="1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sorun</a:t>
              </a:r>
              <a:r>
                <a:rPr lang="en" kern="0" dirty="0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 </a:t>
              </a:r>
              <a:r>
                <a:rPr lang="en" kern="0" dirty="0" err="1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yaşayabilir</a:t>
              </a:r>
              <a:r>
                <a:rPr lang="en" kern="0" dirty="0">
                  <a:solidFill>
                    <a:srgbClr val="25252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.</a:t>
              </a:r>
              <a:endParaRPr kumimoji="0" b="0" i="0" u="none" strike="noStrike" kern="0" cap="none" spc="0" normalizeH="0" baseline="0" noProof="0" dirty="0">
                <a:ln>
                  <a:noFill/>
                </a:ln>
                <a:solidFill>
                  <a:srgbClr val="252525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endParaRPr>
            </a:p>
          </p:txBody>
        </p:sp>
        <p:cxnSp>
          <p:nvCxnSpPr>
            <p:cNvPr id="53" name="Google Shape;61;p15">
              <a:extLst>
                <a:ext uri="{FF2B5EF4-FFF2-40B4-BE49-F238E27FC236}">
                  <a16:creationId xmlns:a16="http://schemas.microsoft.com/office/drawing/2014/main" id="{0B6726F3-301F-D34D-8F2F-606945BDC4CD}"/>
                </a:ext>
              </a:extLst>
            </p:cNvPr>
            <p:cNvCxnSpPr>
              <a:endCxn id="54" idx="2"/>
            </p:cNvCxnSpPr>
            <p:nvPr/>
          </p:nvCxnSpPr>
          <p:spPr>
            <a:xfrm rot="10800000">
              <a:off x="5602613" y="2365050"/>
              <a:ext cx="0" cy="379800"/>
            </a:xfrm>
            <a:prstGeom prst="straightConnector1">
              <a:avLst/>
            </a:prstGeom>
            <a:noFill/>
            <a:ln w="19050" cap="flat" cmpd="sng">
              <a:solidFill>
                <a:srgbClr val="6E55B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54" name="Google Shape;62;p15">
              <a:extLst>
                <a:ext uri="{FF2B5EF4-FFF2-40B4-BE49-F238E27FC236}">
                  <a16:creationId xmlns:a16="http://schemas.microsoft.com/office/drawing/2014/main" id="{212F86CA-F8B7-F541-A0BF-377452523186}"/>
                </a:ext>
              </a:extLst>
            </p:cNvPr>
            <p:cNvSpPr txBox="1"/>
            <p:nvPr/>
          </p:nvSpPr>
          <p:spPr>
            <a:xfrm>
              <a:off x="4640363" y="1461150"/>
              <a:ext cx="1924500" cy="903900"/>
            </a:xfrm>
            <a:prstGeom prst="rect">
              <a:avLst/>
            </a:prstGeom>
            <a:noFill/>
            <a:ln w="19050" cap="flat" cmpd="sng">
              <a:solidFill>
                <a:srgbClr val="6E55B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tr-TR" b="0" i="0" u="none" strike="noStrike" kern="0" cap="none" spc="0" normalizeH="0" baseline="0" noProof="0" dirty="0">
                  <a:ln>
                    <a:noFill/>
                  </a:ln>
                  <a:solidFill>
                    <a:srgbClr val="25252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rPr>
                <a:t>Uzmana danışmalılar</a:t>
              </a:r>
              <a:endParaRPr kumimoji="0" b="0" i="0" u="none" strike="noStrike" kern="0" cap="none" spc="0" normalizeH="0" baseline="0" noProof="0" dirty="0">
                <a:ln>
                  <a:noFill/>
                </a:ln>
                <a:solidFill>
                  <a:srgbClr val="252525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endParaRPr>
            </a:p>
          </p:txBody>
        </p:sp>
        <p:sp>
          <p:nvSpPr>
            <p:cNvPr id="55" name="Google Shape;63;p15">
              <a:extLst>
                <a:ext uri="{FF2B5EF4-FFF2-40B4-BE49-F238E27FC236}">
                  <a16:creationId xmlns:a16="http://schemas.microsoft.com/office/drawing/2014/main" id="{0471C8E2-7310-4E48-A5EB-2B8AA3738A46}"/>
                </a:ext>
              </a:extLst>
            </p:cNvPr>
            <p:cNvSpPr/>
            <p:nvPr/>
          </p:nvSpPr>
          <p:spPr>
            <a:xfrm>
              <a:off x="1297525" y="4050025"/>
              <a:ext cx="324900" cy="324900"/>
            </a:xfrm>
            <a:prstGeom prst="ellipse">
              <a:avLst/>
            </a:prstGeom>
            <a:gradFill>
              <a:gsLst>
                <a:gs pos="0">
                  <a:srgbClr val="8BF5BB"/>
                </a:gs>
                <a:gs pos="100000">
                  <a:srgbClr val="8DD9F0"/>
                </a:gs>
              </a:gsLst>
              <a:lin ang="2700006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56" name="Google Shape;64;p15">
              <a:extLst>
                <a:ext uri="{FF2B5EF4-FFF2-40B4-BE49-F238E27FC236}">
                  <a16:creationId xmlns:a16="http://schemas.microsoft.com/office/drawing/2014/main" id="{65D26F01-3F27-0445-8478-03A4F7B45B36}"/>
                </a:ext>
              </a:extLst>
            </p:cNvPr>
            <p:cNvSpPr/>
            <p:nvPr/>
          </p:nvSpPr>
          <p:spPr>
            <a:xfrm>
              <a:off x="832025" y="3590150"/>
              <a:ext cx="324900" cy="324900"/>
            </a:xfrm>
            <a:prstGeom prst="ellipse">
              <a:avLst/>
            </a:prstGeom>
            <a:gradFill>
              <a:gsLst>
                <a:gs pos="0">
                  <a:srgbClr val="8BF5BB"/>
                </a:gs>
                <a:gs pos="100000">
                  <a:srgbClr val="8DD9F0"/>
                </a:gs>
              </a:gsLst>
              <a:lin ang="2700006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57" name="Google Shape;65;p15">
              <a:extLst>
                <a:ext uri="{FF2B5EF4-FFF2-40B4-BE49-F238E27FC236}">
                  <a16:creationId xmlns:a16="http://schemas.microsoft.com/office/drawing/2014/main" id="{5DAEEB6F-4F09-CE42-8678-C2FE81971C95}"/>
                </a:ext>
              </a:extLst>
            </p:cNvPr>
            <p:cNvSpPr/>
            <p:nvPr/>
          </p:nvSpPr>
          <p:spPr>
            <a:xfrm>
              <a:off x="1743400" y="3590150"/>
              <a:ext cx="324900" cy="324900"/>
            </a:xfrm>
            <a:prstGeom prst="ellipse">
              <a:avLst/>
            </a:prstGeom>
            <a:gradFill>
              <a:gsLst>
                <a:gs pos="0">
                  <a:srgbClr val="8BF5BB"/>
                </a:gs>
                <a:gs pos="100000">
                  <a:srgbClr val="8DD9F0"/>
                </a:gs>
              </a:gsLst>
              <a:lin ang="2700006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58" name="Google Shape;66;p15">
              <a:extLst>
                <a:ext uri="{FF2B5EF4-FFF2-40B4-BE49-F238E27FC236}">
                  <a16:creationId xmlns:a16="http://schemas.microsoft.com/office/drawing/2014/main" id="{8F9C5DDD-18B6-2743-A8C9-2CDFF8EFAAF3}"/>
                </a:ext>
              </a:extLst>
            </p:cNvPr>
            <p:cNvSpPr/>
            <p:nvPr/>
          </p:nvSpPr>
          <p:spPr>
            <a:xfrm>
              <a:off x="5453600" y="4050025"/>
              <a:ext cx="324900" cy="324900"/>
            </a:xfrm>
            <a:prstGeom prst="ellipse">
              <a:avLst/>
            </a:prstGeom>
            <a:gradFill>
              <a:gsLst>
                <a:gs pos="0">
                  <a:srgbClr val="8DD9F0"/>
                </a:gs>
                <a:gs pos="100000">
                  <a:srgbClr val="6E55B9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59" name="Google Shape;67;p15">
              <a:extLst>
                <a:ext uri="{FF2B5EF4-FFF2-40B4-BE49-F238E27FC236}">
                  <a16:creationId xmlns:a16="http://schemas.microsoft.com/office/drawing/2014/main" id="{3C1A6A48-D244-8E4F-9370-50840EDA3918}"/>
                </a:ext>
              </a:extLst>
            </p:cNvPr>
            <p:cNvSpPr/>
            <p:nvPr/>
          </p:nvSpPr>
          <p:spPr>
            <a:xfrm>
              <a:off x="4988100" y="3590150"/>
              <a:ext cx="324900" cy="324900"/>
            </a:xfrm>
            <a:prstGeom prst="ellipse">
              <a:avLst/>
            </a:prstGeom>
            <a:gradFill>
              <a:gsLst>
                <a:gs pos="0">
                  <a:srgbClr val="8DD9F0"/>
                </a:gs>
                <a:gs pos="100000">
                  <a:srgbClr val="6E55B9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0" name="Google Shape;68;p15">
              <a:extLst>
                <a:ext uri="{FF2B5EF4-FFF2-40B4-BE49-F238E27FC236}">
                  <a16:creationId xmlns:a16="http://schemas.microsoft.com/office/drawing/2014/main" id="{58F2D543-AD8D-8B44-9421-0C10A3D2B617}"/>
                </a:ext>
              </a:extLst>
            </p:cNvPr>
            <p:cNvSpPr/>
            <p:nvPr/>
          </p:nvSpPr>
          <p:spPr>
            <a:xfrm>
              <a:off x="5899475" y="3590150"/>
              <a:ext cx="324900" cy="324900"/>
            </a:xfrm>
            <a:prstGeom prst="ellipse">
              <a:avLst/>
            </a:prstGeom>
            <a:gradFill>
              <a:gsLst>
                <a:gs pos="0">
                  <a:srgbClr val="8DD9F0"/>
                </a:gs>
                <a:gs pos="100000">
                  <a:srgbClr val="6E55B9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1" name="Google Shape;69;p15">
              <a:extLst>
                <a:ext uri="{FF2B5EF4-FFF2-40B4-BE49-F238E27FC236}">
                  <a16:creationId xmlns:a16="http://schemas.microsoft.com/office/drawing/2014/main" id="{D1595319-989E-E044-8EAA-2514E96D0F24}"/>
                </a:ext>
              </a:extLst>
            </p:cNvPr>
            <p:cNvSpPr/>
            <p:nvPr/>
          </p:nvSpPr>
          <p:spPr>
            <a:xfrm rot="10800000">
              <a:off x="7507375" y="1793200"/>
              <a:ext cx="324900" cy="324900"/>
            </a:xfrm>
            <a:prstGeom prst="ellipse">
              <a:avLst/>
            </a:prstGeom>
            <a:gradFill>
              <a:gsLst>
                <a:gs pos="0">
                  <a:srgbClr val="F3986E"/>
                </a:gs>
                <a:gs pos="100000">
                  <a:srgbClr val="F4DE63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2" name="Google Shape;70;p15">
              <a:extLst>
                <a:ext uri="{FF2B5EF4-FFF2-40B4-BE49-F238E27FC236}">
                  <a16:creationId xmlns:a16="http://schemas.microsoft.com/office/drawing/2014/main" id="{189EF10C-1976-D148-9504-40505496DDB6}"/>
                </a:ext>
              </a:extLst>
            </p:cNvPr>
            <p:cNvSpPr/>
            <p:nvPr/>
          </p:nvSpPr>
          <p:spPr>
            <a:xfrm rot="10800000">
              <a:off x="7965125" y="2235025"/>
              <a:ext cx="324900" cy="324900"/>
            </a:xfrm>
            <a:prstGeom prst="ellipse">
              <a:avLst/>
            </a:prstGeom>
            <a:gradFill>
              <a:gsLst>
                <a:gs pos="0">
                  <a:srgbClr val="F3986E"/>
                </a:gs>
                <a:gs pos="100000">
                  <a:srgbClr val="F4DE63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3" name="Google Shape;71;p15">
              <a:extLst>
                <a:ext uri="{FF2B5EF4-FFF2-40B4-BE49-F238E27FC236}">
                  <a16:creationId xmlns:a16="http://schemas.microsoft.com/office/drawing/2014/main" id="{E1EBCC36-F0FA-D840-8B79-894980B169CB}"/>
                </a:ext>
              </a:extLst>
            </p:cNvPr>
            <p:cNvSpPr/>
            <p:nvPr/>
          </p:nvSpPr>
          <p:spPr>
            <a:xfrm rot="10800000">
              <a:off x="7053750" y="2235025"/>
              <a:ext cx="324900" cy="324900"/>
            </a:xfrm>
            <a:prstGeom prst="ellipse">
              <a:avLst/>
            </a:prstGeom>
            <a:gradFill>
              <a:gsLst>
                <a:gs pos="0">
                  <a:srgbClr val="F3986E"/>
                </a:gs>
                <a:gs pos="100000">
                  <a:srgbClr val="F4DE63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4" name="Google Shape;72;p15">
              <a:extLst>
                <a:ext uri="{FF2B5EF4-FFF2-40B4-BE49-F238E27FC236}">
                  <a16:creationId xmlns:a16="http://schemas.microsoft.com/office/drawing/2014/main" id="{8EDC900F-C7CB-D140-84B0-94F7D3288340}"/>
                </a:ext>
              </a:extLst>
            </p:cNvPr>
            <p:cNvSpPr txBox="1"/>
            <p:nvPr/>
          </p:nvSpPr>
          <p:spPr>
            <a:xfrm>
              <a:off x="2911688" y="2929925"/>
              <a:ext cx="1229400" cy="33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endParaRPr>
            </a:p>
          </p:txBody>
        </p:sp>
        <p:sp>
          <p:nvSpPr>
            <p:cNvPr id="65" name="Google Shape;73;p15">
              <a:extLst>
                <a:ext uri="{FF2B5EF4-FFF2-40B4-BE49-F238E27FC236}">
                  <a16:creationId xmlns:a16="http://schemas.microsoft.com/office/drawing/2014/main" id="{C3044092-DE33-F34C-BFA3-847532D51DFE}"/>
                </a:ext>
              </a:extLst>
            </p:cNvPr>
            <p:cNvSpPr txBox="1"/>
            <p:nvPr/>
          </p:nvSpPr>
          <p:spPr>
            <a:xfrm>
              <a:off x="4987900" y="2929925"/>
              <a:ext cx="1229400" cy="33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endParaRPr>
            </a:p>
          </p:txBody>
        </p:sp>
        <p:sp>
          <p:nvSpPr>
            <p:cNvPr id="66" name="Google Shape;74;p15">
              <a:extLst>
                <a:ext uri="{FF2B5EF4-FFF2-40B4-BE49-F238E27FC236}">
                  <a16:creationId xmlns:a16="http://schemas.microsoft.com/office/drawing/2014/main" id="{EF04C3C3-6904-CE4F-BC54-15383655C528}"/>
                </a:ext>
              </a:extLst>
            </p:cNvPr>
            <p:cNvSpPr txBox="1"/>
            <p:nvPr/>
          </p:nvSpPr>
          <p:spPr>
            <a:xfrm>
              <a:off x="7064100" y="2929925"/>
              <a:ext cx="1229400" cy="33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endParaRPr>
            </a:p>
          </p:txBody>
        </p:sp>
        <p:sp>
          <p:nvSpPr>
            <p:cNvPr id="67" name="Google Shape;75;p15">
              <a:extLst>
                <a:ext uri="{FF2B5EF4-FFF2-40B4-BE49-F238E27FC236}">
                  <a16:creationId xmlns:a16="http://schemas.microsoft.com/office/drawing/2014/main" id="{D51EA29C-266E-6E48-9093-732B369D9E0D}"/>
                </a:ext>
              </a:extLst>
            </p:cNvPr>
            <p:cNvSpPr/>
            <p:nvPr/>
          </p:nvSpPr>
          <p:spPr>
            <a:xfrm rot="10800000">
              <a:off x="3368850" y="1793200"/>
              <a:ext cx="324900" cy="324900"/>
            </a:xfrm>
            <a:prstGeom prst="ellipse">
              <a:avLst/>
            </a:prstGeom>
            <a:gradFill>
              <a:gsLst>
                <a:gs pos="0">
                  <a:srgbClr val="E94074"/>
                </a:gs>
                <a:gs pos="100000">
                  <a:srgbClr val="F3986E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8" name="Google Shape;76;p15">
              <a:extLst>
                <a:ext uri="{FF2B5EF4-FFF2-40B4-BE49-F238E27FC236}">
                  <a16:creationId xmlns:a16="http://schemas.microsoft.com/office/drawing/2014/main" id="{DE360C53-9FFA-9C40-AFEA-DFD0F6CBB4CD}"/>
                </a:ext>
              </a:extLst>
            </p:cNvPr>
            <p:cNvSpPr/>
            <p:nvPr/>
          </p:nvSpPr>
          <p:spPr>
            <a:xfrm rot="10800000">
              <a:off x="3826600" y="2235025"/>
              <a:ext cx="324900" cy="324900"/>
            </a:xfrm>
            <a:prstGeom prst="ellipse">
              <a:avLst/>
            </a:prstGeom>
            <a:gradFill>
              <a:gsLst>
                <a:gs pos="0">
                  <a:srgbClr val="E94074"/>
                </a:gs>
                <a:gs pos="100000">
                  <a:srgbClr val="F3986E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9" name="Google Shape;77;p15">
              <a:extLst>
                <a:ext uri="{FF2B5EF4-FFF2-40B4-BE49-F238E27FC236}">
                  <a16:creationId xmlns:a16="http://schemas.microsoft.com/office/drawing/2014/main" id="{58CDD8BA-F94C-8A4F-B424-811E3C059C51}"/>
                </a:ext>
              </a:extLst>
            </p:cNvPr>
            <p:cNvSpPr/>
            <p:nvPr/>
          </p:nvSpPr>
          <p:spPr>
            <a:xfrm rot="10800000">
              <a:off x="2915225" y="2235025"/>
              <a:ext cx="324900" cy="324900"/>
            </a:xfrm>
            <a:prstGeom prst="ellipse">
              <a:avLst/>
            </a:prstGeom>
            <a:gradFill>
              <a:gsLst>
                <a:gs pos="0">
                  <a:srgbClr val="E94074"/>
                </a:gs>
                <a:gs pos="100000">
                  <a:srgbClr val="F3986E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0" name="Google Shape;78;p15">
              <a:extLst>
                <a:ext uri="{FF2B5EF4-FFF2-40B4-BE49-F238E27FC236}">
                  <a16:creationId xmlns:a16="http://schemas.microsoft.com/office/drawing/2014/main" id="{77DFB79C-7183-474D-91EC-AC9825F4D25C}"/>
                </a:ext>
              </a:extLst>
            </p:cNvPr>
            <p:cNvSpPr/>
            <p:nvPr/>
          </p:nvSpPr>
          <p:spPr>
            <a:xfrm>
              <a:off x="457205" y="2751863"/>
              <a:ext cx="2239799" cy="694021"/>
            </a:xfrm>
            <a:custGeom>
              <a:avLst/>
              <a:gdLst/>
              <a:ahLst/>
              <a:cxnLst/>
              <a:rect l="l" t="t" r="r" b="b"/>
              <a:pathLst>
                <a:path w="39660" h="12289" extrusionOk="0">
                  <a:moveTo>
                    <a:pt x="1" y="1"/>
                  </a:moveTo>
                  <a:lnTo>
                    <a:pt x="1" y="12288"/>
                  </a:lnTo>
                  <a:lnTo>
                    <a:pt x="35440" y="12288"/>
                  </a:lnTo>
                  <a:lnTo>
                    <a:pt x="35440" y="10364"/>
                  </a:lnTo>
                  <a:lnTo>
                    <a:pt x="39659" y="6144"/>
                  </a:lnTo>
                  <a:lnTo>
                    <a:pt x="35440" y="1928"/>
                  </a:lnTo>
                  <a:lnTo>
                    <a:pt x="35440" y="1"/>
                  </a:lnTo>
                  <a:close/>
                </a:path>
              </a:pathLst>
            </a:custGeom>
            <a:gradFill>
              <a:gsLst>
                <a:gs pos="0">
                  <a:srgbClr val="8BF5BB"/>
                </a:gs>
                <a:gs pos="100000">
                  <a:srgbClr val="8DD9F0"/>
                </a:gs>
              </a:gsLst>
              <a:lin ang="2698631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1" name="Google Shape;79;p15">
              <a:extLst>
                <a:ext uri="{FF2B5EF4-FFF2-40B4-BE49-F238E27FC236}">
                  <a16:creationId xmlns:a16="http://schemas.microsoft.com/office/drawing/2014/main" id="{D8BF1A3B-D1E5-8941-8968-448A53A255F3}"/>
                </a:ext>
              </a:extLst>
            </p:cNvPr>
            <p:cNvSpPr txBox="1"/>
            <p:nvPr/>
          </p:nvSpPr>
          <p:spPr>
            <a:xfrm>
              <a:off x="845263" y="2929925"/>
              <a:ext cx="1229400" cy="338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38828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E6DC92F-12DD-0E44-BF86-62A90EC74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Konuşamayan Çocuklarla İlgili Mitler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800030-640E-6442-B1BB-38104656E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Erkek çocuklar daha geç konuşur merak etme.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İhtiyacı olan her şeyi sağlıyoruz ondan konuşmuyor. 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Evde iki dil konuşuyoruz kafası karıştı ondan konuşmuyor.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Çok tembel bir çocuk konuşmaya üşeniyor olabilir. 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Babası da 3 yaşından sonra konuşmuştur. </a:t>
            </a:r>
          </a:p>
        </p:txBody>
      </p:sp>
    </p:spTree>
    <p:extLst>
      <p:ext uri="{BB962C8B-B14F-4D97-AF65-F5344CB8AC3E}">
        <p14:creationId xmlns:p14="http://schemas.microsoft.com/office/powerpoint/2010/main" val="42321473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5DA4709-F9CB-1146-9E89-1EB50B8FA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İletişim </a:t>
            </a:r>
            <a:r>
              <a:rPr lang="tr-TR" sz="3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bOZUKLUKLARI</a:t>
            </a:r>
            <a:endParaRPr lang="tr-TR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0" name="Google Shape;541;p22">
            <a:extLst>
              <a:ext uri="{FF2B5EF4-FFF2-40B4-BE49-F238E27FC236}">
                <a16:creationId xmlns:a16="http://schemas.microsoft.com/office/drawing/2014/main" id="{D93B1FA7-411B-0448-9CDC-EE44FC253069}"/>
              </a:ext>
            </a:extLst>
          </p:cNvPr>
          <p:cNvSpPr/>
          <p:nvPr/>
        </p:nvSpPr>
        <p:spPr>
          <a:xfrm>
            <a:off x="1744250" y="3160092"/>
            <a:ext cx="692400" cy="692400"/>
          </a:xfrm>
          <a:prstGeom prst="ellipse">
            <a:avLst/>
          </a:prstGeom>
          <a:solidFill>
            <a:srgbClr val="EAA62F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132" name="Google Shape;543;p22">
            <a:extLst>
              <a:ext uri="{FF2B5EF4-FFF2-40B4-BE49-F238E27FC236}">
                <a16:creationId xmlns:a16="http://schemas.microsoft.com/office/drawing/2014/main" id="{79613CC5-156C-4149-9091-435C50A38020}"/>
              </a:ext>
            </a:extLst>
          </p:cNvPr>
          <p:cNvSpPr/>
          <p:nvPr/>
        </p:nvSpPr>
        <p:spPr>
          <a:xfrm>
            <a:off x="9766156" y="3134566"/>
            <a:ext cx="692400" cy="692400"/>
          </a:xfrm>
          <a:prstGeom prst="ellipse">
            <a:avLst/>
          </a:prstGeom>
          <a:solidFill>
            <a:srgbClr val="FA8175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134" name="Google Shape;545;p22">
            <a:extLst>
              <a:ext uri="{FF2B5EF4-FFF2-40B4-BE49-F238E27FC236}">
                <a16:creationId xmlns:a16="http://schemas.microsoft.com/office/drawing/2014/main" id="{19E6498C-B988-784D-89DD-72DC020872A7}"/>
              </a:ext>
            </a:extLst>
          </p:cNvPr>
          <p:cNvSpPr/>
          <p:nvPr/>
        </p:nvSpPr>
        <p:spPr>
          <a:xfrm>
            <a:off x="249596" y="4614713"/>
            <a:ext cx="4037965" cy="1335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 defTabSz="914400">
              <a:lnSpc>
                <a:spcPct val="150000"/>
              </a:lnSpc>
              <a:buClr>
                <a:srgbClr val="000000"/>
              </a:buClr>
              <a:buFont typeface="Arial"/>
              <a:buNone/>
            </a:pP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İletişim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bozukluğu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,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iletişimle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ilgili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konuşma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,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dil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veya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işitmenin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normal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sınırdan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sapması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olarak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tr-TR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k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abul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edilmektedir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. </a:t>
            </a:r>
            <a:endParaRPr sz="2400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136" name="Google Shape;547;p22">
            <a:extLst>
              <a:ext uri="{FF2B5EF4-FFF2-40B4-BE49-F238E27FC236}">
                <a16:creationId xmlns:a16="http://schemas.microsoft.com/office/drawing/2014/main" id="{1DCF6FEB-2B8E-C144-ABDD-655B92F83E9A}"/>
              </a:ext>
            </a:extLst>
          </p:cNvPr>
          <p:cNvSpPr/>
          <p:nvPr/>
        </p:nvSpPr>
        <p:spPr>
          <a:xfrm>
            <a:off x="8590682" y="4740078"/>
            <a:ext cx="3254604" cy="8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 defTabSz="914400">
              <a:lnSpc>
                <a:spcPct val="150000"/>
              </a:lnSpc>
              <a:buClr>
                <a:srgbClr val="000000"/>
              </a:buClr>
              <a:buFont typeface="Arial"/>
              <a:buNone/>
            </a:pP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Doğuştan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olabileceği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gibi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sonradan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da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ortaya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çıkabilir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. </a:t>
            </a:r>
            <a:endParaRPr sz="2400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grpSp>
        <p:nvGrpSpPr>
          <p:cNvPr id="138" name="Google Shape;549;p22">
            <a:extLst>
              <a:ext uri="{FF2B5EF4-FFF2-40B4-BE49-F238E27FC236}">
                <a16:creationId xmlns:a16="http://schemas.microsoft.com/office/drawing/2014/main" id="{AD921959-BDE7-5049-BE37-F7B487155116}"/>
              </a:ext>
            </a:extLst>
          </p:cNvPr>
          <p:cNvGrpSpPr/>
          <p:nvPr/>
        </p:nvGrpSpPr>
        <p:grpSpPr>
          <a:xfrm>
            <a:off x="4264759" y="3025314"/>
            <a:ext cx="4227600" cy="3429528"/>
            <a:chOff x="2467800" y="1298338"/>
            <a:chExt cx="4227600" cy="3429528"/>
          </a:xfrm>
        </p:grpSpPr>
        <p:sp>
          <p:nvSpPr>
            <p:cNvPr id="139" name="Google Shape;550;p22">
              <a:extLst>
                <a:ext uri="{FF2B5EF4-FFF2-40B4-BE49-F238E27FC236}">
                  <a16:creationId xmlns:a16="http://schemas.microsoft.com/office/drawing/2014/main" id="{8AE9F7A1-0AAD-F046-A66D-BEE730214EEF}"/>
                </a:ext>
              </a:extLst>
            </p:cNvPr>
            <p:cNvSpPr/>
            <p:nvPr/>
          </p:nvSpPr>
          <p:spPr>
            <a:xfrm>
              <a:off x="2617550" y="4503350"/>
              <a:ext cx="3887932" cy="224515"/>
            </a:xfrm>
            <a:custGeom>
              <a:avLst/>
              <a:gdLst/>
              <a:ahLst/>
              <a:cxnLst/>
              <a:rect l="l" t="t" r="r" b="b"/>
              <a:pathLst>
                <a:path w="173124" h="13844" extrusionOk="0">
                  <a:moveTo>
                    <a:pt x="86562" y="0"/>
                  </a:moveTo>
                  <a:cubicBezTo>
                    <a:pt x="38728" y="0"/>
                    <a:pt x="0" y="3069"/>
                    <a:pt x="0" y="6905"/>
                  </a:cubicBezTo>
                  <a:cubicBezTo>
                    <a:pt x="0" y="10741"/>
                    <a:pt x="38728" y="13843"/>
                    <a:pt x="86562" y="13843"/>
                  </a:cubicBezTo>
                  <a:cubicBezTo>
                    <a:pt x="134396" y="13843"/>
                    <a:pt x="173124" y="10741"/>
                    <a:pt x="173124" y="6905"/>
                  </a:cubicBezTo>
                  <a:cubicBezTo>
                    <a:pt x="173124" y="3069"/>
                    <a:pt x="134396" y="0"/>
                    <a:pt x="8656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0" name="Google Shape;551;p22">
              <a:extLst>
                <a:ext uri="{FF2B5EF4-FFF2-40B4-BE49-F238E27FC236}">
                  <a16:creationId xmlns:a16="http://schemas.microsoft.com/office/drawing/2014/main" id="{735E5A66-851C-1641-8989-4DBF17928CA9}"/>
                </a:ext>
              </a:extLst>
            </p:cNvPr>
            <p:cNvSpPr txBox="1"/>
            <p:nvPr/>
          </p:nvSpPr>
          <p:spPr>
            <a:xfrm>
              <a:off x="2467800" y="3405050"/>
              <a:ext cx="4227600" cy="1191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" sz="14000" b="1" i="0" u="none" strike="noStrike" kern="0" cap="none" spc="0" normalizeH="0" baseline="0" noProof="0">
                  <a:ln>
                    <a:noFill/>
                  </a:ln>
                  <a:solidFill>
                    <a:srgbClr val="F9CA55"/>
                  </a:solidFill>
                  <a:effectLst/>
                  <a:uLnTx/>
                  <a:uFillTx/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NEWS</a:t>
              </a:r>
              <a:endParaRPr kumimoji="0" sz="14000" b="1" i="0" u="none" strike="noStrike" kern="0" cap="none" spc="0" normalizeH="0" baseline="0" noProof="0">
                <a:ln>
                  <a:noFill/>
                </a:ln>
                <a:solidFill>
                  <a:srgbClr val="F9CA55"/>
                </a:solidFill>
                <a:effectLst/>
                <a:uLnTx/>
                <a:uFillTx/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grpSp>
          <p:nvGrpSpPr>
            <p:cNvPr id="141" name="Google Shape;552;p22">
              <a:extLst>
                <a:ext uri="{FF2B5EF4-FFF2-40B4-BE49-F238E27FC236}">
                  <a16:creationId xmlns:a16="http://schemas.microsoft.com/office/drawing/2014/main" id="{CD7F0474-3697-934F-8211-EAD04F621D0B}"/>
                </a:ext>
              </a:extLst>
            </p:cNvPr>
            <p:cNvGrpSpPr/>
            <p:nvPr/>
          </p:nvGrpSpPr>
          <p:grpSpPr>
            <a:xfrm>
              <a:off x="2915920" y="2098566"/>
              <a:ext cx="467956" cy="227223"/>
              <a:chOff x="2915920" y="2253641"/>
              <a:chExt cx="467956" cy="227223"/>
            </a:xfrm>
          </p:grpSpPr>
          <p:sp>
            <p:nvSpPr>
              <p:cNvPr id="254" name="Google Shape;553;p22">
                <a:extLst>
                  <a:ext uri="{FF2B5EF4-FFF2-40B4-BE49-F238E27FC236}">
                    <a16:creationId xmlns:a16="http://schemas.microsoft.com/office/drawing/2014/main" id="{A825DD48-2DFA-474E-B750-F4FC390707F5}"/>
                  </a:ext>
                </a:extLst>
              </p:cNvPr>
              <p:cNvSpPr/>
              <p:nvPr/>
            </p:nvSpPr>
            <p:spPr>
              <a:xfrm>
                <a:off x="2988417" y="2290425"/>
                <a:ext cx="38971" cy="38971"/>
              </a:xfrm>
              <a:custGeom>
                <a:avLst/>
                <a:gdLst/>
                <a:ahLst/>
                <a:cxnLst/>
                <a:rect l="l" t="t" r="r" b="b"/>
                <a:pathLst>
                  <a:path w="2403" h="2403" extrusionOk="0">
                    <a:moveTo>
                      <a:pt x="1201" y="1"/>
                    </a:moveTo>
                    <a:cubicBezTo>
                      <a:pt x="534" y="1"/>
                      <a:pt x="1" y="534"/>
                      <a:pt x="1" y="1201"/>
                    </a:cubicBezTo>
                    <a:cubicBezTo>
                      <a:pt x="1" y="1869"/>
                      <a:pt x="534" y="2402"/>
                      <a:pt x="1201" y="2402"/>
                    </a:cubicBezTo>
                    <a:cubicBezTo>
                      <a:pt x="1869" y="2402"/>
                      <a:pt x="2402" y="1869"/>
                      <a:pt x="2402" y="1201"/>
                    </a:cubicBezTo>
                    <a:cubicBezTo>
                      <a:pt x="2402" y="534"/>
                      <a:pt x="1869" y="1"/>
                      <a:pt x="1201" y="1"/>
                    </a:cubicBezTo>
                    <a:close/>
                  </a:path>
                </a:pathLst>
              </a:custGeom>
              <a:solidFill>
                <a:srgbClr val="F9CA5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5" name="Google Shape;554;p22">
                <a:extLst>
                  <a:ext uri="{FF2B5EF4-FFF2-40B4-BE49-F238E27FC236}">
                    <a16:creationId xmlns:a16="http://schemas.microsoft.com/office/drawing/2014/main" id="{C55F0A6A-042E-7047-9208-4996170560F8}"/>
                  </a:ext>
                </a:extLst>
              </p:cNvPr>
              <p:cNvSpPr/>
              <p:nvPr/>
            </p:nvSpPr>
            <p:spPr>
              <a:xfrm>
                <a:off x="2915920" y="2253641"/>
                <a:ext cx="467956" cy="227223"/>
              </a:xfrm>
              <a:custGeom>
                <a:avLst/>
                <a:gdLst/>
                <a:ahLst/>
                <a:cxnLst/>
                <a:rect l="l" t="t" r="r" b="b"/>
                <a:pathLst>
                  <a:path w="28855" h="14011" extrusionOk="0">
                    <a:moveTo>
                      <a:pt x="14811" y="0"/>
                    </a:moveTo>
                    <a:cubicBezTo>
                      <a:pt x="11509" y="0"/>
                      <a:pt x="8840" y="2669"/>
                      <a:pt x="8840" y="5971"/>
                    </a:cubicBezTo>
                    <a:cubicBezTo>
                      <a:pt x="8840" y="6205"/>
                      <a:pt x="8840" y="6438"/>
                      <a:pt x="8874" y="6638"/>
                    </a:cubicBezTo>
                    <a:cubicBezTo>
                      <a:pt x="8640" y="6538"/>
                      <a:pt x="8373" y="6505"/>
                      <a:pt x="8073" y="6505"/>
                    </a:cubicBezTo>
                    <a:cubicBezTo>
                      <a:pt x="6706" y="6505"/>
                      <a:pt x="5571" y="7639"/>
                      <a:pt x="5571" y="9007"/>
                    </a:cubicBezTo>
                    <a:cubicBezTo>
                      <a:pt x="5571" y="9340"/>
                      <a:pt x="5671" y="9674"/>
                      <a:pt x="5805" y="9974"/>
                    </a:cubicBezTo>
                    <a:lnTo>
                      <a:pt x="2036" y="9974"/>
                    </a:lnTo>
                    <a:cubicBezTo>
                      <a:pt x="901" y="9974"/>
                      <a:pt x="1" y="10841"/>
                      <a:pt x="1" y="11976"/>
                    </a:cubicBezTo>
                    <a:cubicBezTo>
                      <a:pt x="1" y="13110"/>
                      <a:pt x="901" y="14010"/>
                      <a:pt x="2036" y="14010"/>
                    </a:cubicBezTo>
                    <a:lnTo>
                      <a:pt x="26820" y="14010"/>
                    </a:lnTo>
                    <a:cubicBezTo>
                      <a:pt x="27921" y="14010"/>
                      <a:pt x="28855" y="13110"/>
                      <a:pt x="28855" y="11976"/>
                    </a:cubicBezTo>
                    <a:cubicBezTo>
                      <a:pt x="28855" y="10841"/>
                      <a:pt x="27921" y="9941"/>
                      <a:pt x="26820" y="9941"/>
                    </a:cubicBezTo>
                    <a:lnTo>
                      <a:pt x="24852" y="9941"/>
                    </a:lnTo>
                    <a:cubicBezTo>
                      <a:pt x="24919" y="9607"/>
                      <a:pt x="25019" y="9207"/>
                      <a:pt x="25019" y="8807"/>
                    </a:cubicBezTo>
                    <a:cubicBezTo>
                      <a:pt x="25019" y="6805"/>
                      <a:pt x="23384" y="5137"/>
                      <a:pt x="21349" y="5137"/>
                    </a:cubicBezTo>
                    <a:cubicBezTo>
                      <a:pt x="21116" y="5137"/>
                      <a:pt x="20916" y="5137"/>
                      <a:pt x="20716" y="5171"/>
                    </a:cubicBezTo>
                    <a:cubicBezTo>
                      <a:pt x="20282" y="2269"/>
                      <a:pt x="17780" y="0"/>
                      <a:pt x="14811" y="0"/>
                    </a:cubicBezTo>
                    <a:close/>
                  </a:path>
                </a:pathLst>
              </a:custGeom>
              <a:solidFill>
                <a:srgbClr val="F9CA5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2" name="Google Shape;555;p22">
              <a:extLst>
                <a:ext uri="{FF2B5EF4-FFF2-40B4-BE49-F238E27FC236}">
                  <a16:creationId xmlns:a16="http://schemas.microsoft.com/office/drawing/2014/main" id="{0B913BA2-BA61-5748-AD2F-CA34E4DA82CC}"/>
                </a:ext>
              </a:extLst>
            </p:cNvPr>
            <p:cNvGrpSpPr/>
            <p:nvPr/>
          </p:nvGrpSpPr>
          <p:grpSpPr>
            <a:xfrm>
              <a:off x="5682630" y="1828605"/>
              <a:ext cx="549122" cy="194766"/>
              <a:chOff x="5682630" y="1983680"/>
              <a:chExt cx="549122" cy="194766"/>
            </a:xfrm>
          </p:grpSpPr>
          <p:sp>
            <p:nvSpPr>
              <p:cNvPr id="252" name="Google Shape;556;p22">
                <a:extLst>
                  <a:ext uri="{FF2B5EF4-FFF2-40B4-BE49-F238E27FC236}">
                    <a16:creationId xmlns:a16="http://schemas.microsoft.com/office/drawing/2014/main" id="{556015A0-7D8E-3E4F-B26D-8034C6FA541B}"/>
                  </a:ext>
                </a:extLst>
              </p:cNvPr>
              <p:cNvSpPr/>
              <p:nvPr/>
            </p:nvSpPr>
            <p:spPr>
              <a:xfrm>
                <a:off x="5682630" y="1983680"/>
                <a:ext cx="423585" cy="194756"/>
              </a:xfrm>
              <a:custGeom>
                <a:avLst/>
                <a:gdLst/>
                <a:ahLst/>
                <a:cxnLst/>
                <a:rect l="l" t="t" r="r" b="b"/>
                <a:pathLst>
                  <a:path w="26119" h="12009" extrusionOk="0">
                    <a:moveTo>
                      <a:pt x="12743" y="0"/>
                    </a:moveTo>
                    <a:cubicBezTo>
                      <a:pt x="9907" y="0"/>
                      <a:pt x="7606" y="2302"/>
                      <a:pt x="7606" y="5137"/>
                    </a:cubicBezTo>
                    <a:cubicBezTo>
                      <a:pt x="7606" y="5304"/>
                      <a:pt x="7672" y="5504"/>
                      <a:pt x="7672" y="5671"/>
                    </a:cubicBezTo>
                    <a:cubicBezTo>
                      <a:pt x="7439" y="5604"/>
                      <a:pt x="7239" y="5571"/>
                      <a:pt x="7005" y="5571"/>
                    </a:cubicBezTo>
                    <a:cubicBezTo>
                      <a:pt x="5838" y="5571"/>
                      <a:pt x="4870" y="6505"/>
                      <a:pt x="4870" y="7672"/>
                    </a:cubicBezTo>
                    <a:cubicBezTo>
                      <a:pt x="4870" y="7972"/>
                      <a:pt x="4937" y="8273"/>
                      <a:pt x="5037" y="8506"/>
                    </a:cubicBezTo>
                    <a:lnTo>
                      <a:pt x="1768" y="8506"/>
                    </a:lnTo>
                    <a:cubicBezTo>
                      <a:pt x="834" y="8506"/>
                      <a:pt x="0" y="9307"/>
                      <a:pt x="0" y="10274"/>
                    </a:cubicBezTo>
                    <a:cubicBezTo>
                      <a:pt x="0" y="11208"/>
                      <a:pt x="767" y="12009"/>
                      <a:pt x="1735" y="12009"/>
                    </a:cubicBezTo>
                    <a:lnTo>
                      <a:pt x="24384" y="12009"/>
                    </a:lnTo>
                    <a:cubicBezTo>
                      <a:pt x="25352" y="12009"/>
                      <a:pt x="26119" y="11208"/>
                      <a:pt x="26119" y="10274"/>
                    </a:cubicBezTo>
                    <a:cubicBezTo>
                      <a:pt x="26119" y="9307"/>
                      <a:pt x="25352" y="8506"/>
                      <a:pt x="24384" y="8506"/>
                    </a:cubicBezTo>
                    <a:lnTo>
                      <a:pt x="21382" y="8506"/>
                    </a:lnTo>
                    <a:cubicBezTo>
                      <a:pt x="21516" y="8206"/>
                      <a:pt x="21549" y="7872"/>
                      <a:pt x="21549" y="7539"/>
                    </a:cubicBezTo>
                    <a:cubicBezTo>
                      <a:pt x="21549" y="5804"/>
                      <a:pt x="20115" y="4370"/>
                      <a:pt x="18380" y="4370"/>
                    </a:cubicBezTo>
                    <a:cubicBezTo>
                      <a:pt x="18213" y="4370"/>
                      <a:pt x="18013" y="4370"/>
                      <a:pt x="17846" y="4437"/>
                    </a:cubicBezTo>
                    <a:cubicBezTo>
                      <a:pt x="17513" y="1935"/>
                      <a:pt x="15345" y="0"/>
                      <a:pt x="12743" y="0"/>
                    </a:cubicBezTo>
                    <a:close/>
                  </a:path>
                </a:pathLst>
              </a:custGeom>
              <a:solidFill>
                <a:srgbClr val="F9CA5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3" name="Google Shape;557;p22">
                <a:extLst>
                  <a:ext uri="{FF2B5EF4-FFF2-40B4-BE49-F238E27FC236}">
                    <a16:creationId xmlns:a16="http://schemas.microsoft.com/office/drawing/2014/main" id="{024E1792-5EF7-5845-A289-5090D05C57F6}"/>
                  </a:ext>
                </a:extLst>
              </p:cNvPr>
              <p:cNvSpPr/>
              <p:nvPr/>
            </p:nvSpPr>
            <p:spPr>
              <a:xfrm>
                <a:off x="6140853" y="2121637"/>
                <a:ext cx="90899" cy="56810"/>
              </a:xfrm>
              <a:custGeom>
                <a:avLst/>
                <a:gdLst/>
                <a:ahLst/>
                <a:cxnLst/>
                <a:rect l="l" t="t" r="r" b="b"/>
                <a:pathLst>
                  <a:path w="5605" h="3503" extrusionOk="0">
                    <a:moveTo>
                      <a:pt x="1769" y="0"/>
                    </a:moveTo>
                    <a:cubicBezTo>
                      <a:pt x="801" y="0"/>
                      <a:pt x="1" y="801"/>
                      <a:pt x="1" y="1768"/>
                    </a:cubicBezTo>
                    <a:cubicBezTo>
                      <a:pt x="1" y="2702"/>
                      <a:pt x="801" y="3503"/>
                      <a:pt x="1769" y="3503"/>
                    </a:cubicBezTo>
                    <a:lnTo>
                      <a:pt x="3837" y="3503"/>
                    </a:lnTo>
                    <a:cubicBezTo>
                      <a:pt x="4804" y="3503"/>
                      <a:pt x="5605" y="2702"/>
                      <a:pt x="5605" y="1768"/>
                    </a:cubicBezTo>
                    <a:cubicBezTo>
                      <a:pt x="5605" y="801"/>
                      <a:pt x="4804" y="0"/>
                      <a:pt x="3837" y="0"/>
                    </a:cubicBezTo>
                    <a:close/>
                  </a:path>
                </a:pathLst>
              </a:custGeom>
              <a:solidFill>
                <a:srgbClr val="F9CA5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3" name="Google Shape;558;p22">
              <a:extLst>
                <a:ext uri="{FF2B5EF4-FFF2-40B4-BE49-F238E27FC236}">
                  <a16:creationId xmlns:a16="http://schemas.microsoft.com/office/drawing/2014/main" id="{9AC07AF2-CF99-FE4B-B05B-65B95E182D38}"/>
                </a:ext>
              </a:extLst>
            </p:cNvPr>
            <p:cNvGrpSpPr/>
            <p:nvPr/>
          </p:nvGrpSpPr>
          <p:grpSpPr>
            <a:xfrm>
              <a:off x="4206221" y="1298338"/>
              <a:ext cx="774688" cy="244005"/>
              <a:chOff x="4206221" y="1325800"/>
              <a:chExt cx="774688" cy="244005"/>
            </a:xfrm>
          </p:grpSpPr>
          <p:sp>
            <p:nvSpPr>
              <p:cNvPr id="249" name="Google Shape;559;p22">
                <a:extLst>
                  <a:ext uri="{FF2B5EF4-FFF2-40B4-BE49-F238E27FC236}">
                    <a16:creationId xmlns:a16="http://schemas.microsoft.com/office/drawing/2014/main" id="{68B4CE81-0B15-0244-A1A4-07D33DC67AFF}"/>
                  </a:ext>
                </a:extLst>
              </p:cNvPr>
              <p:cNvSpPr/>
              <p:nvPr/>
            </p:nvSpPr>
            <p:spPr>
              <a:xfrm>
                <a:off x="4866787" y="1344743"/>
                <a:ext cx="47615" cy="47615"/>
              </a:xfrm>
              <a:custGeom>
                <a:avLst/>
                <a:gdLst/>
                <a:ahLst/>
                <a:cxnLst/>
                <a:rect l="l" t="t" r="r" b="b"/>
                <a:pathLst>
                  <a:path w="2936" h="2936" extrusionOk="0">
                    <a:moveTo>
                      <a:pt x="1468" y="0"/>
                    </a:moveTo>
                    <a:cubicBezTo>
                      <a:pt x="668" y="0"/>
                      <a:pt x="1" y="667"/>
                      <a:pt x="1" y="1468"/>
                    </a:cubicBezTo>
                    <a:cubicBezTo>
                      <a:pt x="1" y="2302"/>
                      <a:pt x="668" y="2936"/>
                      <a:pt x="1468" y="2936"/>
                    </a:cubicBezTo>
                    <a:cubicBezTo>
                      <a:pt x="2269" y="2936"/>
                      <a:pt x="2936" y="2269"/>
                      <a:pt x="2936" y="1468"/>
                    </a:cubicBezTo>
                    <a:cubicBezTo>
                      <a:pt x="2936" y="667"/>
                      <a:pt x="2269" y="0"/>
                      <a:pt x="1468" y="0"/>
                    </a:cubicBezTo>
                    <a:close/>
                  </a:path>
                </a:pathLst>
              </a:custGeom>
              <a:solidFill>
                <a:srgbClr val="F9CA5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0" name="Google Shape;560;p22">
                <a:extLst>
                  <a:ext uri="{FF2B5EF4-FFF2-40B4-BE49-F238E27FC236}">
                    <a16:creationId xmlns:a16="http://schemas.microsoft.com/office/drawing/2014/main" id="{7B84A303-FBDF-CC4E-96A5-99366A687065}"/>
                  </a:ext>
                </a:extLst>
              </p:cNvPr>
              <p:cNvSpPr/>
              <p:nvPr/>
            </p:nvSpPr>
            <p:spPr>
              <a:xfrm>
                <a:off x="4360411" y="1325800"/>
                <a:ext cx="620498" cy="243457"/>
              </a:xfrm>
              <a:custGeom>
                <a:avLst/>
                <a:gdLst/>
                <a:ahLst/>
                <a:cxnLst/>
                <a:rect l="l" t="t" r="r" b="b"/>
                <a:pathLst>
                  <a:path w="38261" h="15012" extrusionOk="0">
                    <a:moveTo>
                      <a:pt x="22950" y="1"/>
                    </a:moveTo>
                    <a:cubicBezTo>
                      <a:pt x="19214" y="1"/>
                      <a:pt x="16179" y="2869"/>
                      <a:pt x="15845" y="6539"/>
                    </a:cubicBezTo>
                    <a:cubicBezTo>
                      <a:pt x="15111" y="6105"/>
                      <a:pt x="14277" y="5805"/>
                      <a:pt x="13377" y="5805"/>
                    </a:cubicBezTo>
                    <a:cubicBezTo>
                      <a:pt x="11208" y="5805"/>
                      <a:pt x="9474" y="7339"/>
                      <a:pt x="9040" y="9341"/>
                    </a:cubicBezTo>
                    <a:cubicBezTo>
                      <a:pt x="8707" y="8574"/>
                      <a:pt x="7939" y="8040"/>
                      <a:pt x="7072" y="8040"/>
                    </a:cubicBezTo>
                    <a:cubicBezTo>
                      <a:pt x="5971" y="8040"/>
                      <a:pt x="5004" y="8907"/>
                      <a:pt x="4971" y="10075"/>
                    </a:cubicBezTo>
                    <a:lnTo>
                      <a:pt x="2469" y="10075"/>
                    </a:lnTo>
                    <a:cubicBezTo>
                      <a:pt x="1134" y="10075"/>
                      <a:pt x="0" y="11175"/>
                      <a:pt x="0" y="12543"/>
                    </a:cubicBezTo>
                    <a:cubicBezTo>
                      <a:pt x="0" y="13877"/>
                      <a:pt x="1068" y="15011"/>
                      <a:pt x="2469" y="15011"/>
                    </a:cubicBezTo>
                    <a:lnTo>
                      <a:pt x="35826" y="15011"/>
                    </a:lnTo>
                    <a:cubicBezTo>
                      <a:pt x="37127" y="15011"/>
                      <a:pt x="38261" y="13944"/>
                      <a:pt x="38261" y="12543"/>
                    </a:cubicBezTo>
                    <a:cubicBezTo>
                      <a:pt x="38228" y="11209"/>
                      <a:pt x="37093" y="10141"/>
                      <a:pt x="35759" y="10141"/>
                    </a:cubicBezTo>
                    <a:lnTo>
                      <a:pt x="35092" y="10141"/>
                    </a:lnTo>
                    <a:lnTo>
                      <a:pt x="35092" y="9975"/>
                    </a:lnTo>
                    <a:cubicBezTo>
                      <a:pt x="35092" y="8040"/>
                      <a:pt x="33524" y="6472"/>
                      <a:pt x="31590" y="6472"/>
                    </a:cubicBezTo>
                    <a:cubicBezTo>
                      <a:pt x="31056" y="6472"/>
                      <a:pt x="30555" y="6605"/>
                      <a:pt x="30088" y="6806"/>
                    </a:cubicBezTo>
                    <a:cubicBezTo>
                      <a:pt x="29888" y="3003"/>
                      <a:pt x="26819" y="1"/>
                      <a:pt x="22950" y="1"/>
                    </a:cubicBezTo>
                    <a:close/>
                  </a:path>
                </a:pathLst>
              </a:custGeom>
              <a:solidFill>
                <a:srgbClr val="F9CA5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1" name="Google Shape;561;p22">
                <a:extLst>
                  <a:ext uri="{FF2B5EF4-FFF2-40B4-BE49-F238E27FC236}">
                    <a16:creationId xmlns:a16="http://schemas.microsoft.com/office/drawing/2014/main" id="{B9474E1F-749B-9F41-B729-E0FEB7A82B22}"/>
                  </a:ext>
                </a:extLst>
              </p:cNvPr>
              <p:cNvSpPr/>
              <p:nvPr/>
            </p:nvSpPr>
            <p:spPr>
              <a:xfrm>
                <a:off x="4206221" y="1490274"/>
                <a:ext cx="106581" cy="79531"/>
              </a:xfrm>
              <a:custGeom>
                <a:avLst/>
                <a:gdLst/>
                <a:ahLst/>
                <a:cxnLst/>
                <a:rect l="l" t="t" r="r" b="b"/>
                <a:pathLst>
                  <a:path w="6572" h="4904" extrusionOk="0">
                    <a:moveTo>
                      <a:pt x="2469" y="0"/>
                    </a:moveTo>
                    <a:cubicBezTo>
                      <a:pt x="1135" y="0"/>
                      <a:pt x="1" y="1068"/>
                      <a:pt x="1" y="2469"/>
                    </a:cubicBezTo>
                    <a:cubicBezTo>
                      <a:pt x="1" y="3803"/>
                      <a:pt x="1068" y="4904"/>
                      <a:pt x="2469" y="4904"/>
                    </a:cubicBezTo>
                    <a:lnTo>
                      <a:pt x="4137" y="4904"/>
                    </a:lnTo>
                    <a:cubicBezTo>
                      <a:pt x="5471" y="4904"/>
                      <a:pt x="6572" y="3836"/>
                      <a:pt x="6572" y="2469"/>
                    </a:cubicBezTo>
                    <a:cubicBezTo>
                      <a:pt x="6572" y="1068"/>
                      <a:pt x="5471" y="0"/>
                      <a:pt x="4137" y="0"/>
                    </a:cubicBezTo>
                    <a:close/>
                  </a:path>
                </a:pathLst>
              </a:custGeom>
              <a:solidFill>
                <a:srgbClr val="F9CA5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4" name="Google Shape;562;p22">
              <a:extLst>
                <a:ext uri="{FF2B5EF4-FFF2-40B4-BE49-F238E27FC236}">
                  <a16:creationId xmlns:a16="http://schemas.microsoft.com/office/drawing/2014/main" id="{34D0517B-8C82-454E-ABEA-5EE7EE4B370B}"/>
                </a:ext>
              </a:extLst>
            </p:cNvPr>
            <p:cNvGrpSpPr/>
            <p:nvPr/>
          </p:nvGrpSpPr>
          <p:grpSpPr>
            <a:xfrm>
              <a:off x="2927492" y="3868801"/>
              <a:ext cx="863454" cy="771765"/>
              <a:chOff x="2932155" y="3712671"/>
              <a:chExt cx="863454" cy="771765"/>
            </a:xfrm>
          </p:grpSpPr>
          <p:sp>
            <p:nvSpPr>
              <p:cNvPr id="231" name="Google Shape;563;p22">
                <a:extLst>
                  <a:ext uri="{FF2B5EF4-FFF2-40B4-BE49-F238E27FC236}">
                    <a16:creationId xmlns:a16="http://schemas.microsoft.com/office/drawing/2014/main" id="{E5CC6739-E686-5345-81B6-3E5CB5AE89F3}"/>
                  </a:ext>
                </a:extLst>
              </p:cNvPr>
              <p:cNvSpPr/>
              <p:nvPr/>
            </p:nvSpPr>
            <p:spPr>
              <a:xfrm>
                <a:off x="3694428" y="3801744"/>
                <a:ext cx="101181" cy="109809"/>
              </a:xfrm>
              <a:custGeom>
                <a:avLst/>
                <a:gdLst/>
                <a:ahLst/>
                <a:cxnLst/>
                <a:rect l="l" t="t" r="r" b="b"/>
                <a:pathLst>
                  <a:path w="6239" h="6771" extrusionOk="0">
                    <a:moveTo>
                      <a:pt x="620" y="1"/>
                    </a:moveTo>
                    <a:cubicBezTo>
                      <a:pt x="478" y="1"/>
                      <a:pt x="327" y="11"/>
                      <a:pt x="167" y="29"/>
                    </a:cubicBezTo>
                    <a:lnTo>
                      <a:pt x="1" y="1030"/>
                    </a:lnTo>
                    <a:cubicBezTo>
                      <a:pt x="1" y="1030"/>
                      <a:pt x="835" y="1163"/>
                      <a:pt x="735" y="2564"/>
                    </a:cubicBezTo>
                    <a:cubicBezTo>
                      <a:pt x="735" y="2564"/>
                      <a:pt x="201" y="6200"/>
                      <a:pt x="2536" y="6701"/>
                    </a:cubicBezTo>
                    <a:cubicBezTo>
                      <a:pt x="2758" y="6749"/>
                      <a:pt x="2970" y="6770"/>
                      <a:pt x="3172" y="6770"/>
                    </a:cubicBezTo>
                    <a:cubicBezTo>
                      <a:pt x="5216" y="6770"/>
                      <a:pt x="6238" y="4533"/>
                      <a:pt x="6238" y="4532"/>
                    </a:cubicBezTo>
                    <a:lnTo>
                      <a:pt x="6238" y="4532"/>
                    </a:lnTo>
                    <a:cubicBezTo>
                      <a:pt x="6238" y="4533"/>
                      <a:pt x="5877" y="4638"/>
                      <a:pt x="5384" y="4638"/>
                    </a:cubicBezTo>
                    <a:cubicBezTo>
                      <a:pt x="4523" y="4638"/>
                      <a:pt x="3261" y="4314"/>
                      <a:pt x="2836" y="2531"/>
                    </a:cubicBezTo>
                    <a:cubicBezTo>
                      <a:pt x="2391" y="633"/>
                      <a:pt x="1762" y="1"/>
                      <a:pt x="620" y="1"/>
                    </a:cubicBezTo>
                    <a:close/>
                  </a:path>
                </a:pathLst>
              </a:custGeom>
              <a:solidFill>
                <a:srgbClr val="3A87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2" name="Google Shape;564;p22">
                <a:extLst>
                  <a:ext uri="{FF2B5EF4-FFF2-40B4-BE49-F238E27FC236}">
                    <a16:creationId xmlns:a16="http://schemas.microsoft.com/office/drawing/2014/main" id="{5E164CEE-856C-454A-B0DB-7929203FFC2B}"/>
                  </a:ext>
                </a:extLst>
              </p:cNvPr>
              <p:cNvSpPr/>
              <p:nvPr/>
            </p:nvSpPr>
            <p:spPr>
              <a:xfrm>
                <a:off x="3686318" y="3792467"/>
                <a:ext cx="22153" cy="35224"/>
              </a:xfrm>
              <a:custGeom>
                <a:avLst/>
                <a:gdLst/>
                <a:ahLst/>
                <a:cxnLst/>
                <a:rect l="l" t="t" r="r" b="b"/>
                <a:pathLst>
                  <a:path w="1366" h="2172" extrusionOk="0">
                    <a:moveTo>
                      <a:pt x="277" y="1"/>
                    </a:moveTo>
                    <a:cubicBezTo>
                      <a:pt x="271" y="1"/>
                      <a:pt x="267" y="1"/>
                      <a:pt x="267" y="1"/>
                    </a:cubicBezTo>
                    <a:lnTo>
                      <a:pt x="0" y="2169"/>
                    </a:lnTo>
                    <a:cubicBezTo>
                      <a:pt x="0" y="2169"/>
                      <a:pt x="27" y="2171"/>
                      <a:pt x="74" y="2171"/>
                    </a:cubicBezTo>
                    <a:cubicBezTo>
                      <a:pt x="346" y="2171"/>
                      <a:pt x="1278" y="2098"/>
                      <a:pt x="1335" y="1102"/>
                    </a:cubicBezTo>
                    <a:cubicBezTo>
                      <a:pt x="1366" y="30"/>
                      <a:pt x="386" y="1"/>
                      <a:pt x="277" y="1"/>
                    </a:cubicBezTo>
                    <a:close/>
                  </a:path>
                </a:pathLst>
              </a:custGeom>
              <a:solidFill>
                <a:srgbClr val="FA81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3" name="Google Shape;565;p22">
                <a:extLst>
                  <a:ext uri="{FF2B5EF4-FFF2-40B4-BE49-F238E27FC236}">
                    <a16:creationId xmlns:a16="http://schemas.microsoft.com/office/drawing/2014/main" id="{9B5B596C-5C84-234C-B9F5-B96CB9E786D0}"/>
                  </a:ext>
                </a:extLst>
              </p:cNvPr>
              <p:cNvSpPr/>
              <p:nvPr/>
            </p:nvSpPr>
            <p:spPr>
              <a:xfrm>
                <a:off x="3511563" y="3712671"/>
                <a:ext cx="188820" cy="184215"/>
              </a:xfrm>
              <a:custGeom>
                <a:avLst/>
                <a:gdLst/>
                <a:ahLst/>
                <a:cxnLst/>
                <a:rect l="l" t="t" r="r" b="b"/>
                <a:pathLst>
                  <a:path w="11643" h="11359" extrusionOk="0">
                    <a:moveTo>
                      <a:pt x="5508" y="0"/>
                    </a:moveTo>
                    <a:cubicBezTo>
                      <a:pt x="5352" y="0"/>
                      <a:pt x="5195" y="6"/>
                      <a:pt x="5038" y="17"/>
                    </a:cubicBezTo>
                    <a:cubicBezTo>
                      <a:pt x="435" y="351"/>
                      <a:pt x="1" y="4154"/>
                      <a:pt x="1" y="4154"/>
                    </a:cubicBezTo>
                    <a:lnTo>
                      <a:pt x="7706" y="11359"/>
                    </a:lnTo>
                    <a:cubicBezTo>
                      <a:pt x="10609" y="10425"/>
                      <a:pt x="11643" y="6922"/>
                      <a:pt x="11176" y="4587"/>
                    </a:cubicBezTo>
                    <a:cubicBezTo>
                      <a:pt x="10578" y="1567"/>
                      <a:pt x="8110" y="0"/>
                      <a:pt x="5508" y="0"/>
                    </a:cubicBezTo>
                    <a:close/>
                  </a:path>
                </a:pathLst>
              </a:custGeom>
              <a:solidFill>
                <a:srgbClr val="3A87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4" name="Google Shape;566;p22">
                <a:extLst>
                  <a:ext uri="{FF2B5EF4-FFF2-40B4-BE49-F238E27FC236}">
                    <a16:creationId xmlns:a16="http://schemas.microsoft.com/office/drawing/2014/main" id="{259E4E2E-0979-7E46-B492-26849B4880B3}"/>
                  </a:ext>
                </a:extLst>
              </p:cNvPr>
              <p:cNvSpPr/>
              <p:nvPr/>
            </p:nvSpPr>
            <p:spPr>
              <a:xfrm>
                <a:off x="3511563" y="3780027"/>
                <a:ext cx="127145" cy="139049"/>
              </a:xfrm>
              <a:custGeom>
                <a:avLst/>
                <a:gdLst/>
                <a:ahLst/>
                <a:cxnLst/>
                <a:rect l="l" t="t" r="r" b="b"/>
                <a:pathLst>
                  <a:path w="7840" h="8574" extrusionOk="0">
                    <a:moveTo>
                      <a:pt x="1" y="1"/>
                    </a:moveTo>
                    <a:lnTo>
                      <a:pt x="1135" y="4837"/>
                    </a:lnTo>
                    <a:lnTo>
                      <a:pt x="835" y="6038"/>
                    </a:lnTo>
                    <a:lnTo>
                      <a:pt x="1869" y="6272"/>
                    </a:lnTo>
                    <a:lnTo>
                      <a:pt x="3503" y="8573"/>
                    </a:lnTo>
                    <a:lnTo>
                      <a:pt x="7807" y="7406"/>
                    </a:lnTo>
                    <a:lnTo>
                      <a:pt x="7840" y="4337"/>
                    </a:lnTo>
                    <a:lnTo>
                      <a:pt x="7039" y="2836"/>
                    </a:lnTo>
                    <a:cubicBezTo>
                      <a:pt x="7540" y="2169"/>
                      <a:pt x="7773" y="1235"/>
                      <a:pt x="7106" y="935"/>
                    </a:cubicBezTo>
                    <a:cubicBezTo>
                      <a:pt x="7055" y="913"/>
                      <a:pt x="7006" y="903"/>
                      <a:pt x="6958" y="903"/>
                    </a:cubicBezTo>
                    <a:cubicBezTo>
                      <a:pt x="6406" y="903"/>
                      <a:pt x="6039" y="2202"/>
                      <a:pt x="6039" y="2202"/>
                    </a:cubicBezTo>
                    <a:lnTo>
                      <a:pt x="5472" y="2236"/>
                    </a:lnTo>
                    <a:lnTo>
                      <a:pt x="4638" y="1"/>
                    </a:lnTo>
                    <a:close/>
                  </a:path>
                </a:pathLst>
              </a:custGeom>
              <a:solidFill>
                <a:srgbClr val="FFC0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5" name="Google Shape;567;p22">
                <a:extLst>
                  <a:ext uri="{FF2B5EF4-FFF2-40B4-BE49-F238E27FC236}">
                    <a16:creationId xmlns:a16="http://schemas.microsoft.com/office/drawing/2014/main" id="{65CF9CFB-418E-D74A-A2D1-3B9D1777F5D5}"/>
                  </a:ext>
                </a:extLst>
              </p:cNvPr>
              <p:cNvSpPr/>
              <p:nvPr/>
            </p:nvSpPr>
            <p:spPr>
              <a:xfrm>
                <a:off x="3591634" y="3895813"/>
                <a:ext cx="66021" cy="91434"/>
              </a:xfrm>
              <a:custGeom>
                <a:avLst/>
                <a:gdLst/>
                <a:ahLst/>
                <a:cxnLst/>
                <a:rect l="l" t="t" r="r" b="b"/>
                <a:pathLst>
                  <a:path w="4071" h="5638" extrusionOk="0">
                    <a:moveTo>
                      <a:pt x="2736" y="0"/>
                    </a:moveTo>
                    <a:lnTo>
                      <a:pt x="1" y="767"/>
                    </a:lnTo>
                    <a:lnTo>
                      <a:pt x="1335" y="5637"/>
                    </a:lnTo>
                    <a:lnTo>
                      <a:pt x="4070" y="4870"/>
                    </a:lnTo>
                    <a:lnTo>
                      <a:pt x="2736" y="0"/>
                    </a:lnTo>
                    <a:close/>
                  </a:path>
                </a:pathLst>
              </a:custGeom>
              <a:solidFill>
                <a:srgbClr val="FFC0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6" name="Google Shape;568;p22">
                <a:extLst>
                  <a:ext uri="{FF2B5EF4-FFF2-40B4-BE49-F238E27FC236}">
                    <a16:creationId xmlns:a16="http://schemas.microsoft.com/office/drawing/2014/main" id="{E1271912-6806-6447-9EDE-57A67EB5472B}"/>
                  </a:ext>
                </a:extLst>
              </p:cNvPr>
              <p:cNvSpPr/>
              <p:nvPr/>
            </p:nvSpPr>
            <p:spPr>
              <a:xfrm>
                <a:off x="3592721" y="3900678"/>
                <a:ext cx="48701" cy="16234"/>
              </a:xfrm>
              <a:custGeom>
                <a:avLst/>
                <a:gdLst/>
                <a:ahLst/>
                <a:cxnLst/>
                <a:rect l="l" t="t" r="r" b="b"/>
                <a:pathLst>
                  <a:path w="3003" h="1001" extrusionOk="0">
                    <a:moveTo>
                      <a:pt x="2769" y="0"/>
                    </a:moveTo>
                    <a:lnTo>
                      <a:pt x="1" y="767"/>
                    </a:lnTo>
                    <a:lnTo>
                      <a:pt x="101" y="1001"/>
                    </a:lnTo>
                    <a:lnTo>
                      <a:pt x="3003" y="834"/>
                    </a:lnTo>
                    <a:lnTo>
                      <a:pt x="2769" y="0"/>
                    </a:lnTo>
                    <a:close/>
                  </a:path>
                </a:pathLst>
              </a:custGeom>
              <a:solidFill>
                <a:srgbClr val="F9AD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7" name="Google Shape;569;p22">
                <a:extLst>
                  <a:ext uri="{FF2B5EF4-FFF2-40B4-BE49-F238E27FC236}">
                    <a16:creationId xmlns:a16="http://schemas.microsoft.com/office/drawing/2014/main" id="{B594DCA7-4AB4-FB47-BFB5-36FE547DE452}"/>
                  </a:ext>
                </a:extLst>
              </p:cNvPr>
              <p:cNvSpPr/>
              <p:nvPr/>
            </p:nvSpPr>
            <p:spPr>
              <a:xfrm>
                <a:off x="3172368" y="4182008"/>
                <a:ext cx="498785" cy="252636"/>
              </a:xfrm>
              <a:custGeom>
                <a:avLst/>
                <a:gdLst/>
                <a:ahLst/>
                <a:cxnLst/>
                <a:rect l="l" t="t" r="r" b="b"/>
                <a:pathLst>
                  <a:path w="30756" h="15578" extrusionOk="0">
                    <a:moveTo>
                      <a:pt x="10941" y="0"/>
                    </a:moveTo>
                    <a:lnTo>
                      <a:pt x="0" y="15578"/>
                    </a:lnTo>
                    <a:lnTo>
                      <a:pt x="2935" y="15578"/>
                    </a:lnTo>
                    <a:lnTo>
                      <a:pt x="14010" y="5571"/>
                    </a:lnTo>
                    <a:lnTo>
                      <a:pt x="29021" y="15144"/>
                    </a:lnTo>
                    <a:lnTo>
                      <a:pt x="30755" y="11308"/>
                    </a:lnTo>
                    <a:lnTo>
                      <a:pt x="24551" y="7439"/>
                    </a:lnTo>
                    <a:lnTo>
                      <a:pt x="25385" y="7505"/>
                    </a:lnTo>
                    <a:lnTo>
                      <a:pt x="10941" y="0"/>
                    </a:lnTo>
                    <a:close/>
                  </a:path>
                </a:pathLst>
              </a:custGeom>
              <a:solidFill>
                <a:srgbClr val="DB68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8" name="Google Shape;570;p22">
                <a:extLst>
                  <a:ext uri="{FF2B5EF4-FFF2-40B4-BE49-F238E27FC236}">
                    <a16:creationId xmlns:a16="http://schemas.microsoft.com/office/drawing/2014/main" id="{CD9990D9-9D90-7346-BEB1-209A99C6EFD5}"/>
                  </a:ext>
                </a:extLst>
              </p:cNvPr>
              <p:cNvSpPr/>
              <p:nvPr/>
            </p:nvSpPr>
            <p:spPr>
              <a:xfrm>
                <a:off x="3394708" y="3942879"/>
                <a:ext cx="221823" cy="208281"/>
              </a:xfrm>
              <a:custGeom>
                <a:avLst/>
                <a:gdLst/>
                <a:ahLst/>
                <a:cxnLst/>
                <a:rect l="l" t="t" r="r" b="b"/>
                <a:pathLst>
                  <a:path w="13678" h="12843" extrusionOk="0">
                    <a:moveTo>
                      <a:pt x="10508" y="0"/>
                    </a:moveTo>
                    <a:lnTo>
                      <a:pt x="7706" y="6405"/>
                    </a:lnTo>
                    <a:lnTo>
                      <a:pt x="1" y="10975"/>
                    </a:lnTo>
                    <a:lnTo>
                      <a:pt x="1" y="12843"/>
                    </a:lnTo>
                    <a:lnTo>
                      <a:pt x="10508" y="9373"/>
                    </a:lnTo>
                    <a:lnTo>
                      <a:pt x="13677" y="4804"/>
                    </a:lnTo>
                    <a:lnTo>
                      <a:pt x="10508" y="0"/>
                    </a:lnTo>
                    <a:close/>
                  </a:path>
                </a:pathLst>
              </a:custGeom>
              <a:solidFill>
                <a:srgbClr val="5ED1C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9" name="Google Shape;571;p22">
                <a:extLst>
                  <a:ext uri="{FF2B5EF4-FFF2-40B4-BE49-F238E27FC236}">
                    <a16:creationId xmlns:a16="http://schemas.microsoft.com/office/drawing/2014/main" id="{719CC69A-D5F1-5749-BA88-8B2E51356E82}"/>
                  </a:ext>
                </a:extLst>
              </p:cNvPr>
              <p:cNvSpPr/>
              <p:nvPr/>
            </p:nvSpPr>
            <p:spPr>
              <a:xfrm>
                <a:off x="3314102" y="4120864"/>
                <a:ext cx="81152" cy="32467"/>
              </a:xfrm>
              <a:custGeom>
                <a:avLst/>
                <a:gdLst/>
                <a:ahLst/>
                <a:cxnLst/>
                <a:rect l="l" t="t" r="r" b="b"/>
                <a:pathLst>
                  <a:path w="5004" h="2002" extrusionOk="0">
                    <a:moveTo>
                      <a:pt x="5004" y="1"/>
                    </a:moveTo>
                    <a:cubicBezTo>
                      <a:pt x="5004" y="1"/>
                      <a:pt x="1268" y="1"/>
                      <a:pt x="1" y="2002"/>
                    </a:cubicBezTo>
                    <a:lnTo>
                      <a:pt x="5004" y="2002"/>
                    </a:lnTo>
                    <a:lnTo>
                      <a:pt x="5004" y="1"/>
                    </a:lnTo>
                    <a:close/>
                  </a:path>
                </a:pathLst>
              </a:custGeom>
              <a:solidFill>
                <a:srgbClr val="FFC0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0" name="Google Shape;572;p22">
                <a:extLst>
                  <a:ext uri="{FF2B5EF4-FFF2-40B4-BE49-F238E27FC236}">
                    <a16:creationId xmlns:a16="http://schemas.microsoft.com/office/drawing/2014/main" id="{BB85164D-2184-1647-B232-DAAC5E77565C}"/>
                  </a:ext>
                </a:extLst>
              </p:cNvPr>
              <p:cNvSpPr/>
              <p:nvPr/>
            </p:nvSpPr>
            <p:spPr>
              <a:xfrm>
                <a:off x="3038727" y="4174418"/>
                <a:ext cx="700028" cy="307841"/>
              </a:xfrm>
              <a:custGeom>
                <a:avLst/>
                <a:gdLst/>
                <a:ahLst/>
                <a:cxnLst/>
                <a:rect l="l" t="t" r="r" b="b"/>
                <a:pathLst>
                  <a:path w="43165" h="18982" extrusionOk="0">
                    <a:moveTo>
                      <a:pt x="19248" y="1"/>
                    </a:moveTo>
                    <a:lnTo>
                      <a:pt x="1" y="16012"/>
                    </a:lnTo>
                    <a:lnTo>
                      <a:pt x="3570" y="16012"/>
                    </a:lnTo>
                    <a:lnTo>
                      <a:pt x="19982" y="6139"/>
                    </a:lnTo>
                    <a:cubicBezTo>
                      <a:pt x="19982" y="6139"/>
                      <a:pt x="29088" y="18981"/>
                      <a:pt x="38028" y="18981"/>
                    </a:cubicBezTo>
                    <a:cubicBezTo>
                      <a:pt x="43165" y="18981"/>
                      <a:pt x="42965" y="10609"/>
                      <a:pt x="42965" y="10609"/>
                    </a:cubicBezTo>
                    <a:lnTo>
                      <a:pt x="38261" y="9241"/>
                    </a:lnTo>
                    <a:lnTo>
                      <a:pt x="32157" y="7506"/>
                    </a:lnTo>
                    <a:lnTo>
                      <a:pt x="19248" y="1"/>
                    </a:lnTo>
                    <a:close/>
                  </a:path>
                </a:pathLst>
              </a:custGeom>
              <a:solidFill>
                <a:srgbClr val="FA81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1" name="Google Shape;573;p22">
                <a:extLst>
                  <a:ext uri="{FF2B5EF4-FFF2-40B4-BE49-F238E27FC236}">
                    <a16:creationId xmlns:a16="http://schemas.microsoft.com/office/drawing/2014/main" id="{11100E63-36C9-0548-8C0F-D286125CB421}"/>
                  </a:ext>
                </a:extLst>
              </p:cNvPr>
              <p:cNvSpPr/>
              <p:nvPr/>
            </p:nvSpPr>
            <p:spPr>
              <a:xfrm>
                <a:off x="3395260" y="3933132"/>
                <a:ext cx="340276" cy="413319"/>
              </a:xfrm>
              <a:custGeom>
                <a:avLst/>
                <a:gdLst/>
                <a:ahLst/>
                <a:cxnLst/>
                <a:rect l="l" t="t" r="r" b="b"/>
                <a:pathLst>
                  <a:path w="20982" h="25486" extrusionOk="0">
                    <a:moveTo>
                      <a:pt x="17646" y="1"/>
                    </a:moveTo>
                    <a:lnTo>
                      <a:pt x="10474" y="568"/>
                    </a:lnTo>
                    <a:lnTo>
                      <a:pt x="9340" y="8507"/>
                    </a:lnTo>
                    <a:lnTo>
                      <a:pt x="0" y="11442"/>
                    </a:lnTo>
                    <a:lnTo>
                      <a:pt x="0" y="13444"/>
                    </a:lnTo>
                    <a:lnTo>
                      <a:pt x="9007" y="13143"/>
                    </a:lnTo>
                    <a:lnTo>
                      <a:pt x="10207" y="22350"/>
                    </a:lnTo>
                    <a:cubicBezTo>
                      <a:pt x="10141" y="22450"/>
                      <a:pt x="12309" y="25486"/>
                      <a:pt x="20982" y="25486"/>
                    </a:cubicBezTo>
                    <a:lnTo>
                      <a:pt x="17646" y="1"/>
                    </a:lnTo>
                    <a:close/>
                  </a:path>
                </a:pathLst>
              </a:custGeom>
              <a:solidFill>
                <a:srgbClr val="5ED1C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2" name="Google Shape;574;p22">
                <a:extLst>
                  <a:ext uri="{FF2B5EF4-FFF2-40B4-BE49-F238E27FC236}">
                    <a16:creationId xmlns:a16="http://schemas.microsoft.com/office/drawing/2014/main" id="{38CF03CC-7BAF-144A-9E84-01E52B2F24A5}"/>
                  </a:ext>
                </a:extLst>
              </p:cNvPr>
              <p:cNvSpPr/>
              <p:nvPr/>
            </p:nvSpPr>
            <p:spPr>
              <a:xfrm>
                <a:off x="2932155" y="4435199"/>
                <a:ext cx="164462" cy="49236"/>
              </a:xfrm>
              <a:custGeom>
                <a:avLst/>
                <a:gdLst/>
                <a:ahLst/>
                <a:cxnLst/>
                <a:rect l="l" t="t" r="r" b="b"/>
                <a:pathLst>
                  <a:path w="10141" h="3036" extrusionOk="0">
                    <a:moveTo>
                      <a:pt x="6572" y="0"/>
                    </a:moveTo>
                    <a:cubicBezTo>
                      <a:pt x="6572" y="0"/>
                      <a:pt x="5037" y="1835"/>
                      <a:pt x="0" y="3036"/>
                    </a:cubicBezTo>
                    <a:lnTo>
                      <a:pt x="10141" y="3036"/>
                    </a:lnTo>
                    <a:lnTo>
                      <a:pt x="10141" y="0"/>
                    </a:lnTo>
                    <a:close/>
                  </a:path>
                </a:pathLst>
              </a:custGeom>
              <a:solidFill>
                <a:srgbClr val="3A87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3" name="Google Shape;575;p22">
                <a:extLst>
                  <a:ext uri="{FF2B5EF4-FFF2-40B4-BE49-F238E27FC236}">
                    <a16:creationId xmlns:a16="http://schemas.microsoft.com/office/drawing/2014/main" id="{16108AAE-33A4-2941-A1BF-60E07B24B2DF}"/>
                  </a:ext>
                </a:extLst>
              </p:cNvPr>
              <p:cNvSpPr/>
              <p:nvPr/>
            </p:nvSpPr>
            <p:spPr>
              <a:xfrm>
                <a:off x="3065244" y="4435199"/>
                <a:ext cx="155802" cy="49236"/>
              </a:xfrm>
              <a:custGeom>
                <a:avLst/>
                <a:gdLst/>
                <a:ahLst/>
                <a:cxnLst/>
                <a:rect l="l" t="t" r="r" b="b"/>
                <a:pathLst>
                  <a:path w="9607" h="3036" extrusionOk="0">
                    <a:moveTo>
                      <a:pt x="6572" y="0"/>
                    </a:moveTo>
                    <a:cubicBezTo>
                      <a:pt x="6572" y="0"/>
                      <a:pt x="5037" y="1835"/>
                      <a:pt x="0" y="3036"/>
                    </a:cubicBezTo>
                    <a:lnTo>
                      <a:pt x="9607" y="3036"/>
                    </a:lnTo>
                    <a:lnTo>
                      <a:pt x="9540" y="0"/>
                    </a:lnTo>
                    <a:close/>
                  </a:path>
                </a:pathLst>
              </a:custGeom>
              <a:solidFill>
                <a:srgbClr val="3A87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244" name="Google Shape;576;p22">
                <a:extLst>
                  <a:ext uri="{FF2B5EF4-FFF2-40B4-BE49-F238E27FC236}">
                    <a16:creationId xmlns:a16="http://schemas.microsoft.com/office/drawing/2014/main" id="{097836C2-6C8A-D34C-80CA-40431CE21077}"/>
                  </a:ext>
                </a:extLst>
              </p:cNvPr>
              <p:cNvGrpSpPr/>
              <p:nvPr/>
            </p:nvGrpSpPr>
            <p:grpSpPr>
              <a:xfrm>
                <a:off x="3158842" y="3983994"/>
                <a:ext cx="319181" cy="197477"/>
                <a:chOff x="3158842" y="3983994"/>
                <a:chExt cx="319181" cy="197477"/>
              </a:xfrm>
            </p:grpSpPr>
            <p:sp>
              <p:nvSpPr>
                <p:cNvPr id="247" name="Google Shape;577;p22">
                  <a:extLst>
                    <a:ext uri="{FF2B5EF4-FFF2-40B4-BE49-F238E27FC236}">
                      <a16:creationId xmlns:a16="http://schemas.microsoft.com/office/drawing/2014/main" id="{9BC1B217-4641-554E-BD37-2E20C2DA5AD3}"/>
                    </a:ext>
                  </a:extLst>
                </p:cNvPr>
                <p:cNvSpPr/>
                <p:nvPr/>
              </p:nvSpPr>
              <p:spPr>
                <a:xfrm>
                  <a:off x="3222678" y="4153334"/>
                  <a:ext cx="255345" cy="281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745" h="1735" extrusionOk="0">
                      <a:moveTo>
                        <a:pt x="0" y="0"/>
                      </a:moveTo>
                      <a:lnTo>
                        <a:pt x="501" y="1735"/>
                      </a:lnTo>
                      <a:lnTo>
                        <a:pt x="15745" y="1735"/>
                      </a:lnTo>
                      <a:lnTo>
                        <a:pt x="14577" y="0"/>
                      </a:lnTo>
                      <a:close/>
                    </a:path>
                  </a:pathLst>
                </a:custGeom>
                <a:solidFill>
                  <a:srgbClr val="08487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48" name="Google Shape;578;p22">
                  <a:extLst>
                    <a:ext uri="{FF2B5EF4-FFF2-40B4-BE49-F238E27FC236}">
                      <a16:creationId xmlns:a16="http://schemas.microsoft.com/office/drawing/2014/main" id="{DF550374-93A6-F84D-9D72-63D9F4E030E2}"/>
                    </a:ext>
                  </a:extLst>
                </p:cNvPr>
                <p:cNvSpPr/>
                <p:nvPr/>
              </p:nvSpPr>
              <p:spPr>
                <a:xfrm>
                  <a:off x="3158842" y="3983994"/>
                  <a:ext cx="88191" cy="1974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438" h="12176" extrusionOk="0">
                      <a:moveTo>
                        <a:pt x="0" y="0"/>
                      </a:moveTo>
                      <a:lnTo>
                        <a:pt x="4437" y="12176"/>
                      </a:lnTo>
                      <a:lnTo>
                        <a:pt x="5437" y="10441"/>
                      </a:lnTo>
                      <a:lnTo>
                        <a:pt x="2035" y="0"/>
                      </a:lnTo>
                      <a:close/>
                    </a:path>
                  </a:pathLst>
                </a:custGeom>
                <a:solidFill>
                  <a:srgbClr val="08487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245" name="Google Shape;579;p22">
                <a:extLst>
                  <a:ext uri="{FF2B5EF4-FFF2-40B4-BE49-F238E27FC236}">
                    <a16:creationId xmlns:a16="http://schemas.microsoft.com/office/drawing/2014/main" id="{AF07EF62-E783-8847-88CD-35FE50F28F9B}"/>
                  </a:ext>
                </a:extLst>
              </p:cNvPr>
              <p:cNvSpPr/>
              <p:nvPr/>
            </p:nvSpPr>
            <p:spPr>
              <a:xfrm>
                <a:off x="3395260" y="3975868"/>
                <a:ext cx="192599" cy="143914"/>
              </a:xfrm>
              <a:custGeom>
                <a:avLst/>
                <a:gdLst/>
                <a:ahLst/>
                <a:cxnLst/>
                <a:rect l="l" t="t" r="r" b="b"/>
                <a:pathLst>
                  <a:path w="11876" h="8874" extrusionOk="0">
                    <a:moveTo>
                      <a:pt x="11875" y="1"/>
                    </a:moveTo>
                    <a:cubicBezTo>
                      <a:pt x="11742" y="468"/>
                      <a:pt x="11542" y="1168"/>
                      <a:pt x="11342" y="2102"/>
                    </a:cubicBezTo>
                    <a:cubicBezTo>
                      <a:pt x="11208" y="2536"/>
                      <a:pt x="11075" y="3036"/>
                      <a:pt x="10975" y="3603"/>
                    </a:cubicBezTo>
                    <a:cubicBezTo>
                      <a:pt x="10841" y="4137"/>
                      <a:pt x="10708" y="4671"/>
                      <a:pt x="10541" y="5271"/>
                    </a:cubicBezTo>
                    <a:cubicBezTo>
                      <a:pt x="9674" y="5538"/>
                      <a:pt x="8806" y="5805"/>
                      <a:pt x="7872" y="6139"/>
                    </a:cubicBezTo>
                    <a:cubicBezTo>
                      <a:pt x="4203" y="7339"/>
                      <a:pt x="1134" y="8374"/>
                      <a:pt x="0" y="8874"/>
                    </a:cubicBezTo>
                    <a:cubicBezTo>
                      <a:pt x="1201" y="8607"/>
                      <a:pt x="4337" y="7640"/>
                      <a:pt x="8006" y="6439"/>
                    </a:cubicBezTo>
                    <a:cubicBezTo>
                      <a:pt x="8973" y="6072"/>
                      <a:pt x="9941" y="5805"/>
                      <a:pt x="10808" y="5505"/>
                    </a:cubicBezTo>
                    <a:cubicBezTo>
                      <a:pt x="10941" y="4838"/>
                      <a:pt x="11108" y="4271"/>
                      <a:pt x="11175" y="3670"/>
                    </a:cubicBezTo>
                    <a:cubicBezTo>
                      <a:pt x="11308" y="3136"/>
                      <a:pt x="11375" y="2603"/>
                      <a:pt x="11508" y="2136"/>
                    </a:cubicBezTo>
                    <a:cubicBezTo>
                      <a:pt x="11675" y="1202"/>
                      <a:pt x="11842" y="468"/>
                      <a:pt x="11875" y="1"/>
                    </a:cubicBezTo>
                    <a:close/>
                  </a:path>
                </a:pathLst>
              </a:custGeom>
              <a:solidFill>
                <a:srgbClr val="3A87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6" name="Google Shape;580;p22">
                <a:extLst>
                  <a:ext uri="{FF2B5EF4-FFF2-40B4-BE49-F238E27FC236}">
                    <a16:creationId xmlns:a16="http://schemas.microsoft.com/office/drawing/2014/main" id="{3CA219D1-FDA9-3647-9A68-8996D038520F}"/>
                  </a:ext>
                </a:extLst>
              </p:cNvPr>
              <p:cNvSpPr/>
              <p:nvPr/>
            </p:nvSpPr>
            <p:spPr>
              <a:xfrm>
                <a:off x="3394173" y="3967759"/>
                <a:ext cx="272113" cy="184490"/>
              </a:xfrm>
              <a:custGeom>
                <a:avLst/>
                <a:gdLst/>
                <a:ahLst/>
                <a:cxnLst/>
                <a:rect l="l" t="t" r="r" b="b"/>
                <a:pathLst>
                  <a:path w="16779" h="11376" extrusionOk="0">
                    <a:moveTo>
                      <a:pt x="16779" y="1"/>
                    </a:moveTo>
                    <a:cubicBezTo>
                      <a:pt x="16446" y="801"/>
                      <a:pt x="15912" y="2269"/>
                      <a:pt x="15245" y="4137"/>
                    </a:cubicBezTo>
                    <a:cubicBezTo>
                      <a:pt x="14911" y="5104"/>
                      <a:pt x="14544" y="6138"/>
                      <a:pt x="14111" y="7272"/>
                    </a:cubicBezTo>
                    <a:cubicBezTo>
                      <a:pt x="13744" y="8340"/>
                      <a:pt x="13343" y="9507"/>
                      <a:pt x="12910" y="10775"/>
                    </a:cubicBezTo>
                    <a:cubicBezTo>
                      <a:pt x="12710" y="10775"/>
                      <a:pt x="12509" y="10775"/>
                      <a:pt x="12243" y="10808"/>
                    </a:cubicBezTo>
                    <a:cubicBezTo>
                      <a:pt x="6572" y="11008"/>
                      <a:pt x="1768" y="11209"/>
                      <a:pt x="0" y="11375"/>
                    </a:cubicBezTo>
                    <a:cubicBezTo>
                      <a:pt x="1868" y="11375"/>
                      <a:pt x="6672" y="11275"/>
                      <a:pt x="12343" y="11108"/>
                    </a:cubicBezTo>
                    <a:cubicBezTo>
                      <a:pt x="12609" y="11108"/>
                      <a:pt x="12910" y="11042"/>
                      <a:pt x="13177" y="11042"/>
                    </a:cubicBezTo>
                    <a:cubicBezTo>
                      <a:pt x="13610" y="9774"/>
                      <a:pt x="14044" y="8507"/>
                      <a:pt x="14411" y="7339"/>
                    </a:cubicBezTo>
                    <a:cubicBezTo>
                      <a:pt x="14778" y="6205"/>
                      <a:pt x="15178" y="5171"/>
                      <a:pt x="15445" y="4204"/>
                    </a:cubicBezTo>
                    <a:cubicBezTo>
                      <a:pt x="16079" y="2336"/>
                      <a:pt x="16546" y="834"/>
                      <a:pt x="16779" y="1"/>
                    </a:cubicBezTo>
                    <a:close/>
                  </a:path>
                </a:pathLst>
              </a:custGeom>
              <a:solidFill>
                <a:srgbClr val="3A87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5" name="Google Shape;581;p22">
              <a:extLst>
                <a:ext uri="{FF2B5EF4-FFF2-40B4-BE49-F238E27FC236}">
                  <a16:creationId xmlns:a16="http://schemas.microsoft.com/office/drawing/2014/main" id="{D760E105-40BE-B748-9281-ECBC71B6F127}"/>
                </a:ext>
              </a:extLst>
            </p:cNvPr>
            <p:cNvGrpSpPr/>
            <p:nvPr/>
          </p:nvGrpSpPr>
          <p:grpSpPr>
            <a:xfrm>
              <a:off x="3697671" y="2061571"/>
              <a:ext cx="650297" cy="1349493"/>
              <a:chOff x="3697671" y="2061571"/>
              <a:chExt cx="650297" cy="1349493"/>
            </a:xfrm>
          </p:grpSpPr>
          <p:sp>
            <p:nvSpPr>
              <p:cNvPr id="209" name="Google Shape;582;p22">
                <a:extLst>
                  <a:ext uri="{FF2B5EF4-FFF2-40B4-BE49-F238E27FC236}">
                    <a16:creationId xmlns:a16="http://schemas.microsoft.com/office/drawing/2014/main" id="{8DD75F6E-2CC5-1A41-829A-7B6B095B5465}"/>
                  </a:ext>
                </a:extLst>
              </p:cNvPr>
              <p:cNvSpPr/>
              <p:nvPr/>
            </p:nvSpPr>
            <p:spPr>
              <a:xfrm>
                <a:off x="3910297" y="2061571"/>
                <a:ext cx="170949" cy="127891"/>
              </a:xfrm>
              <a:custGeom>
                <a:avLst/>
                <a:gdLst/>
                <a:ahLst/>
                <a:cxnLst/>
                <a:rect l="l" t="t" r="r" b="b"/>
                <a:pathLst>
                  <a:path w="10541" h="7886" extrusionOk="0">
                    <a:moveTo>
                      <a:pt x="7915" y="0"/>
                    </a:moveTo>
                    <a:cubicBezTo>
                      <a:pt x="6848" y="0"/>
                      <a:pt x="5672" y="180"/>
                      <a:pt x="4837" y="814"/>
                    </a:cubicBezTo>
                    <a:cubicBezTo>
                      <a:pt x="3614" y="1757"/>
                      <a:pt x="2405" y="2150"/>
                      <a:pt x="1503" y="2150"/>
                    </a:cubicBezTo>
                    <a:cubicBezTo>
                      <a:pt x="1002" y="2150"/>
                      <a:pt x="596" y="2029"/>
                      <a:pt x="334" y="1814"/>
                    </a:cubicBezTo>
                    <a:lnTo>
                      <a:pt x="0" y="3882"/>
                    </a:lnTo>
                    <a:lnTo>
                      <a:pt x="1001" y="7885"/>
                    </a:lnTo>
                    <a:lnTo>
                      <a:pt x="9407" y="7218"/>
                    </a:lnTo>
                    <a:lnTo>
                      <a:pt x="10541" y="313"/>
                    </a:lnTo>
                    <a:cubicBezTo>
                      <a:pt x="10541" y="313"/>
                      <a:pt x="9322" y="0"/>
                      <a:pt x="7915" y="0"/>
                    </a:cubicBez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0" name="Google Shape;583;p22">
                <a:extLst>
                  <a:ext uri="{FF2B5EF4-FFF2-40B4-BE49-F238E27FC236}">
                    <a16:creationId xmlns:a16="http://schemas.microsoft.com/office/drawing/2014/main" id="{04D8E5A6-6942-FE47-AE7A-365D39B26410}"/>
                  </a:ext>
                </a:extLst>
              </p:cNvPr>
              <p:cNvSpPr/>
              <p:nvPr/>
            </p:nvSpPr>
            <p:spPr>
              <a:xfrm>
                <a:off x="3927067" y="2139146"/>
                <a:ext cx="133632" cy="143914"/>
              </a:xfrm>
              <a:custGeom>
                <a:avLst/>
                <a:gdLst/>
                <a:ahLst/>
                <a:cxnLst/>
                <a:rect l="l" t="t" r="r" b="b"/>
                <a:pathLst>
                  <a:path w="8240" h="8874" extrusionOk="0">
                    <a:moveTo>
                      <a:pt x="8239" y="0"/>
                    </a:moveTo>
                    <a:lnTo>
                      <a:pt x="0" y="334"/>
                    </a:lnTo>
                    <a:lnTo>
                      <a:pt x="1568" y="8873"/>
                    </a:lnTo>
                    <a:lnTo>
                      <a:pt x="7072" y="8673"/>
                    </a:lnTo>
                    <a:lnTo>
                      <a:pt x="8239" y="0"/>
                    </a:lnTo>
                    <a:close/>
                  </a:path>
                </a:pathLst>
              </a:custGeom>
              <a:solidFill>
                <a:srgbClr val="FFC0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1" name="Google Shape;584;p22">
                <a:extLst>
                  <a:ext uri="{FF2B5EF4-FFF2-40B4-BE49-F238E27FC236}">
                    <a16:creationId xmlns:a16="http://schemas.microsoft.com/office/drawing/2014/main" id="{108462B8-5E70-F344-BFCA-67C892E17A32}"/>
                  </a:ext>
                </a:extLst>
              </p:cNvPr>
              <p:cNvSpPr/>
              <p:nvPr/>
            </p:nvSpPr>
            <p:spPr>
              <a:xfrm>
                <a:off x="3915665" y="2176254"/>
                <a:ext cx="23856" cy="37025"/>
              </a:xfrm>
              <a:custGeom>
                <a:avLst/>
                <a:gdLst/>
                <a:ahLst/>
                <a:cxnLst/>
                <a:rect l="l" t="t" r="r" b="b"/>
                <a:pathLst>
                  <a:path w="1471" h="2283" extrusionOk="0">
                    <a:moveTo>
                      <a:pt x="579" y="0"/>
                    </a:moveTo>
                    <a:cubicBezTo>
                      <a:pt x="295" y="0"/>
                      <a:pt x="1" y="104"/>
                      <a:pt x="36" y="548"/>
                    </a:cubicBezTo>
                    <a:cubicBezTo>
                      <a:pt x="69" y="1648"/>
                      <a:pt x="1470" y="2282"/>
                      <a:pt x="1470" y="2282"/>
                    </a:cubicBezTo>
                    <a:lnTo>
                      <a:pt x="1070" y="81"/>
                    </a:lnTo>
                    <a:cubicBezTo>
                      <a:pt x="1070" y="81"/>
                      <a:pt x="829" y="0"/>
                      <a:pt x="579" y="0"/>
                    </a:cubicBezTo>
                    <a:close/>
                  </a:path>
                </a:pathLst>
              </a:custGeom>
              <a:solidFill>
                <a:srgbClr val="FFC0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2" name="Google Shape;585;p22">
                <a:extLst>
                  <a:ext uri="{FF2B5EF4-FFF2-40B4-BE49-F238E27FC236}">
                    <a16:creationId xmlns:a16="http://schemas.microsoft.com/office/drawing/2014/main" id="{3EAAE639-16EE-DA4B-B9A8-7B0A752A4D1D}"/>
                  </a:ext>
                </a:extLst>
              </p:cNvPr>
              <p:cNvSpPr/>
              <p:nvPr/>
            </p:nvSpPr>
            <p:spPr>
              <a:xfrm>
                <a:off x="4050409" y="2170642"/>
                <a:ext cx="24359" cy="38841"/>
              </a:xfrm>
              <a:custGeom>
                <a:avLst/>
                <a:gdLst/>
                <a:ahLst/>
                <a:cxnLst/>
                <a:rect l="l" t="t" r="r" b="b"/>
                <a:pathLst>
                  <a:path w="1502" h="2395" extrusionOk="0">
                    <a:moveTo>
                      <a:pt x="920" y="1"/>
                    </a:moveTo>
                    <a:cubicBezTo>
                      <a:pt x="630" y="1"/>
                      <a:pt x="334" y="126"/>
                      <a:pt x="334" y="126"/>
                    </a:cubicBezTo>
                    <a:lnTo>
                      <a:pt x="1" y="2395"/>
                    </a:lnTo>
                    <a:cubicBezTo>
                      <a:pt x="1" y="2395"/>
                      <a:pt x="1502" y="1594"/>
                      <a:pt x="1468" y="527"/>
                    </a:cubicBezTo>
                    <a:cubicBezTo>
                      <a:pt x="1452" y="109"/>
                      <a:pt x="1189" y="1"/>
                      <a:pt x="920" y="1"/>
                    </a:cubicBezTo>
                    <a:close/>
                  </a:path>
                </a:pathLst>
              </a:custGeom>
              <a:solidFill>
                <a:srgbClr val="FFC0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3" name="Google Shape;586;p22">
                <a:extLst>
                  <a:ext uri="{FF2B5EF4-FFF2-40B4-BE49-F238E27FC236}">
                    <a16:creationId xmlns:a16="http://schemas.microsoft.com/office/drawing/2014/main" id="{F8C4C510-B70A-5F49-A93B-5ADBAC9D0F66}"/>
                  </a:ext>
                </a:extLst>
              </p:cNvPr>
              <p:cNvSpPr/>
              <p:nvPr/>
            </p:nvSpPr>
            <p:spPr>
              <a:xfrm>
                <a:off x="3984416" y="2188369"/>
                <a:ext cx="26516" cy="49253"/>
              </a:xfrm>
              <a:custGeom>
                <a:avLst/>
                <a:gdLst/>
                <a:ahLst/>
                <a:cxnLst/>
                <a:rect l="l" t="t" r="r" b="b"/>
                <a:pathLst>
                  <a:path w="1635" h="3037" extrusionOk="0">
                    <a:moveTo>
                      <a:pt x="701" y="1"/>
                    </a:moveTo>
                    <a:cubicBezTo>
                      <a:pt x="701" y="334"/>
                      <a:pt x="867" y="1235"/>
                      <a:pt x="1134" y="2169"/>
                    </a:cubicBezTo>
                    <a:lnTo>
                      <a:pt x="1234" y="2569"/>
                    </a:lnTo>
                    <a:cubicBezTo>
                      <a:pt x="1234" y="2603"/>
                      <a:pt x="1301" y="2669"/>
                      <a:pt x="1301" y="2736"/>
                    </a:cubicBezTo>
                    <a:cubicBezTo>
                      <a:pt x="1334" y="2736"/>
                      <a:pt x="1134" y="2769"/>
                      <a:pt x="967" y="2803"/>
                    </a:cubicBezTo>
                    <a:cubicBezTo>
                      <a:pt x="834" y="2836"/>
                      <a:pt x="667" y="2836"/>
                      <a:pt x="534" y="2869"/>
                    </a:cubicBezTo>
                    <a:cubicBezTo>
                      <a:pt x="300" y="2936"/>
                      <a:pt x="134" y="3003"/>
                      <a:pt x="0" y="3036"/>
                    </a:cubicBezTo>
                    <a:lnTo>
                      <a:pt x="567" y="3036"/>
                    </a:lnTo>
                    <a:cubicBezTo>
                      <a:pt x="701" y="3036"/>
                      <a:pt x="834" y="3036"/>
                      <a:pt x="1001" y="3003"/>
                    </a:cubicBezTo>
                    <a:cubicBezTo>
                      <a:pt x="1168" y="3003"/>
                      <a:pt x="1234" y="3003"/>
                      <a:pt x="1635" y="2936"/>
                    </a:cubicBezTo>
                    <a:cubicBezTo>
                      <a:pt x="1568" y="2736"/>
                      <a:pt x="1501" y="2436"/>
                      <a:pt x="1401" y="2102"/>
                    </a:cubicBezTo>
                    <a:cubicBezTo>
                      <a:pt x="1168" y="1101"/>
                      <a:pt x="867" y="301"/>
                      <a:pt x="701" y="1"/>
                    </a:cubicBezTo>
                    <a:close/>
                  </a:path>
                </a:pathLst>
              </a:custGeom>
              <a:solidFill>
                <a:srgbClr val="F9AD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4" name="Google Shape;587;p22">
                <a:extLst>
                  <a:ext uri="{FF2B5EF4-FFF2-40B4-BE49-F238E27FC236}">
                    <a16:creationId xmlns:a16="http://schemas.microsoft.com/office/drawing/2014/main" id="{19C077F3-E957-F844-86EB-D0294E250A60}"/>
                  </a:ext>
                </a:extLst>
              </p:cNvPr>
              <p:cNvSpPr/>
              <p:nvPr/>
            </p:nvSpPr>
            <p:spPr>
              <a:xfrm>
                <a:off x="3977377" y="2260332"/>
                <a:ext cx="45993" cy="70335"/>
              </a:xfrm>
              <a:custGeom>
                <a:avLst/>
                <a:gdLst/>
                <a:ahLst/>
                <a:cxnLst/>
                <a:rect l="l" t="t" r="r" b="b"/>
                <a:pathLst>
                  <a:path w="2836" h="4337" extrusionOk="0">
                    <a:moveTo>
                      <a:pt x="2669" y="0"/>
                    </a:moveTo>
                    <a:lnTo>
                      <a:pt x="0" y="100"/>
                    </a:lnTo>
                    <a:lnTo>
                      <a:pt x="167" y="4337"/>
                    </a:lnTo>
                    <a:lnTo>
                      <a:pt x="2836" y="4203"/>
                    </a:lnTo>
                    <a:lnTo>
                      <a:pt x="2669" y="0"/>
                    </a:lnTo>
                    <a:close/>
                  </a:path>
                </a:pathLst>
              </a:custGeom>
              <a:solidFill>
                <a:srgbClr val="FFC0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5" name="Google Shape;588;p22">
                <a:extLst>
                  <a:ext uri="{FF2B5EF4-FFF2-40B4-BE49-F238E27FC236}">
                    <a16:creationId xmlns:a16="http://schemas.microsoft.com/office/drawing/2014/main" id="{B6B39BF3-3BF5-274A-BE52-04830651D0E6}"/>
                  </a:ext>
                </a:extLst>
              </p:cNvPr>
              <p:cNvSpPr/>
              <p:nvPr/>
            </p:nvSpPr>
            <p:spPr>
              <a:xfrm>
                <a:off x="3976842" y="2280346"/>
                <a:ext cx="43820" cy="21650"/>
              </a:xfrm>
              <a:custGeom>
                <a:avLst/>
                <a:gdLst/>
                <a:ahLst/>
                <a:cxnLst/>
                <a:rect l="l" t="t" r="r" b="b"/>
                <a:pathLst>
                  <a:path w="2702" h="1335" extrusionOk="0">
                    <a:moveTo>
                      <a:pt x="2669" y="0"/>
                    </a:moveTo>
                    <a:lnTo>
                      <a:pt x="0" y="134"/>
                    </a:lnTo>
                    <a:lnTo>
                      <a:pt x="33" y="1335"/>
                    </a:lnTo>
                    <a:lnTo>
                      <a:pt x="2702" y="301"/>
                    </a:lnTo>
                    <a:lnTo>
                      <a:pt x="2669" y="0"/>
                    </a:lnTo>
                    <a:close/>
                  </a:path>
                </a:pathLst>
              </a:custGeom>
              <a:solidFill>
                <a:srgbClr val="F9AD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6" name="Google Shape;589;p22">
                <a:extLst>
                  <a:ext uri="{FF2B5EF4-FFF2-40B4-BE49-F238E27FC236}">
                    <a16:creationId xmlns:a16="http://schemas.microsoft.com/office/drawing/2014/main" id="{6424C282-226A-3B44-B795-46939FF617FE}"/>
                  </a:ext>
                </a:extLst>
              </p:cNvPr>
              <p:cNvSpPr/>
              <p:nvPr/>
            </p:nvSpPr>
            <p:spPr>
              <a:xfrm>
                <a:off x="3801551" y="2679067"/>
                <a:ext cx="339740" cy="696250"/>
              </a:xfrm>
              <a:custGeom>
                <a:avLst/>
                <a:gdLst/>
                <a:ahLst/>
                <a:cxnLst/>
                <a:rect l="l" t="t" r="r" b="b"/>
                <a:pathLst>
                  <a:path w="20949" h="42932" extrusionOk="0">
                    <a:moveTo>
                      <a:pt x="20515" y="1"/>
                    </a:moveTo>
                    <a:lnTo>
                      <a:pt x="4137" y="234"/>
                    </a:lnTo>
                    <a:lnTo>
                      <a:pt x="0" y="42931"/>
                    </a:lnTo>
                    <a:lnTo>
                      <a:pt x="2502" y="42931"/>
                    </a:lnTo>
                    <a:lnTo>
                      <a:pt x="12309" y="4237"/>
                    </a:lnTo>
                    <a:lnTo>
                      <a:pt x="18414" y="42931"/>
                    </a:lnTo>
                    <a:lnTo>
                      <a:pt x="20949" y="42931"/>
                    </a:lnTo>
                    <a:lnTo>
                      <a:pt x="20515" y="1"/>
                    </a:lnTo>
                    <a:close/>
                  </a:path>
                </a:pathLst>
              </a:custGeom>
              <a:solidFill>
                <a:srgbClr val="3A87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7" name="Google Shape;590;p22">
                <a:extLst>
                  <a:ext uri="{FF2B5EF4-FFF2-40B4-BE49-F238E27FC236}">
                    <a16:creationId xmlns:a16="http://schemas.microsoft.com/office/drawing/2014/main" id="{117C8A25-014D-FD41-BDBD-B0A1115A4C10}"/>
                  </a:ext>
                </a:extLst>
              </p:cNvPr>
              <p:cNvSpPr/>
              <p:nvPr/>
            </p:nvSpPr>
            <p:spPr>
              <a:xfrm>
                <a:off x="3707954" y="2306312"/>
                <a:ext cx="611854" cy="386268"/>
              </a:xfrm>
              <a:custGeom>
                <a:avLst/>
                <a:gdLst/>
                <a:ahLst/>
                <a:cxnLst/>
                <a:rect l="l" t="t" r="r" b="b"/>
                <a:pathLst>
                  <a:path w="37728" h="23818" extrusionOk="0">
                    <a:moveTo>
                      <a:pt x="25886" y="1"/>
                    </a:moveTo>
                    <a:lnTo>
                      <a:pt x="10375" y="901"/>
                    </a:lnTo>
                    <a:lnTo>
                      <a:pt x="2069" y="12009"/>
                    </a:lnTo>
                    <a:lnTo>
                      <a:pt x="1" y="23684"/>
                    </a:lnTo>
                    <a:lnTo>
                      <a:pt x="1668" y="23818"/>
                    </a:lnTo>
                    <a:lnTo>
                      <a:pt x="6205" y="14044"/>
                    </a:lnTo>
                    <a:lnTo>
                      <a:pt x="10275" y="9707"/>
                    </a:lnTo>
                    <a:lnTo>
                      <a:pt x="9908" y="23217"/>
                    </a:lnTo>
                    <a:lnTo>
                      <a:pt x="9908" y="23217"/>
                    </a:lnTo>
                    <a:lnTo>
                      <a:pt x="26286" y="22984"/>
                    </a:lnTo>
                    <a:lnTo>
                      <a:pt x="26219" y="8040"/>
                    </a:lnTo>
                    <a:lnTo>
                      <a:pt x="30923" y="12676"/>
                    </a:lnTo>
                    <a:lnTo>
                      <a:pt x="37728" y="2202"/>
                    </a:lnTo>
                    <a:lnTo>
                      <a:pt x="35759" y="1568"/>
                    </a:lnTo>
                    <a:lnTo>
                      <a:pt x="30856" y="6505"/>
                    </a:lnTo>
                    <a:lnTo>
                      <a:pt x="25886" y="1"/>
                    </a:lnTo>
                    <a:close/>
                  </a:path>
                </a:pathLst>
              </a:custGeom>
              <a:solidFill>
                <a:srgbClr val="EAA6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8" name="Google Shape;591;p22">
                <a:extLst>
                  <a:ext uri="{FF2B5EF4-FFF2-40B4-BE49-F238E27FC236}">
                    <a16:creationId xmlns:a16="http://schemas.microsoft.com/office/drawing/2014/main" id="{4BB7B1BE-BCF8-0641-B268-B995B2AC4DE6}"/>
                  </a:ext>
                </a:extLst>
              </p:cNvPr>
              <p:cNvSpPr/>
              <p:nvPr/>
            </p:nvSpPr>
            <p:spPr>
              <a:xfrm>
                <a:off x="3697671" y="2690436"/>
                <a:ext cx="65665" cy="63313"/>
              </a:xfrm>
              <a:custGeom>
                <a:avLst/>
                <a:gdLst/>
                <a:ahLst/>
                <a:cxnLst/>
                <a:rect l="l" t="t" r="r" b="b"/>
                <a:pathLst>
                  <a:path w="4049" h="3904" extrusionOk="0">
                    <a:moveTo>
                      <a:pt x="568" y="0"/>
                    </a:moveTo>
                    <a:cubicBezTo>
                      <a:pt x="568" y="0"/>
                      <a:pt x="1" y="3836"/>
                      <a:pt x="868" y="3903"/>
                    </a:cubicBezTo>
                    <a:cubicBezTo>
                      <a:pt x="872" y="3903"/>
                      <a:pt x="877" y="3903"/>
                      <a:pt x="881" y="3903"/>
                    </a:cubicBezTo>
                    <a:cubicBezTo>
                      <a:pt x="1544" y="3903"/>
                      <a:pt x="2236" y="1401"/>
                      <a:pt x="2236" y="1401"/>
                    </a:cubicBezTo>
                    <a:cubicBezTo>
                      <a:pt x="2236" y="1401"/>
                      <a:pt x="2269" y="1403"/>
                      <a:pt x="2324" y="1403"/>
                    </a:cubicBezTo>
                    <a:cubicBezTo>
                      <a:pt x="2697" y="1403"/>
                      <a:pt x="4048" y="1327"/>
                      <a:pt x="2302" y="134"/>
                    </a:cubicBezTo>
                    <a:lnTo>
                      <a:pt x="568" y="0"/>
                    </a:lnTo>
                    <a:close/>
                  </a:path>
                </a:pathLst>
              </a:custGeom>
              <a:solidFill>
                <a:srgbClr val="FFC0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9" name="Google Shape;592;p22">
                <a:extLst>
                  <a:ext uri="{FF2B5EF4-FFF2-40B4-BE49-F238E27FC236}">
                    <a16:creationId xmlns:a16="http://schemas.microsoft.com/office/drawing/2014/main" id="{8EF12C14-25BD-BF43-9989-75FE93C5F2B9}"/>
                  </a:ext>
                </a:extLst>
              </p:cNvPr>
              <p:cNvSpPr/>
              <p:nvPr/>
            </p:nvSpPr>
            <p:spPr>
              <a:xfrm>
                <a:off x="3722015" y="3375354"/>
                <a:ext cx="120107" cy="35711"/>
              </a:xfrm>
              <a:custGeom>
                <a:avLst/>
                <a:gdLst/>
                <a:ahLst/>
                <a:cxnLst/>
                <a:rect l="l" t="t" r="r" b="b"/>
                <a:pathLst>
                  <a:path w="7406" h="2202" extrusionOk="0">
                    <a:moveTo>
                      <a:pt x="4904" y="0"/>
                    </a:moveTo>
                    <a:lnTo>
                      <a:pt x="1" y="2202"/>
                    </a:lnTo>
                    <a:lnTo>
                      <a:pt x="5505" y="2202"/>
                    </a:lnTo>
                    <a:lnTo>
                      <a:pt x="6239" y="1668"/>
                    </a:lnTo>
                    <a:lnTo>
                      <a:pt x="6239" y="2202"/>
                    </a:lnTo>
                    <a:lnTo>
                      <a:pt x="7406" y="2202"/>
                    </a:lnTo>
                    <a:lnTo>
                      <a:pt x="740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0" name="Google Shape;593;p22">
                <a:extLst>
                  <a:ext uri="{FF2B5EF4-FFF2-40B4-BE49-F238E27FC236}">
                    <a16:creationId xmlns:a16="http://schemas.microsoft.com/office/drawing/2014/main" id="{BC13A3C2-2983-BD4B-9B4B-2F758D7DADAD}"/>
                  </a:ext>
                </a:extLst>
              </p:cNvPr>
              <p:cNvSpPr/>
              <p:nvPr/>
            </p:nvSpPr>
            <p:spPr>
              <a:xfrm>
                <a:off x="4100184" y="3375354"/>
                <a:ext cx="120107" cy="35711"/>
              </a:xfrm>
              <a:custGeom>
                <a:avLst/>
                <a:gdLst/>
                <a:ahLst/>
                <a:cxnLst/>
                <a:rect l="l" t="t" r="r" b="b"/>
                <a:pathLst>
                  <a:path w="7406" h="2202" extrusionOk="0">
                    <a:moveTo>
                      <a:pt x="1" y="0"/>
                    </a:moveTo>
                    <a:lnTo>
                      <a:pt x="1" y="2202"/>
                    </a:lnTo>
                    <a:lnTo>
                      <a:pt x="1201" y="2202"/>
                    </a:lnTo>
                    <a:lnTo>
                      <a:pt x="1201" y="1668"/>
                    </a:lnTo>
                    <a:lnTo>
                      <a:pt x="1902" y="2202"/>
                    </a:lnTo>
                    <a:lnTo>
                      <a:pt x="7406" y="2202"/>
                    </a:lnTo>
                    <a:lnTo>
                      <a:pt x="253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1" name="Google Shape;594;p22">
                <a:extLst>
                  <a:ext uri="{FF2B5EF4-FFF2-40B4-BE49-F238E27FC236}">
                    <a16:creationId xmlns:a16="http://schemas.microsoft.com/office/drawing/2014/main" id="{833D46C6-1EBE-5647-84C0-E0C82F802590}"/>
                  </a:ext>
                </a:extLst>
              </p:cNvPr>
              <p:cNvSpPr/>
              <p:nvPr/>
            </p:nvSpPr>
            <p:spPr>
              <a:xfrm>
                <a:off x="3991990" y="2312264"/>
                <a:ext cx="50323" cy="49236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3036" extrusionOk="0">
                    <a:moveTo>
                      <a:pt x="1901" y="0"/>
                    </a:moveTo>
                    <a:lnTo>
                      <a:pt x="901" y="101"/>
                    </a:lnTo>
                    <a:cubicBezTo>
                      <a:pt x="0" y="634"/>
                      <a:pt x="867" y="2335"/>
                      <a:pt x="867" y="2335"/>
                    </a:cubicBezTo>
                    <a:lnTo>
                      <a:pt x="3102" y="3036"/>
                    </a:lnTo>
                    <a:lnTo>
                      <a:pt x="190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2" name="Google Shape;595;p22">
                <a:extLst>
                  <a:ext uri="{FF2B5EF4-FFF2-40B4-BE49-F238E27FC236}">
                    <a16:creationId xmlns:a16="http://schemas.microsoft.com/office/drawing/2014/main" id="{6EB4CF63-CCEB-AA41-A344-514F037BAC72}"/>
                  </a:ext>
                </a:extLst>
              </p:cNvPr>
              <p:cNvSpPr/>
              <p:nvPr/>
            </p:nvSpPr>
            <p:spPr>
              <a:xfrm>
                <a:off x="3966008" y="2313886"/>
                <a:ext cx="40057" cy="51409"/>
              </a:xfrm>
              <a:custGeom>
                <a:avLst/>
                <a:gdLst/>
                <a:ahLst/>
                <a:cxnLst/>
                <a:rect l="l" t="t" r="r" b="b"/>
                <a:pathLst>
                  <a:path w="2470" h="3170" extrusionOk="0">
                    <a:moveTo>
                      <a:pt x="2002" y="1"/>
                    </a:moveTo>
                    <a:lnTo>
                      <a:pt x="668" y="67"/>
                    </a:lnTo>
                    <a:lnTo>
                      <a:pt x="1" y="3169"/>
                    </a:lnTo>
                    <a:lnTo>
                      <a:pt x="2469" y="2235"/>
                    </a:lnTo>
                    <a:lnTo>
                      <a:pt x="2002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3" name="Google Shape;596;p22">
                <a:extLst>
                  <a:ext uri="{FF2B5EF4-FFF2-40B4-BE49-F238E27FC236}">
                    <a16:creationId xmlns:a16="http://schemas.microsoft.com/office/drawing/2014/main" id="{E623025C-4879-9B4C-BB4D-41C7FDDFD216}"/>
                  </a:ext>
                </a:extLst>
              </p:cNvPr>
              <p:cNvSpPr/>
              <p:nvPr/>
            </p:nvSpPr>
            <p:spPr>
              <a:xfrm>
                <a:off x="3984416" y="2312799"/>
                <a:ext cx="35176" cy="37349"/>
              </a:xfrm>
              <a:custGeom>
                <a:avLst/>
                <a:gdLst/>
                <a:ahLst/>
                <a:cxnLst/>
                <a:rect l="l" t="t" r="r" b="b"/>
                <a:pathLst>
                  <a:path w="2169" h="2303" extrusionOk="0">
                    <a:moveTo>
                      <a:pt x="2002" y="1"/>
                    </a:moveTo>
                    <a:lnTo>
                      <a:pt x="0" y="134"/>
                    </a:lnTo>
                    <a:cubicBezTo>
                      <a:pt x="0" y="134"/>
                      <a:pt x="362" y="2303"/>
                      <a:pt x="1313" y="2303"/>
                    </a:cubicBezTo>
                    <a:cubicBezTo>
                      <a:pt x="1320" y="2303"/>
                      <a:pt x="1327" y="2303"/>
                      <a:pt x="1334" y="2302"/>
                    </a:cubicBezTo>
                    <a:cubicBezTo>
                      <a:pt x="2168" y="2269"/>
                      <a:pt x="2002" y="1"/>
                      <a:pt x="2002" y="1"/>
                    </a:cubicBezTo>
                    <a:close/>
                  </a:path>
                </a:pathLst>
              </a:custGeom>
              <a:solidFill>
                <a:srgbClr val="3A87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4" name="Google Shape;597;p22">
                <a:extLst>
                  <a:ext uri="{FF2B5EF4-FFF2-40B4-BE49-F238E27FC236}">
                    <a16:creationId xmlns:a16="http://schemas.microsoft.com/office/drawing/2014/main" id="{6419EFEE-B3FB-574E-AC2F-600189807AC6}"/>
                  </a:ext>
                </a:extLst>
              </p:cNvPr>
              <p:cNvSpPr/>
              <p:nvPr/>
            </p:nvSpPr>
            <p:spPr>
              <a:xfrm>
                <a:off x="3979534" y="2339658"/>
                <a:ext cx="46544" cy="270151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16658" extrusionOk="0">
                    <a:moveTo>
                      <a:pt x="1532" y="0"/>
                    </a:moveTo>
                    <a:cubicBezTo>
                      <a:pt x="1364" y="0"/>
                      <a:pt x="1268" y="357"/>
                      <a:pt x="1268" y="380"/>
                    </a:cubicBezTo>
                    <a:lnTo>
                      <a:pt x="1" y="14857"/>
                    </a:lnTo>
                    <a:lnTo>
                      <a:pt x="1302" y="16658"/>
                    </a:lnTo>
                    <a:lnTo>
                      <a:pt x="2870" y="14690"/>
                    </a:lnTo>
                    <a:lnTo>
                      <a:pt x="1802" y="280"/>
                    </a:lnTo>
                    <a:cubicBezTo>
                      <a:pt x="1699" y="72"/>
                      <a:pt x="1608" y="0"/>
                      <a:pt x="1532" y="0"/>
                    </a:cubicBezTo>
                    <a:close/>
                  </a:path>
                </a:pathLst>
              </a:custGeom>
              <a:solidFill>
                <a:srgbClr val="3A87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5" name="Google Shape;598;p22">
                <a:extLst>
                  <a:ext uri="{FF2B5EF4-FFF2-40B4-BE49-F238E27FC236}">
                    <a16:creationId xmlns:a16="http://schemas.microsoft.com/office/drawing/2014/main" id="{EA945C08-4DEE-DA4D-BD4F-183877A53EB2}"/>
                  </a:ext>
                </a:extLst>
              </p:cNvPr>
              <p:cNvSpPr/>
              <p:nvPr/>
            </p:nvSpPr>
            <p:spPr>
              <a:xfrm>
                <a:off x="4277226" y="2283054"/>
                <a:ext cx="69670" cy="58983"/>
              </a:xfrm>
              <a:custGeom>
                <a:avLst/>
                <a:gdLst/>
                <a:ahLst/>
                <a:cxnLst/>
                <a:rect l="l" t="t" r="r" b="b"/>
                <a:pathLst>
                  <a:path w="4296" h="3637" extrusionOk="0">
                    <a:moveTo>
                      <a:pt x="2694" y="0"/>
                    </a:moveTo>
                    <a:lnTo>
                      <a:pt x="1093" y="1501"/>
                    </a:lnTo>
                    <a:cubicBezTo>
                      <a:pt x="1093" y="1501"/>
                      <a:pt x="750" y="1281"/>
                      <a:pt x="493" y="1281"/>
                    </a:cubicBezTo>
                    <a:cubicBezTo>
                      <a:pt x="184" y="1281"/>
                      <a:pt x="1" y="1600"/>
                      <a:pt x="693" y="3002"/>
                    </a:cubicBezTo>
                    <a:lnTo>
                      <a:pt x="2661" y="3636"/>
                    </a:lnTo>
                    <a:lnTo>
                      <a:pt x="4295" y="1635"/>
                    </a:lnTo>
                    <a:lnTo>
                      <a:pt x="2694" y="0"/>
                    </a:lnTo>
                    <a:close/>
                  </a:path>
                </a:pathLst>
              </a:custGeom>
              <a:solidFill>
                <a:srgbClr val="FFC0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6" name="Google Shape;599;p22">
                <a:extLst>
                  <a:ext uri="{FF2B5EF4-FFF2-40B4-BE49-F238E27FC236}">
                    <a16:creationId xmlns:a16="http://schemas.microsoft.com/office/drawing/2014/main" id="{C10B791D-DA0D-6545-A34D-16EA046C70E7}"/>
                  </a:ext>
                </a:extLst>
              </p:cNvPr>
              <p:cNvSpPr/>
              <p:nvPr/>
            </p:nvSpPr>
            <p:spPr>
              <a:xfrm>
                <a:off x="4291157" y="2292786"/>
                <a:ext cx="48166" cy="48701"/>
              </a:xfrm>
              <a:custGeom>
                <a:avLst/>
                <a:gdLst/>
                <a:ahLst/>
                <a:cxnLst/>
                <a:rect l="l" t="t" r="r" b="b"/>
                <a:pathLst>
                  <a:path w="2970" h="3003" extrusionOk="0">
                    <a:moveTo>
                      <a:pt x="901" y="1"/>
                    </a:moveTo>
                    <a:lnTo>
                      <a:pt x="1" y="868"/>
                    </a:lnTo>
                    <a:lnTo>
                      <a:pt x="2069" y="3003"/>
                    </a:lnTo>
                    <a:lnTo>
                      <a:pt x="2969" y="2135"/>
                    </a:lnTo>
                    <a:lnTo>
                      <a:pt x="901" y="1"/>
                    </a:ln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7" name="Google Shape;600;p22">
                <a:extLst>
                  <a:ext uri="{FF2B5EF4-FFF2-40B4-BE49-F238E27FC236}">
                    <a16:creationId xmlns:a16="http://schemas.microsoft.com/office/drawing/2014/main" id="{F2F70B45-2492-824F-ACDF-DAA18F1CF21C}"/>
                  </a:ext>
                </a:extLst>
              </p:cNvPr>
              <p:cNvSpPr/>
              <p:nvPr/>
            </p:nvSpPr>
            <p:spPr>
              <a:xfrm>
                <a:off x="4311723" y="2312264"/>
                <a:ext cx="36246" cy="36798"/>
              </a:xfrm>
              <a:custGeom>
                <a:avLst/>
                <a:gdLst/>
                <a:ahLst/>
                <a:cxnLst/>
                <a:rect l="l" t="t" r="r" b="b"/>
                <a:pathLst>
                  <a:path w="2235" h="2269" extrusionOk="0">
                    <a:moveTo>
                      <a:pt x="267" y="0"/>
                    </a:moveTo>
                    <a:lnTo>
                      <a:pt x="0" y="234"/>
                    </a:lnTo>
                    <a:lnTo>
                      <a:pt x="1935" y="2269"/>
                    </a:lnTo>
                    <a:lnTo>
                      <a:pt x="2235" y="2002"/>
                    </a:lnTo>
                    <a:lnTo>
                      <a:pt x="267" y="0"/>
                    </a:ln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8" name="Google Shape;601;p22">
                <a:extLst>
                  <a:ext uri="{FF2B5EF4-FFF2-40B4-BE49-F238E27FC236}">
                    <a16:creationId xmlns:a16="http://schemas.microsoft.com/office/drawing/2014/main" id="{13993E00-2B47-9741-B639-8D835F63AAE1}"/>
                  </a:ext>
                </a:extLst>
              </p:cNvPr>
              <p:cNvSpPr/>
              <p:nvPr/>
            </p:nvSpPr>
            <p:spPr>
              <a:xfrm>
                <a:off x="4240847" y="2242134"/>
                <a:ext cx="51409" cy="46804"/>
              </a:xfrm>
              <a:custGeom>
                <a:avLst/>
                <a:gdLst/>
                <a:ahLst/>
                <a:cxnLst/>
                <a:rect l="l" t="t" r="r" b="b"/>
                <a:pathLst>
                  <a:path w="3170" h="2886" extrusionOk="0">
                    <a:moveTo>
                      <a:pt x="1594" y="0"/>
                    </a:moveTo>
                    <a:cubicBezTo>
                      <a:pt x="1232" y="0"/>
                      <a:pt x="863" y="142"/>
                      <a:pt x="567" y="422"/>
                    </a:cubicBezTo>
                    <a:cubicBezTo>
                      <a:pt x="0" y="955"/>
                      <a:pt x="0" y="1856"/>
                      <a:pt x="534" y="2456"/>
                    </a:cubicBezTo>
                    <a:cubicBezTo>
                      <a:pt x="805" y="2744"/>
                      <a:pt x="1179" y="2886"/>
                      <a:pt x="1556" y="2886"/>
                    </a:cubicBezTo>
                    <a:cubicBezTo>
                      <a:pt x="1921" y="2886"/>
                      <a:pt x="2290" y="2753"/>
                      <a:pt x="2569" y="2490"/>
                    </a:cubicBezTo>
                    <a:cubicBezTo>
                      <a:pt x="3169" y="1956"/>
                      <a:pt x="3169" y="1022"/>
                      <a:pt x="2602" y="455"/>
                    </a:cubicBezTo>
                    <a:cubicBezTo>
                      <a:pt x="2332" y="151"/>
                      <a:pt x="1967" y="0"/>
                      <a:pt x="1594" y="0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9" name="Google Shape;602;p22">
                <a:extLst>
                  <a:ext uri="{FF2B5EF4-FFF2-40B4-BE49-F238E27FC236}">
                    <a16:creationId xmlns:a16="http://schemas.microsoft.com/office/drawing/2014/main" id="{8E08FE62-A3AF-CD42-B5A2-7D513C022F2F}"/>
                  </a:ext>
                </a:extLst>
              </p:cNvPr>
              <p:cNvSpPr/>
              <p:nvPr/>
            </p:nvSpPr>
            <p:spPr>
              <a:xfrm>
                <a:off x="4261396" y="2263024"/>
                <a:ext cx="54118" cy="53583"/>
              </a:xfrm>
              <a:custGeom>
                <a:avLst/>
                <a:gdLst/>
                <a:ahLst/>
                <a:cxnLst/>
                <a:rect l="l" t="t" r="r" b="b"/>
                <a:pathLst>
                  <a:path w="3337" h="3304" extrusionOk="0">
                    <a:moveTo>
                      <a:pt x="2069" y="1"/>
                    </a:moveTo>
                    <a:lnTo>
                      <a:pt x="1" y="2002"/>
                    </a:lnTo>
                    <a:lnTo>
                      <a:pt x="1269" y="3303"/>
                    </a:lnTo>
                    <a:lnTo>
                      <a:pt x="3337" y="1335"/>
                    </a:lnTo>
                    <a:lnTo>
                      <a:pt x="2069" y="1"/>
                    </a:lnTo>
                    <a:close/>
                  </a:path>
                </a:pathLst>
              </a:custGeom>
              <a:solidFill>
                <a:srgbClr val="FA81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0" name="Google Shape;603;p22">
                <a:extLst>
                  <a:ext uri="{FF2B5EF4-FFF2-40B4-BE49-F238E27FC236}">
                    <a16:creationId xmlns:a16="http://schemas.microsoft.com/office/drawing/2014/main" id="{1AB71C5D-82A8-FE40-9F66-568E17292277}"/>
                  </a:ext>
                </a:extLst>
              </p:cNvPr>
              <p:cNvSpPr/>
              <p:nvPr/>
            </p:nvSpPr>
            <p:spPr>
              <a:xfrm>
                <a:off x="4296023" y="2283054"/>
                <a:ext cx="50323" cy="41176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2539" extrusionOk="0">
                    <a:moveTo>
                      <a:pt x="1502" y="0"/>
                    </a:moveTo>
                    <a:cubicBezTo>
                      <a:pt x="1502" y="0"/>
                      <a:pt x="1" y="1468"/>
                      <a:pt x="935" y="2268"/>
                    </a:cubicBezTo>
                    <a:cubicBezTo>
                      <a:pt x="1167" y="2463"/>
                      <a:pt x="1403" y="2538"/>
                      <a:pt x="1631" y="2538"/>
                    </a:cubicBezTo>
                    <a:cubicBezTo>
                      <a:pt x="2420" y="2538"/>
                      <a:pt x="3103" y="1635"/>
                      <a:pt x="3103" y="1635"/>
                    </a:cubicBezTo>
                    <a:lnTo>
                      <a:pt x="1502" y="0"/>
                    </a:lnTo>
                    <a:close/>
                  </a:path>
                </a:pathLst>
              </a:custGeom>
              <a:solidFill>
                <a:srgbClr val="FFC0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6" name="Google Shape;604;p22">
              <a:extLst>
                <a:ext uri="{FF2B5EF4-FFF2-40B4-BE49-F238E27FC236}">
                  <a16:creationId xmlns:a16="http://schemas.microsoft.com/office/drawing/2014/main" id="{8F3B7A28-4290-2441-A930-B2B1EFD0FB70}"/>
                </a:ext>
              </a:extLst>
            </p:cNvPr>
            <p:cNvGrpSpPr/>
            <p:nvPr/>
          </p:nvGrpSpPr>
          <p:grpSpPr>
            <a:xfrm>
              <a:off x="4906831" y="2101542"/>
              <a:ext cx="577247" cy="1306277"/>
              <a:chOff x="4906831" y="2101542"/>
              <a:chExt cx="577247" cy="1306277"/>
            </a:xfrm>
          </p:grpSpPr>
          <p:sp>
            <p:nvSpPr>
              <p:cNvPr id="191" name="Google Shape;605;p22">
                <a:extLst>
                  <a:ext uri="{FF2B5EF4-FFF2-40B4-BE49-F238E27FC236}">
                    <a16:creationId xmlns:a16="http://schemas.microsoft.com/office/drawing/2014/main" id="{B8628898-254E-954A-91E8-5648C16E62DB}"/>
                  </a:ext>
                </a:extLst>
              </p:cNvPr>
              <p:cNvSpPr/>
              <p:nvPr/>
            </p:nvSpPr>
            <p:spPr>
              <a:xfrm>
                <a:off x="4906831" y="2258710"/>
                <a:ext cx="543140" cy="402486"/>
              </a:xfrm>
              <a:custGeom>
                <a:avLst/>
                <a:gdLst/>
                <a:ahLst/>
                <a:cxnLst/>
                <a:rect l="l" t="t" r="r" b="b"/>
                <a:pathLst>
                  <a:path w="33491" h="24818" extrusionOk="0">
                    <a:moveTo>
                      <a:pt x="1801" y="0"/>
                    </a:moveTo>
                    <a:lnTo>
                      <a:pt x="0" y="11575"/>
                    </a:lnTo>
                    <a:lnTo>
                      <a:pt x="0" y="11575"/>
                    </a:lnTo>
                    <a:lnTo>
                      <a:pt x="9740" y="9307"/>
                    </a:lnTo>
                    <a:lnTo>
                      <a:pt x="11708" y="24317"/>
                    </a:lnTo>
                    <a:lnTo>
                      <a:pt x="22216" y="24317"/>
                    </a:lnTo>
                    <a:lnTo>
                      <a:pt x="24317" y="13009"/>
                    </a:lnTo>
                    <a:lnTo>
                      <a:pt x="32056" y="24818"/>
                    </a:lnTo>
                    <a:lnTo>
                      <a:pt x="33491" y="23984"/>
                    </a:lnTo>
                    <a:lnTo>
                      <a:pt x="25251" y="4603"/>
                    </a:lnTo>
                    <a:lnTo>
                      <a:pt x="10374" y="4470"/>
                    </a:lnTo>
                    <a:lnTo>
                      <a:pt x="4003" y="6638"/>
                    </a:lnTo>
                    <a:lnTo>
                      <a:pt x="3569" y="1001"/>
                    </a:lnTo>
                    <a:lnTo>
                      <a:pt x="1801" y="0"/>
                    </a:lnTo>
                    <a:close/>
                  </a:path>
                </a:pathLst>
              </a:custGeom>
              <a:solidFill>
                <a:srgbClr val="FA81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2" name="Google Shape;606;p22">
                <a:extLst>
                  <a:ext uri="{FF2B5EF4-FFF2-40B4-BE49-F238E27FC236}">
                    <a16:creationId xmlns:a16="http://schemas.microsoft.com/office/drawing/2014/main" id="{27170D84-F2F3-A740-892E-5798CF8A62FB}"/>
                  </a:ext>
                </a:extLst>
              </p:cNvPr>
              <p:cNvSpPr/>
              <p:nvPr/>
            </p:nvSpPr>
            <p:spPr>
              <a:xfrm>
                <a:off x="5142162" y="2332830"/>
                <a:ext cx="108203" cy="84396"/>
              </a:xfrm>
              <a:custGeom>
                <a:avLst/>
                <a:gdLst/>
                <a:ahLst/>
                <a:cxnLst/>
                <a:rect l="l" t="t" r="r" b="b"/>
                <a:pathLst>
                  <a:path w="6672" h="5204" extrusionOk="0">
                    <a:moveTo>
                      <a:pt x="0" y="0"/>
                    </a:moveTo>
                    <a:lnTo>
                      <a:pt x="3336" y="5204"/>
                    </a:lnTo>
                    <a:lnTo>
                      <a:pt x="6672" y="0"/>
                    </a:lnTo>
                    <a:close/>
                  </a:path>
                </a:pathLst>
              </a:custGeom>
              <a:solidFill>
                <a:srgbClr val="FFC0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3" name="Google Shape;607;p22">
                <a:extLst>
                  <a:ext uri="{FF2B5EF4-FFF2-40B4-BE49-F238E27FC236}">
                    <a16:creationId xmlns:a16="http://schemas.microsoft.com/office/drawing/2014/main" id="{AE62DE30-1013-5D40-BE5C-67B86F64F4B1}"/>
                  </a:ext>
                </a:extLst>
              </p:cNvPr>
              <p:cNvSpPr/>
              <p:nvPr/>
            </p:nvSpPr>
            <p:spPr>
              <a:xfrm>
                <a:off x="5128636" y="2144011"/>
                <a:ext cx="134719" cy="159596"/>
              </a:xfrm>
              <a:custGeom>
                <a:avLst/>
                <a:gdLst/>
                <a:ahLst/>
                <a:cxnLst/>
                <a:rect l="l" t="t" r="r" b="b"/>
                <a:pathLst>
                  <a:path w="8307" h="9841" extrusionOk="0">
                    <a:moveTo>
                      <a:pt x="2069" y="0"/>
                    </a:moveTo>
                    <a:lnTo>
                      <a:pt x="801" y="4670"/>
                    </a:lnTo>
                    <a:lnTo>
                      <a:pt x="1" y="5638"/>
                    </a:lnTo>
                    <a:lnTo>
                      <a:pt x="801" y="6305"/>
                    </a:lnTo>
                    <a:lnTo>
                      <a:pt x="1201" y="9007"/>
                    </a:lnTo>
                    <a:lnTo>
                      <a:pt x="5338" y="9841"/>
                    </a:lnTo>
                    <a:lnTo>
                      <a:pt x="6805" y="7372"/>
                    </a:lnTo>
                    <a:lnTo>
                      <a:pt x="6972" y="5571"/>
                    </a:lnTo>
                    <a:cubicBezTo>
                      <a:pt x="7706" y="5204"/>
                      <a:pt x="8306" y="4504"/>
                      <a:pt x="7839" y="3970"/>
                    </a:cubicBezTo>
                    <a:cubicBezTo>
                      <a:pt x="7755" y="3859"/>
                      <a:pt x="7647" y="3814"/>
                      <a:pt x="7529" y="3814"/>
                    </a:cubicBezTo>
                    <a:cubicBezTo>
                      <a:pt x="7041" y="3814"/>
                      <a:pt x="6372" y="4570"/>
                      <a:pt x="6372" y="4570"/>
                    </a:cubicBezTo>
                    <a:lnTo>
                      <a:pt x="5838" y="4370"/>
                    </a:lnTo>
                    <a:lnTo>
                      <a:pt x="6138" y="2035"/>
                    </a:lnTo>
                    <a:lnTo>
                      <a:pt x="2069" y="0"/>
                    </a:lnTo>
                    <a:close/>
                  </a:path>
                </a:pathLst>
              </a:custGeom>
              <a:solidFill>
                <a:srgbClr val="FFC0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4" name="Google Shape;608;p22">
                <a:extLst>
                  <a:ext uri="{FF2B5EF4-FFF2-40B4-BE49-F238E27FC236}">
                    <a16:creationId xmlns:a16="http://schemas.microsoft.com/office/drawing/2014/main" id="{794EC4C0-15EC-B148-8BE7-9B330BD264EB}"/>
                  </a:ext>
                </a:extLst>
              </p:cNvPr>
              <p:cNvSpPr/>
              <p:nvPr/>
            </p:nvSpPr>
            <p:spPr>
              <a:xfrm>
                <a:off x="5169750" y="2287385"/>
                <a:ext cx="45458" cy="79531"/>
              </a:xfrm>
              <a:custGeom>
                <a:avLst/>
                <a:gdLst/>
                <a:ahLst/>
                <a:cxnLst/>
                <a:rect l="l" t="t" r="r" b="b"/>
                <a:pathLst>
                  <a:path w="2803" h="4904" extrusionOk="0">
                    <a:moveTo>
                      <a:pt x="1" y="0"/>
                    </a:moveTo>
                    <a:lnTo>
                      <a:pt x="1" y="4904"/>
                    </a:lnTo>
                    <a:lnTo>
                      <a:pt x="2803" y="4904"/>
                    </a:lnTo>
                    <a:lnTo>
                      <a:pt x="2803" y="0"/>
                    </a:lnTo>
                    <a:close/>
                  </a:path>
                </a:pathLst>
              </a:custGeom>
              <a:solidFill>
                <a:srgbClr val="FFC0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5" name="Google Shape;609;p22">
                <a:extLst>
                  <a:ext uri="{FF2B5EF4-FFF2-40B4-BE49-F238E27FC236}">
                    <a16:creationId xmlns:a16="http://schemas.microsoft.com/office/drawing/2014/main" id="{24156536-0214-934C-B1D7-A54BFC41AC8A}"/>
                  </a:ext>
                </a:extLst>
              </p:cNvPr>
              <p:cNvSpPr/>
              <p:nvPr/>
            </p:nvSpPr>
            <p:spPr>
              <a:xfrm>
                <a:off x="5048565" y="3353718"/>
                <a:ext cx="107668" cy="54102"/>
              </a:xfrm>
              <a:custGeom>
                <a:avLst/>
                <a:gdLst/>
                <a:ahLst/>
                <a:cxnLst/>
                <a:rect l="l" t="t" r="r" b="b"/>
                <a:pathLst>
                  <a:path w="6639" h="3336" extrusionOk="0">
                    <a:moveTo>
                      <a:pt x="4437" y="0"/>
                    </a:moveTo>
                    <a:cubicBezTo>
                      <a:pt x="2969" y="2869"/>
                      <a:pt x="1" y="3336"/>
                      <a:pt x="1" y="3336"/>
                    </a:cubicBezTo>
                    <a:lnTo>
                      <a:pt x="4938" y="3336"/>
                    </a:lnTo>
                    <a:lnTo>
                      <a:pt x="5805" y="1935"/>
                    </a:lnTo>
                    <a:lnTo>
                      <a:pt x="6138" y="3336"/>
                    </a:lnTo>
                    <a:lnTo>
                      <a:pt x="6639" y="3336"/>
                    </a:lnTo>
                    <a:lnTo>
                      <a:pt x="6639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6" name="Google Shape;610;p22">
                <a:extLst>
                  <a:ext uri="{FF2B5EF4-FFF2-40B4-BE49-F238E27FC236}">
                    <a16:creationId xmlns:a16="http://schemas.microsoft.com/office/drawing/2014/main" id="{ABFBB6C2-36A0-2549-8F45-8FEB354D2BDE}"/>
                  </a:ext>
                </a:extLst>
              </p:cNvPr>
              <p:cNvSpPr/>
              <p:nvPr/>
            </p:nvSpPr>
            <p:spPr>
              <a:xfrm>
                <a:off x="5209242" y="3353718"/>
                <a:ext cx="107133" cy="54102"/>
              </a:xfrm>
              <a:custGeom>
                <a:avLst/>
                <a:gdLst/>
                <a:ahLst/>
                <a:cxnLst/>
                <a:rect l="l" t="t" r="r" b="b"/>
                <a:pathLst>
                  <a:path w="6606" h="3336" extrusionOk="0">
                    <a:moveTo>
                      <a:pt x="1" y="0"/>
                    </a:moveTo>
                    <a:lnTo>
                      <a:pt x="1" y="3336"/>
                    </a:lnTo>
                    <a:lnTo>
                      <a:pt x="501" y="3336"/>
                    </a:lnTo>
                    <a:lnTo>
                      <a:pt x="835" y="1935"/>
                    </a:lnTo>
                    <a:lnTo>
                      <a:pt x="1702" y="3336"/>
                    </a:lnTo>
                    <a:lnTo>
                      <a:pt x="6605" y="3336"/>
                    </a:lnTo>
                    <a:cubicBezTo>
                      <a:pt x="6605" y="3336"/>
                      <a:pt x="3670" y="2869"/>
                      <a:pt x="2202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7" name="Google Shape;611;p22">
                <a:extLst>
                  <a:ext uri="{FF2B5EF4-FFF2-40B4-BE49-F238E27FC236}">
                    <a16:creationId xmlns:a16="http://schemas.microsoft.com/office/drawing/2014/main" id="{CE73A0D3-89F6-8148-BD14-8FD00EB8A466}"/>
                  </a:ext>
                </a:extLst>
              </p:cNvPr>
              <p:cNvSpPr/>
              <p:nvPr/>
            </p:nvSpPr>
            <p:spPr>
              <a:xfrm>
                <a:off x="5044786" y="2653101"/>
                <a:ext cx="276444" cy="700564"/>
              </a:xfrm>
              <a:custGeom>
                <a:avLst/>
                <a:gdLst/>
                <a:ahLst/>
                <a:cxnLst/>
                <a:rect l="l" t="t" r="r" b="b"/>
                <a:pathLst>
                  <a:path w="17046" h="43198" extrusionOk="0">
                    <a:moveTo>
                      <a:pt x="3236" y="0"/>
                    </a:moveTo>
                    <a:cubicBezTo>
                      <a:pt x="3236" y="0"/>
                      <a:pt x="567" y="2269"/>
                      <a:pt x="367" y="6639"/>
                    </a:cubicBezTo>
                    <a:cubicBezTo>
                      <a:pt x="0" y="13510"/>
                      <a:pt x="4670" y="43198"/>
                      <a:pt x="4670" y="43198"/>
                    </a:cubicBezTo>
                    <a:lnTo>
                      <a:pt x="6905" y="43198"/>
                    </a:lnTo>
                    <a:lnTo>
                      <a:pt x="8506" y="6005"/>
                    </a:lnTo>
                    <a:lnTo>
                      <a:pt x="10141" y="43198"/>
                    </a:lnTo>
                    <a:lnTo>
                      <a:pt x="12376" y="43198"/>
                    </a:lnTo>
                    <a:cubicBezTo>
                      <a:pt x="12376" y="43198"/>
                      <a:pt x="17046" y="13510"/>
                      <a:pt x="16679" y="6639"/>
                    </a:cubicBezTo>
                    <a:cubicBezTo>
                      <a:pt x="16412" y="2302"/>
                      <a:pt x="13810" y="0"/>
                      <a:pt x="13810" y="0"/>
                    </a:cubicBezTo>
                    <a:close/>
                  </a:path>
                </a:pathLst>
              </a:custGeom>
              <a:solidFill>
                <a:srgbClr val="FFC0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8" name="Google Shape;612;p22">
                <a:extLst>
                  <a:ext uri="{FF2B5EF4-FFF2-40B4-BE49-F238E27FC236}">
                    <a16:creationId xmlns:a16="http://schemas.microsoft.com/office/drawing/2014/main" id="{AB39837A-3E21-3347-8AE9-A67FAFCBC35E}"/>
                  </a:ext>
                </a:extLst>
              </p:cNvPr>
              <p:cNvSpPr/>
              <p:nvPr/>
            </p:nvSpPr>
            <p:spPr>
              <a:xfrm>
                <a:off x="5416402" y="2648235"/>
                <a:ext cx="67676" cy="58853"/>
              </a:xfrm>
              <a:custGeom>
                <a:avLst/>
                <a:gdLst/>
                <a:ahLst/>
                <a:cxnLst/>
                <a:rect l="l" t="t" r="r" b="b"/>
                <a:pathLst>
                  <a:path w="4173" h="3629" extrusionOk="0">
                    <a:moveTo>
                      <a:pt x="2105" y="0"/>
                    </a:moveTo>
                    <a:lnTo>
                      <a:pt x="637" y="801"/>
                    </a:lnTo>
                    <a:cubicBezTo>
                      <a:pt x="0" y="1880"/>
                      <a:pt x="199" y="2134"/>
                      <a:pt x="525" y="2134"/>
                    </a:cubicBezTo>
                    <a:cubicBezTo>
                      <a:pt x="815" y="2134"/>
                      <a:pt x="1204" y="1935"/>
                      <a:pt x="1204" y="1935"/>
                    </a:cubicBezTo>
                    <a:cubicBezTo>
                      <a:pt x="1204" y="1935"/>
                      <a:pt x="2664" y="3628"/>
                      <a:pt x="3317" y="3628"/>
                    </a:cubicBezTo>
                    <a:cubicBezTo>
                      <a:pt x="3362" y="3628"/>
                      <a:pt x="3403" y="3620"/>
                      <a:pt x="3439" y="3603"/>
                    </a:cubicBezTo>
                    <a:cubicBezTo>
                      <a:pt x="4173" y="3169"/>
                      <a:pt x="2105" y="0"/>
                      <a:pt x="2105" y="0"/>
                    </a:cubicBezTo>
                    <a:close/>
                  </a:path>
                </a:pathLst>
              </a:custGeom>
              <a:solidFill>
                <a:srgbClr val="FFC0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9" name="Google Shape;613;p22">
                <a:extLst>
                  <a:ext uri="{FF2B5EF4-FFF2-40B4-BE49-F238E27FC236}">
                    <a16:creationId xmlns:a16="http://schemas.microsoft.com/office/drawing/2014/main" id="{DD82EA69-0D56-3646-BF58-C90871148F4E}"/>
                  </a:ext>
                </a:extLst>
              </p:cNvPr>
              <p:cNvSpPr/>
              <p:nvPr/>
            </p:nvSpPr>
            <p:spPr>
              <a:xfrm>
                <a:off x="5169750" y="2294407"/>
                <a:ext cx="45458" cy="24910"/>
              </a:xfrm>
              <a:custGeom>
                <a:avLst/>
                <a:gdLst/>
                <a:ahLst/>
                <a:cxnLst/>
                <a:rect l="l" t="t" r="r" b="b"/>
                <a:pathLst>
                  <a:path w="2803" h="1536" extrusionOk="0">
                    <a:moveTo>
                      <a:pt x="1" y="1"/>
                    </a:moveTo>
                    <a:lnTo>
                      <a:pt x="1" y="268"/>
                    </a:lnTo>
                    <a:lnTo>
                      <a:pt x="2803" y="1535"/>
                    </a:lnTo>
                    <a:lnTo>
                      <a:pt x="2803" y="568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9AD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0" name="Google Shape;614;p22">
                <a:extLst>
                  <a:ext uri="{FF2B5EF4-FFF2-40B4-BE49-F238E27FC236}">
                    <a16:creationId xmlns:a16="http://schemas.microsoft.com/office/drawing/2014/main" id="{75FFD403-6513-F247-881A-C294202F2F9B}"/>
                  </a:ext>
                </a:extLst>
              </p:cNvPr>
              <p:cNvSpPr/>
              <p:nvPr/>
            </p:nvSpPr>
            <p:spPr>
              <a:xfrm>
                <a:off x="5049651" y="2647506"/>
                <a:ext cx="267783" cy="253723"/>
              </a:xfrm>
              <a:custGeom>
                <a:avLst/>
                <a:gdLst/>
                <a:ahLst/>
                <a:cxnLst/>
                <a:rect l="l" t="t" r="r" b="b"/>
                <a:pathLst>
                  <a:path w="16512" h="15645" extrusionOk="0">
                    <a:moveTo>
                      <a:pt x="2936" y="0"/>
                    </a:moveTo>
                    <a:cubicBezTo>
                      <a:pt x="2936" y="0"/>
                      <a:pt x="267" y="2269"/>
                      <a:pt x="67" y="6639"/>
                    </a:cubicBezTo>
                    <a:cubicBezTo>
                      <a:pt x="0" y="8440"/>
                      <a:pt x="200" y="11709"/>
                      <a:pt x="601" y="15645"/>
                    </a:cubicBezTo>
                    <a:lnTo>
                      <a:pt x="15845" y="15645"/>
                    </a:lnTo>
                    <a:cubicBezTo>
                      <a:pt x="16245" y="11709"/>
                      <a:pt x="16512" y="8373"/>
                      <a:pt x="16379" y="6639"/>
                    </a:cubicBezTo>
                    <a:cubicBezTo>
                      <a:pt x="16112" y="2302"/>
                      <a:pt x="13510" y="0"/>
                      <a:pt x="13510" y="0"/>
                    </a:cubicBezTo>
                    <a:close/>
                  </a:path>
                </a:pathLst>
              </a:custGeom>
              <a:solidFill>
                <a:srgbClr val="FA81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1" name="Google Shape;615;p22">
                <a:extLst>
                  <a:ext uri="{FF2B5EF4-FFF2-40B4-BE49-F238E27FC236}">
                    <a16:creationId xmlns:a16="http://schemas.microsoft.com/office/drawing/2014/main" id="{E8AFCF3C-B3D1-4A48-82D6-E16A21DD97B5}"/>
                  </a:ext>
                </a:extLst>
              </p:cNvPr>
              <p:cNvSpPr/>
              <p:nvPr/>
            </p:nvSpPr>
            <p:spPr>
              <a:xfrm>
                <a:off x="4934954" y="2217579"/>
                <a:ext cx="74130" cy="57361"/>
              </a:xfrm>
              <a:custGeom>
                <a:avLst/>
                <a:gdLst/>
                <a:ahLst/>
                <a:cxnLst/>
                <a:rect l="l" t="t" r="r" b="b"/>
                <a:pathLst>
                  <a:path w="4571" h="3537" extrusionOk="0">
                    <a:moveTo>
                      <a:pt x="334" y="1"/>
                    </a:moveTo>
                    <a:lnTo>
                      <a:pt x="1" y="2536"/>
                    </a:lnTo>
                    <a:lnTo>
                      <a:pt x="1802" y="3537"/>
                    </a:lnTo>
                    <a:cubicBezTo>
                      <a:pt x="4571" y="2670"/>
                      <a:pt x="2636" y="2203"/>
                      <a:pt x="2636" y="2203"/>
                    </a:cubicBezTo>
                    <a:lnTo>
                      <a:pt x="2602" y="1"/>
                    </a:lnTo>
                    <a:close/>
                  </a:path>
                </a:pathLst>
              </a:custGeom>
              <a:solidFill>
                <a:srgbClr val="FFC0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2" name="Google Shape;616;p22">
                <a:extLst>
                  <a:ext uri="{FF2B5EF4-FFF2-40B4-BE49-F238E27FC236}">
                    <a16:creationId xmlns:a16="http://schemas.microsoft.com/office/drawing/2014/main" id="{417306D4-62BC-FD42-9D00-D52F8DB88E6B}"/>
                  </a:ext>
                </a:extLst>
              </p:cNvPr>
              <p:cNvSpPr/>
              <p:nvPr/>
            </p:nvSpPr>
            <p:spPr>
              <a:xfrm>
                <a:off x="4929553" y="2234366"/>
                <a:ext cx="48685" cy="20564"/>
              </a:xfrm>
              <a:custGeom>
                <a:avLst/>
                <a:gdLst/>
                <a:ahLst/>
                <a:cxnLst/>
                <a:rect l="l" t="t" r="r" b="b"/>
                <a:pathLst>
                  <a:path w="3002" h="1268" extrusionOk="0">
                    <a:moveTo>
                      <a:pt x="0" y="0"/>
                    </a:moveTo>
                    <a:lnTo>
                      <a:pt x="0" y="1268"/>
                    </a:lnTo>
                    <a:lnTo>
                      <a:pt x="3002" y="1268"/>
                    </a:lnTo>
                    <a:lnTo>
                      <a:pt x="3002" y="0"/>
                    </a:ln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3" name="Google Shape;617;p22">
                <a:extLst>
                  <a:ext uri="{FF2B5EF4-FFF2-40B4-BE49-F238E27FC236}">
                    <a16:creationId xmlns:a16="http://schemas.microsoft.com/office/drawing/2014/main" id="{7B3D3CA7-93A9-0445-A447-5E57E3928B1A}"/>
                  </a:ext>
                </a:extLst>
              </p:cNvPr>
              <p:cNvSpPr/>
              <p:nvPr/>
            </p:nvSpPr>
            <p:spPr>
              <a:xfrm>
                <a:off x="4913318" y="2241388"/>
                <a:ext cx="44906" cy="5968"/>
              </a:xfrm>
              <a:custGeom>
                <a:avLst/>
                <a:gdLst/>
                <a:ahLst/>
                <a:cxnLst/>
                <a:rect l="l" t="t" r="r" b="b"/>
                <a:pathLst>
                  <a:path w="2769" h="368" extrusionOk="0">
                    <a:moveTo>
                      <a:pt x="0" y="1"/>
                    </a:moveTo>
                    <a:lnTo>
                      <a:pt x="0" y="368"/>
                    </a:lnTo>
                    <a:lnTo>
                      <a:pt x="2769" y="368"/>
                    </a:lnTo>
                    <a:lnTo>
                      <a:pt x="2769" y="1"/>
                    </a:ln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4" name="Google Shape;618;p22">
                <a:extLst>
                  <a:ext uri="{FF2B5EF4-FFF2-40B4-BE49-F238E27FC236}">
                    <a16:creationId xmlns:a16="http://schemas.microsoft.com/office/drawing/2014/main" id="{057EF1A4-99E7-AC44-8D5C-779452992840}"/>
                  </a:ext>
                </a:extLst>
              </p:cNvPr>
              <p:cNvSpPr/>
              <p:nvPr/>
            </p:nvSpPr>
            <p:spPr>
              <a:xfrm>
                <a:off x="5004207" y="2221910"/>
                <a:ext cx="47079" cy="47079"/>
              </a:xfrm>
              <a:custGeom>
                <a:avLst/>
                <a:gdLst/>
                <a:ahLst/>
                <a:cxnLst/>
                <a:rect l="l" t="t" r="r" b="b"/>
                <a:pathLst>
                  <a:path w="2903" h="2903" extrusionOk="0">
                    <a:moveTo>
                      <a:pt x="1468" y="1"/>
                    </a:moveTo>
                    <a:cubicBezTo>
                      <a:pt x="667" y="1"/>
                      <a:pt x="0" y="601"/>
                      <a:pt x="0" y="1435"/>
                    </a:cubicBezTo>
                    <a:cubicBezTo>
                      <a:pt x="0" y="2236"/>
                      <a:pt x="634" y="2903"/>
                      <a:pt x="1468" y="2903"/>
                    </a:cubicBezTo>
                    <a:cubicBezTo>
                      <a:pt x="2235" y="2903"/>
                      <a:pt x="2902" y="2269"/>
                      <a:pt x="2902" y="1435"/>
                    </a:cubicBezTo>
                    <a:cubicBezTo>
                      <a:pt x="2869" y="601"/>
                      <a:pt x="2235" y="1"/>
                      <a:pt x="1468" y="1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5" name="Google Shape;619;p22">
                <a:extLst>
                  <a:ext uri="{FF2B5EF4-FFF2-40B4-BE49-F238E27FC236}">
                    <a16:creationId xmlns:a16="http://schemas.microsoft.com/office/drawing/2014/main" id="{6FB42479-5EBB-5447-857F-E11E2EFEA2A1}"/>
                  </a:ext>
                </a:extLst>
              </p:cNvPr>
              <p:cNvSpPr/>
              <p:nvPr/>
            </p:nvSpPr>
            <p:spPr>
              <a:xfrm>
                <a:off x="4978241" y="2221910"/>
                <a:ext cx="29759" cy="46544"/>
              </a:xfrm>
              <a:custGeom>
                <a:avLst/>
                <a:gdLst/>
                <a:ahLst/>
                <a:cxnLst/>
                <a:rect l="l" t="t" r="r" b="b"/>
                <a:pathLst>
                  <a:path w="1835" h="2870" extrusionOk="0">
                    <a:moveTo>
                      <a:pt x="0" y="1"/>
                    </a:moveTo>
                    <a:lnTo>
                      <a:pt x="0" y="2870"/>
                    </a:lnTo>
                    <a:lnTo>
                      <a:pt x="1835" y="2870"/>
                    </a:lnTo>
                    <a:lnTo>
                      <a:pt x="1835" y="1"/>
                    </a:lnTo>
                    <a:close/>
                  </a:path>
                </a:pathLst>
              </a:custGeom>
              <a:solidFill>
                <a:srgbClr val="EAA62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6" name="Google Shape;620;p22">
                <a:extLst>
                  <a:ext uri="{FF2B5EF4-FFF2-40B4-BE49-F238E27FC236}">
                    <a16:creationId xmlns:a16="http://schemas.microsoft.com/office/drawing/2014/main" id="{BD34C2D6-379F-3B4F-B201-24AA9ACAB469}"/>
                  </a:ext>
                </a:extLst>
              </p:cNvPr>
              <p:cNvSpPr/>
              <p:nvPr/>
            </p:nvSpPr>
            <p:spPr>
              <a:xfrm>
                <a:off x="4934954" y="2217579"/>
                <a:ext cx="42214" cy="32581"/>
              </a:xfrm>
              <a:custGeom>
                <a:avLst/>
                <a:gdLst/>
                <a:ahLst/>
                <a:cxnLst/>
                <a:rect l="l" t="t" r="r" b="b"/>
                <a:pathLst>
                  <a:path w="2603" h="2009" extrusionOk="0">
                    <a:moveTo>
                      <a:pt x="334" y="1"/>
                    </a:moveTo>
                    <a:cubicBezTo>
                      <a:pt x="334" y="1"/>
                      <a:pt x="1" y="1836"/>
                      <a:pt x="1402" y="2002"/>
                    </a:cubicBezTo>
                    <a:cubicBezTo>
                      <a:pt x="1438" y="2006"/>
                      <a:pt x="1473" y="2008"/>
                      <a:pt x="1508" y="2008"/>
                    </a:cubicBezTo>
                    <a:cubicBezTo>
                      <a:pt x="2602" y="2008"/>
                      <a:pt x="2602" y="1"/>
                      <a:pt x="2602" y="1"/>
                    </a:cubicBezTo>
                    <a:close/>
                  </a:path>
                </a:pathLst>
              </a:custGeom>
              <a:solidFill>
                <a:srgbClr val="FFC0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7" name="Google Shape;621;p22">
                <a:extLst>
                  <a:ext uri="{FF2B5EF4-FFF2-40B4-BE49-F238E27FC236}">
                    <a16:creationId xmlns:a16="http://schemas.microsoft.com/office/drawing/2014/main" id="{87276859-1791-5742-8791-DA79F7E24028}"/>
                  </a:ext>
                </a:extLst>
              </p:cNvPr>
              <p:cNvSpPr/>
              <p:nvPr/>
            </p:nvSpPr>
            <p:spPr>
              <a:xfrm>
                <a:off x="5161641" y="2146720"/>
                <a:ext cx="551" cy="2708"/>
              </a:xfrm>
              <a:custGeom>
                <a:avLst/>
                <a:gdLst/>
                <a:ahLst/>
                <a:cxnLst/>
                <a:rect l="l" t="t" r="r" b="b"/>
                <a:pathLst>
                  <a:path w="34" h="167" extrusionOk="0">
                    <a:moveTo>
                      <a:pt x="34" y="0"/>
                    </a:moveTo>
                    <a:lnTo>
                      <a:pt x="34" y="0"/>
                    </a:lnTo>
                    <a:cubicBezTo>
                      <a:pt x="0" y="33"/>
                      <a:pt x="0" y="67"/>
                      <a:pt x="0" y="67"/>
                    </a:cubicBezTo>
                    <a:lnTo>
                      <a:pt x="0" y="167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27252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8" name="Google Shape;622;p22">
                <a:extLst>
                  <a:ext uri="{FF2B5EF4-FFF2-40B4-BE49-F238E27FC236}">
                    <a16:creationId xmlns:a16="http://schemas.microsoft.com/office/drawing/2014/main" id="{FDBE679B-D98C-B043-BA08-46CC624497CF}"/>
                  </a:ext>
                </a:extLst>
              </p:cNvPr>
              <p:cNvSpPr/>
              <p:nvPr/>
            </p:nvSpPr>
            <p:spPr>
              <a:xfrm>
                <a:off x="5161933" y="2101542"/>
                <a:ext cx="166100" cy="260858"/>
              </a:xfrm>
              <a:custGeom>
                <a:avLst/>
                <a:gdLst/>
                <a:ahLst/>
                <a:cxnLst/>
                <a:rect l="l" t="t" r="r" b="b"/>
                <a:pathLst>
                  <a:path w="10242" h="16085" extrusionOk="0">
                    <a:moveTo>
                      <a:pt x="4613" y="1"/>
                    </a:moveTo>
                    <a:cubicBezTo>
                      <a:pt x="2038" y="1"/>
                      <a:pt x="435" y="2174"/>
                      <a:pt x="1" y="2825"/>
                    </a:cubicBezTo>
                    <a:lnTo>
                      <a:pt x="4004" y="4860"/>
                    </a:lnTo>
                    <a:lnTo>
                      <a:pt x="3703" y="7195"/>
                    </a:lnTo>
                    <a:lnTo>
                      <a:pt x="4237" y="7428"/>
                    </a:lnTo>
                    <a:cubicBezTo>
                      <a:pt x="4237" y="7428"/>
                      <a:pt x="4936" y="6642"/>
                      <a:pt x="5414" y="6642"/>
                    </a:cubicBezTo>
                    <a:cubicBezTo>
                      <a:pt x="5528" y="6642"/>
                      <a:pt x="5628" y="6686"/>
                      <a:pt x="5705" y="6794"/>
                    </a:cubicBezTo>
                    <a:cubicBezTo>
                      <a:pt x="6138" y="7328"/>
                      <a:pt x="5571" y="8028"/>
                      <a:pt x="4838" y="8429"/>
                    </a:cubicBezTo>
                    <a:cubicBezTo>
                      <a:pt x="1835" y="10197"/>
                      <a:pt x="1902" y="12532"/>
                      <a:pt x="2002" y="13332"/>
                    </a:cubicBezTo>
                    <a:cubicBezTo>
                      <a:pt x="2189" y="15041"/>
                      <a:pt x="3649" y="16085"/>
                      <a:pt x="5034" y="16085"/>
                    </a:cubicBezTo>
                    <a:cubicBezTo>
                      <a:pt x="5136" y="16085"/>
                      <a:pt x="5237" y="16079"/>
                      <a:pt x="5338" y="16068"/>
                    </a:cubicBezTo>
                    <a:cubicBezTo>
                      <a:pt x="6872" y="15867"/>
                      <a:pt x="7706" y="15200"/>
                      <a:pt x="8040" y="14166"/>
                    </a:cubicBezTo>
                    <a:cubicBezTo>
                      <a:pt x="8173" y="13833"/>
                      <a:pt x="8040" y="13366"/>
                      <a:pt x="8207" y="13032"/>
                    </a:cubicBezTo>
                    <a:cubicBezTo>
                      <a:pt x="8307" y="12698"/>
                      <a:pt x="8874" y="12265"/>
                      <a:pt x="8974" y="11998"/>
                    </a:cubicBezTo>
                    <a:cubicBezTo>
                      <a:pt x="9474" y="11097"/>
                      <a:pt x="8807" y="10864"/>
                      <a:pt x="9041" y="10130"/>
                    </a:cubicBezTo>
                    <a:cubicBezTo>
                      <a:pt x="9374" y="9163"/>
                      <a:pt x="10008" y="8696"/>
                      <a:pt x="10141" y="7495"/>
                    </a:cubicBezTo>
                    <a:cubicBezTo>
                      <a:pt x="10241" y="5760"/>
                      <a:pt x="9474" y="5827"/>
                      <a:pt x="9307" y="4793"/>
                    </a:cubicBezTo>
                    <a:cubicBezTo>
                      <a:pt x="9074" y="3392"/>
                      <a:pt x="9307" y="1524"/>
                      <a:pt x="6539" y="390"/>
                    </a:cubicBezTo>
                    <a:cubicBezTo>
                      <a:pt x="5847" y="115"/>
                      <a:pt x="5204" y="1"/>
                      <a:pt x="4613" y="1"/>
                    </a:cubicBezTo>
                    <a:close/>
                  </a:path>
                </a:pathLst>
              </a:custGeom>
              <a:solidFill>
                <a:srgbClr val="5ED1C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7" name="Google Shape;623;p22">
              <a:extLst>
                <a:ext uri="{FF2B5EF4-FFF2-40B4-BE49-F238E27FC236}">
                  <a16:creationId xmlns:a16="http://schemas.microsoft.com/office/drawing/2014/main" id="{EB1A571E-BFFF-F840-8DDA-581E313E1941}"/>
                </a:ext>
              </a:extLst>
            </p:cNvPr>
            <p:cNvGrpSpPr/>
            <p:nvPr/>
          </p:nvGrpSpPr>
          <p:grpSpPr>
            <a:xfrm>
              <a:off x="5667482" y="3111880"/>
              <a:ext cx="492309" cy="1367139"/>
              <a:chOff x="5667482" y="3111880"/>
              <a:chExt cx="492309" cy="1367139"/>
            </a:xfrm>
          </p:grpSpPr>
          <p:sp>
            <p:nvSpPr>
              <p:cNvPr id="176" name="Google Shape;624;p22">
                <a:extLst>
                  <a:ext uri="{FF2B5EF4-FFF2-40B4-BE49-F238E27FC236}">
                    <a16:creationId xmlns:a16="http://schemas.microsoft.com/office/drawing/2014/main" id="{01E178A7-C18B-0543-9ADA-457F7ED1844E}"/>
                  </a:ext>
                </a:extLst>
              </p:cNvPr>
              <p:cNvSpPr/>
              <p:nvPr/>
            </p:nvSpPr>
            <p:spPr>
              <a:xfrm>
                <a:off x="5777849" y="3111880"/>
                <a:ext cx="181766" cy="157975"/>
              </a:xfrm>
              <a:custGeom>
                <a:avLst/>
                <a:gdLst/>
                <a:ahLst/>
                <a:cxnLst/>
                <a:rect l="l" t="t" r="r" b="b"/>
                <a:pathLst>
                  <a:path w="11208" h="9741" extrusionOk="0">
                    <a:moveTo>
                      <a:pt x="9740" y="0"/>
                    </a:moveTo>
                    <a:lnTo>
                      <a:pt x="8906" y="601"/>
                    </a:lnTo>
                    <a:lnTo>
                      <a:pt x="1701" y="1602"/>
                    </a:lnTo>
                    <a:lnTo>
                      <a:pt x="0" y="4237"/>
                    </a:lnTo>
                    <a:lnTo>
                      <a:pt x="1468" y="9741"/>
                    </a:lnTo>
                    <a:lnTo>
                      <a:pt x="9740" y="4437"/>
                    </a:lnTo>
                    <a:lnTo>
                      <a:pt x="11208" y="1835"/>
                    </a:lnTo>
                    <a:lnTo>
                      <a:pt x="9740" y="0"/>
                    </a:ln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7" name="Google Shape;625;p22">
                <a:extLst>
                  <a:ext uri="{FF2B5EF4-FFF2-40B4-BE49-F238E27FC236}">
                    <a16:creationId xmlns:a16="http://schemas.microsoft.com/office/drawing/2014/main" id="{BA0946BA-65AE-034F-AB82-C1D6460953B7}"/>
                  </a:ext>
                </a:extLst>
              </p:cNvPr>
              <p:cNvSpPr/>
              <p:nvPr/>
            </p:nvSpPr>
            <p:spPr>
              <a:xfrm>
                <a:off x="5815719" y="3684272"/>
                <a:ext cx="324042" cy="756287"/>
              </a:xfrm>
              <a:custGeom>
                <a:avLst/>
                <a:gdLst/>
                <a:ahLst/>
                <a:cxnLst/>
                <a:rect l="l" t="t" r="r" b="b"/>
                <a:pathLst>
                  <a:path w="19981" h="46634" extrusionOk="0">
                    <a:moveTo>
                      <a:pt x="7305" y="7239"/>
                    </a:moveTo>
                    <a:lnTo>
                      <a:pt x="13076" y="17346"/>
                    </a:lnTo>
                    <a:lnTo>
                      <a:pt x="8160" y="20349"/>
                    </a:lnTo>
                    <a:lnTo>
                      <a:pt x="7305" y="7239"/>
                    </a:lnTo>
                    <a:close/>
                    <a:moveTo>
                      <a:pt x="12042" y="0"/>
                    </a:moveTo>
                    <a:lnTo>
                      <a:pt x="0" y="2636"/>
                    </a:lnTo>
                    <a:lnTo>
                      <a:pt x="3351" y="23286"/>
                    </a:lnTo>
                    <a:lnTo>
                      <a:pt x="2535" y="23784"/>
                    </a:lnTo>
                    <a:lnTo>
                      <a:pt x="2535" y="26519"/>
                    </a:lnTo>
                    <a:lnTo>
                      <a:pt x="3804" y="26080"/>
                    </a:lnTo>
                    <a:lnTo>
                      <a:pt x="3804" y="26080"/>
                    </a:lnTo>
                    <a:lnTo>
                      <a:pt x="7139" y="46634"/>
                    </a:lnTo>
                    <a:lnTo>
                      <a:pt x="9874" y="46634"/>
                    </a:lnTo>
                    <a:lnTo>
                      <a:pt x="8429" y="24479"/>
                    </a:lnTo>
                    <a:lnTo>
                      <a:pt x="8429" y="24479"/>
                    </a:lnTo>
                    <a:lnTo>
                      <a:pt x="19981" y="20482"/>
                    </a:lnTo>
                    <a:lnTo>
                      <a:pt x="12042" y="0"/>
                    </a:lnTo>
                    <a:close/>
                  </a:path>
                </a:pathLst>
              </a:custGeom>
              <a:solidFill>
                <a:srgbClr val="084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8" name="Google Shape;626;p22">
                <a:extLst>
                  <a:ext uri="{FF2B5EF4-FFF2-40B4-BE49-F238E27FC236}">
                    <a16:creationId xmlns:a16="http://schemas.microsoft.com/office/drawing/2014/main" id="{77B9BA11-BA13-3E4D-BA0E-EA3659E23D85}"/>
                  </a:ext>
                </a:extLst>
              </p:cNvPr>
              <p:cNvSpPr/>
              <p:nvPr/>
            </p:nvSpPr>
            <p:spPr>
              <a:xfrm>
                <a:off x="5735097" y="3326665"/>
                <a:ext cx="370586" cy="408989"/>
              </a:xfrm>
              <a:custGeom>
                <a:avLst/>
                <a:gdLst/>
                <a:ahLst/>
                <a:cxnLst/>
                <a:rect l="l" t="t" r="r" b="b"/>
                <a:pathLst>
                  <a:path w="22851" h="25219" extrusionOk="0">
                    <a:moveTo>
                      <a:pt x="13877" y="0"/>
                    </a:moveTo>
                    <a:lnTo>
                      <a:pt x="1" y="1501"/>
                    </a:lnTo>
                    <a:lnTo>
                      <a:pt x="4971" y="25218"/>
                    </a:lnTo>
                    <a:lnTo>
                      <a:pt x="17013" y="22049"/>
                    </a:lnTo>
                    <a:lnTo>
                      <a:pt x="15182" y="14041"/>
                    </a:lnTo>
                    <a:lnTo>
                      <a:pt x="22851" y="7172"/>
                    </a:lnTo>
                    <a:lnTo>
                      <a:pt x="21550" y="5804"/>
                    </a:lnTo>
                    <a:lnTo>
                      <a:pt x="17013" y="8540"/>
                    </a:lnTo>
                    <a:lnTo>
                      <a:pt x="13877" y="0"/>
                    </a:lnTo>
                    <a:close/>
                  </a:path>
                </a:pathLst>
              </a:custGeom>
              <a:solidFill>
                <a:srgbClr val="FFC0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9" name="Google Shape;627;p22">
                <a:extLst>
                  <a:ext uri="{FF2B5EF4-FFF2-40B4-BE49-F238E27FC236}">
                    <a16:creationId xmlns:a16="http://schemas.microsoft.com/office/drawing/2014/main" id="{6A75C494-5286-C44F-848C-6210829FF63A}"/>
                  </a:ext>
                </a:extLst>
              </p:cNvPr>
              <p:cNvSpPr/>
              <p:nvPr/>
            </p:nvSpPr>
            <p:spPr>
              <a:xfrm>
                <a:off x="5931488" y="4440600"/>
                <a:ext cx="127145" cy="38419"/>
              </a:xfrm>
              <a:custGeom>
                <a:avLst/>
                <a:gdLst/>
                <a:ahLst/>
                <a:cxnLst/>
                <a:rect l="l" t="t" r="r" b="b"/>
                <a:pathLst>
                  <a:path w="7840" h="2369" extrusionOk="0">
                    <a:moveTo>
                      <a:pt x="1" y="1"/>
                    </a:moveTo>
                    <a:lnTo>
                      <a:pt x="1" y="2369"/>
                    </a:lnTo>
                    <a:lnTo>
                      <a:pt x="1268" y="2369"/>
                    </a:lnTo>
                    <a:lnTo>
                      <a:pt x="1268" y="1802"/>
                    </a:lnTo>
                    <a:lnTo>
                      <a:pt x="2069" y="2369"/>
                    </a:lnTo>
                    <a:lnTo>
                      <a:pt x="7839" y="2369"/>
                    </a:lnTo>
                    <a:lnTo>
                      <a:pt x="2736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0" name="Google Shape;628;p22">
                <a:extLst>
                  <a:ext uri="{FF2B5EF4-FFF2-40B4-BE49-F238E27FC236}">
                    <a16:creationId xmlns:a16="http://schemas.microsoft.com/office/drawing/2014/main" id="{9F063949-0A6B-9240-BBDF-28E2099BCF50}"/>
                  </a:ext>
                </a:extLst>
              </p:cNvPr>
              <p:cNvSpPr/>
              <p:nvPr/>
            </p:nvSpPr>
            <p:spPr>
              <a:xfrm>
                <a:off x="5817877" y="4070018"/>
                <a:ext cx="38954" cy="130389"/>
              </a:xfrm>
              <a:custGeom>
                <a:avLst/>
                <a:gdLst/>
                <a:ahLst/>
                <a:cxnLst/>
                <a:rect l="l" t="t" r="r" b="b"/>
                <a:pathLst>
                  <a:path w="2402" h="8040" extrusionOk="0">
                    <a:moveTo>
                      <a:pt x="67" y="0"/>
                    </a:moveTo>
                    <a:lnTo>
                      <a:pt x="1" y="8039"/>
                    </a:lnTo>
                    <a:lnTo>
                      <a:pt x="2402" y="2735"/>
                    </a:lnTo>
                    <a:lnTo>
                      <a:pt x="2402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1" name="Google Shape;629;p22">
                <a:extLst>
                  <a:ext uri="{FF2B5EF4-FFF2-40B4-BE49-F238E27FC236}">
                    <a16:creationId xmlns:a16="http://schemas.microsoft.com/office/drawing/2014/main" id="{050FBB0B-382B-E84E-92D0-5B635AEE8596}"/>
                  </a:ext>
                </a:extLst>
              </p:cNvPr>
              <p:cNvSpPr/>
              <p:nvPr/>
            </p:nvSpPr>
            <p:spPr>
              <a:xfrm>
                <a:off x="5667482" y="3339105"/>
                <a:ext cx="195291" cy="419271"/>
              </a:xfrm>
              <a:custGeom>
                <a:avLst/>
                <a:gdLst/>
                <a:ahLst/>
                <a:cxnLst/>
                <a:rect l="l" t="t" r="r" b="b"/>
                <a:pathLst>
                  <a:path w="12042" h="25853" extrusionOk="0">
                    <a:moveTo>
                      <a:pt x="10541" y="0"/>
                    </a:moveTo>
                    <a:lnTo>
                      <a:pt x="4170" y="734"/>
                    </a:lnTo>
                    <a:lnTo>
                      <a:pt x="0" y="15612"/>
                    </a:lnTo>
                    <a:lnTo>
                      <a:pt x="10541" y="25852"/>
                    </a:lnTo>
                    <a:lnTo>
                      <a:pt x="12042" y="24685"/>
                    </a:lnTo>
                    <a:lnTo>
                      <a:pt x="4770" y="13910"/>
                    </a:lnTo>
                    <a:lnTo>
                      <a:pt x="10541" y="0"/>
                    </a:lnTo>
                    <a:close/>
                  </a:path>
                </a:pathLst>
              </a:custGeom>
              <a:solidFill>
                <a:srgbClr val="FFC0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2" name="Google Shape;630;p22">
                <a:extLst>
                  <a:ext uri="{FF2B5EF4-FFF2-40B4-BE49-F238E27FC236}">
                    <a16:creationId xmlns:a16="http://schemas.microsoft.com/office/drawing/2014/main" id="{E052C820-1E3D-8448-982F-B8C1A8365A19}"/>
                  </a:ext>
                </a:extLst>
              </p:cNvPr>
              <p:cNvSpPr/>
              <p:nvPr/>
            </p:nvSpPr>
            <p:spPr>
              <a:xfrm>
                <a:off x="6080244" y="3385490"/>
                <a:ext cx="79547" cy="57491"/>
              </a:xfrm>
              <a:custGeom>
                <a:avLst/>
                <a:gdLst/>
                <a:ahLst/>
                <a:cxnLst/>
                <a:rect l="l" t="t" r="r" b="b"/>
                <a:pathLst>
                  <a:path w="4905" h="3545" extrusionOk="0">
                    <a:moveTo>
                      <a:pt x="3916" y="0"/>
                    </a:moveTo>
                    <a:cubicBezTo>
                      <a:pt x="3083" y="0"/>
                      <a:pt x="1269" y="1177"/>
                      <a:pt x="1269" y="1177"/>
                    </a:cubicBezTo>
                    <a:cubicBezTo>
                      <a:pt x="1269" y="1177"/>
                      <a:pt x="778" y="676"/>
                      <a:pt x="442" y="676"/>
                    </a:cubicBezTo>
                    <a:cubicBezTo>
                      <a:pt x="171" y="676"/>
                      <a:pt x="1" y="1001"/>
                      <a:pt x="269" y="2177"/>
                    </a:cubicBezTo>
                    <a:lnTo>
                      <a:pt x="1570" y="3545"/>
                    </a:lnTo>
                    <a:cubicBezTo>
                      <a:pt x="1570" y="3545"/>
                      <a:pt x="4905" y="843"/>
                      <a:pt x="4238" y="109"/>
                    </a:cubicBezTo>
                    <a:cubicBezTo>
                      <a:pt x="4167" y="33"/>
                      <a:pt x="4055" y="0"/>
                      <a:pt x="3916" y="0"/>
                    </a:cubicBezTo>
                    <a:close/>
                  </a:path>
                </a:pathLst>
              </a:custGeom>
              <a:solidFill>
                <a:srgbClr val="FFC0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3" name="Google Shape;631;p22">
                <a:extLst>
                  <a:ext uri="{FF2B5EF4-FFF2-40B4-BE49-F238E27FC236}">
                    <a16:creationId xmlns:a16="http://schemas.microsoft.com/office/drawing/2014/main" id="{ED498FA5-26E6-8446-ACA9-6D5502C9BB23}"/>
                  </a:ext>
                </a:extLst>
              </p:cNvPr>
              <p:cNvSpPr/>
              <p:nvPr/>
            </p:nvSpPr>
            <p:spPr>
              <a:xfrm>
                <a:off x="5802193" y="3183291"/>
                <a:ext cx="134703" cy="130389"/>
              </a:xfrm>
              <a:custGeom>
                <a:avLst/>
                <a:gdLst/>
                <a:ahLst/>
                <a:cxnLst/>
                <a:rect l="l" t="t" r="r" b="b"/>
                <a:pathLst>
                  <a:path w="8306" h="8040" extrusionOk="0">
                    <a:moveTo>
                      <a:pt x="8306" y="1"/>
                    </a:moveTo>
                    <a:lnTo>
                      <a:pt x="3336" y="568"/>
                    </a:lnTo>
                    <a:lnTo>
                      <a:pt x="3036" y="2636"/>
                    </a:lnTo>
                    <a:lnTo>
                      <a:pt x="2402" y="2502"/>
                    </a:lnTo>
                    <a:cubicBezTo>
                      <a:pt x="2402" y="2502"/>
                      <a:pt x="2323" y="1237"/>
                      <a:pt x="1743" y="1237"/>
                    </a:cubicBezTo>
                    <a:cubicBezTo>
                      <a:pt x="1670" y="1237"/>
                      <a:pt x="1590" y="1257"/>
                      <a:pt x="1501" y="1302"/>
                    </a:cubicBezTo>
                    <a:cubicBezTo>
                      <a:pt x="1001" y="1535"/>
                      <a:pt x="834" y="2869"/>
                      <a:pt x="1334" y="3403"/>
                    </a:cubicBezTo>
                    <a:lnTo>
                      <a:pt x="0" y="5304"/>
                    </a:lnTo>
                    <a:lnTo>
                      <a:pt x="501" y="7139"/>
                    </a:lnTo>
                    <a:lnTo>
                      <a:pt x="6004" y="8040"/>
                    </a:lnTo>
                    <a:lnTo>
                      <a:pt x="6972" y="5171"/>
                    </a:lnTo>
                    <a:lnTo>
                      <a:pt x="8006" y="5338"/>
                    </a:lnTo>
                    <a:lnTo>
                      <a:pt x="8306" y="1"/>
                    </a:lnTo>
                    <a:close/>
                  </a:path>
                </a:pathLst>
              </a:custGeom>
              <a:solidFill>
                <a:srgbClr val="FFC0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4" name="Google Shape;632;p22">
                <a:extLst>
                  <a:ext uri="{FF2B5EF4-FFF2-40B4-BE49-F238E27FC236}">
                    <a16:creationId xmlns:a16="http://schemas.microsoft.com/office/drawing/2014/main" id="{ED823579-1891-7641-86A6-06241B92B973}"/>
                  </a:ext>
                </a:extLst>
              </p:cNvPr>
              <p:cNvSpPr/>
              <p:nvPr/>
            </p:nvSpPr>
            <p:spPr>
              <a:xfrm>
                <a:off x="5823294" y="3287172"/>
                <a:ext cx="55188" cy="74114"/>
              </a:xfrm>
              <a:custGeom>
                <a:avLst/>
                <a:gdLst/>
                <a:ahLst/>
                <a:cxnLst/>
                <a:rect l="l" t="t" r="r" b="b"/>
                <a:pathLst>
                  <a:path w="3403" h="4570" extrusionOk="0">
                    <a:moveTo>
                      <a:pt x="467" y="0"/>
                    </a:moveTo>
                    <a:lnTo>
                      <a:pt x="0" y="4270"/>
                    </a:lnTo>
                    <a:lnTo>
                      <a:pt x="2969" y="4570"/>
                    </a:lnTo>
                    <a:lnTo>
                      <a:pt x="3403" y="300"/>
                    </a:lnTo>
                    <a:lnTo>
                      <a:pt x="467" y="0"/>
                    </a:lnTo>
                    <a:close/>
                  </a:path>
                </a:pathLst>
              </a:custGeom>
              <a:solidFill>
                <a:srgbClr val="FFC0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5" name="Google Shape;633;p22">
                <a:extLst>
                  <a:ext uri="{FF2B5EF4-FFF2-40B4-BE49-F238E27FC236}">
                    <a16:creationId xmlns:a16="http://schemas.microsoft.com/office/drawing/2014/main" id="{5D15B16E-215A-A74D-A8D2-A4E0A000EC53}"/>
                  </a:ext>
                </a:extLst>
              </p:cNvPr>
              <p:cNvSpPr/>
              <p:nvPr/>
            </p:nvSpPr>
            <p:spPr>
              <a:xfrm>
                <a:off x="5827072" y="3302321"/>
                <a:ext cx="50323" cy="25980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1602" extrusionOk="0">
                    <a:moveTo>
                      <a:pt x="167" y="0"/>
                    </a:moveTo>
                    <a:lnTo>
                      <a:pt x="1" y="1601"/>
                    </a:lnTo>
                    <a:lnTo>
                      <a:pt x="3036" y="1201"/>
                    </a:lnTo>
                    <a:lnTo>
                      <a:pt x="3103" y="467"/>
                    </a:lnTo>
                    <a:lnTo>
                      <a:pt x="167" y="0"/>
                    </a:lnTo>
                    <a:close/>
                  </a:path>
                </a:pathLst>
              </a:custGeom>
              <a:solidFill>
                <a:srgbClr val="F9ADA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6" name="Google Shape;634;p22">
                <a:extLst>
                  <a:ext uri="{FF2B5EF4-FFF2-40B4-BE49-F238E27FC236}">
                    <a16:creationId xmlns:a16="http://schemas.microsoft.com/office/drawing/2014/main" id="{84464B1F-F000-0745-BC1B-1E92546FBFF1}"/>
                  </a:ext>
                </a:extLst>
              </p:cNvPr>
              <p:cNvSpPr/>
              <p:nvPr/>
            </p:nvSpPr>
            <p:spPr>
              <a:xfrm>
                <a:off x="5837890" y="3737972"/>
                <a:ext cx="64189" cy="42603"/>
              </a:xfrm>
              <a:custGeom>
                <a:avLst/>
                <a:gdLst/>
                <a:ahLst/>
                <a:cxnLst/>
                <a:rect l="l" t="t" r="r" b="b"/>
                <a:pathLst>
                  <a:path w="3958" h="2627" extrusionOk="0">
                    <a:moveTo>
                      <a:pt x="2046" y="0"/>
                    </a:moveTo>
                    <a:cubicBezTo>
                      <a:pt x="1897" y="0"/>
                      <a:pt x="1728" y="8"/>
                      <a:pt x="1535" y="25"/>
                    </a:cubicBezTo>
                    <a:lnTo>
                      <a:pt x="1" y="1226"/>
                    </a:lnTo>
                    <a:cubicBezTo>
                      <a:pt x="1" y="1226"/>
                      <a:pt x="434" y="1926"/>
                      <a:pt x="968" y="2627"/>
                    </a:cubicBezTo>
                    <a:lnTo>
                      <a:pt x="2636" y="1760"/>
                    </a:lnTo>
                    <a:cubicBezTo>
                      <a:pt x="2503" y="1493"/>
                      <a:pt x="2436" y="1293"/>
                      <a:pt x="2436" y="1293"/>
                    </a:cubicBezTo>
                    <a:cubicBezTo>
                      <a:pt x="2436" y="1293"/>
                      <a:pt x="3958" y="0"/>
                      <a:pt x="2046" y="0"/>
                    </a:cubicBezTo>
                    <a:close/>
                  </a:path>
                </a:pathLst>
              </a:custGeom>
              <a:solidFill>
                <a:srgbClr val="FFC0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7" name="Google Shape;635;p22">
                <a:extLst>
                  <a:ext uri="{FF2B5EF4-FFF2-40B4-BE49-F238E27FC236}">
                    <a16:creationId xmlns:a16="http://schemas.microsoft.com/office/drawing/2014/main" id="{81FB8C15-1136-C444-BE64-F621DC326B29}"/>
                  </a:ext>
                </a:extLst>
              </p:cNvPr>
              <p:cNvSpPr/>
              <p:nvPr/>
            </p:nvSpPr>
            <p:spPr>
              <a:xfrm>
                <a:off x="5815719" y="3332617"/>
                <a:ext cx="88726" cy="58626"/>
              </a:xfrm>
              <a:custGeom>
                <a:avLst/>
                <a:gdLst/>
                <a:ahLst/>
                <a:cxnLst/>
                <a:rect l="l" t="t" r="r" b="b"/>
                <a:pathLst>
                  <a:path w="5471" h="3615" extrusionOk="0">
                    <a:moveTo>
                      <a:pt x="4837" y="0"/>
                    </a:moveTo>
                    <a:lnTo>
                      <a:pt x="0" y="567"/>
                    </a:lnTo>
                    <a:cubicBezTo>
                      <a:pt x="0" y="567"/>
                      <a:pt x="498" y="3615"/>
                      <a:pt x="2574" y="3615"/>
                    </a:cubicBezTo>
                    <a:cubicBezTo>
                      <a:pt x="2648" y="3615"/>
                      <a:pt x="2724" y="3611"/>
                      <a:pt x="2802" y="3603"/>
                    </a:cubicBezTo>
                    <a:cubicBezTo>
                      <a:pt x="5471" y="3303"/>
                      <a:pt x="4837" y="1"/>
                      <a:pt x="4837" y="0"/>
                    </a:cubicBezTo>
                    <a:close/>
                  </a:path>
                </a:pathLst>
              </a:custGeom>
              <a:solidFill>
                <a:srgbClr val="FFC0B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8" name="Google Shape;636;p22">
                <a:extLst>
                  <a:ext uri="{FF2B5EF4-FFF2-40B4-BE49-F238E27FC236}">
                    <a16:creationId xmlns:a16="http://schemas.microsoft.com/office/drawing/2014/main" id="{4FC90012-2010-DA47-ACA9-30D59A684B63}"/>
                  </a:ext>
                </a:extLst>
              </p:cNvPr>
              <p:cNvSpPr/>
              <p:nvPr/>
            </p:nvSpPr>
            <p:spPr>
              <a:xfrm>
                <a:off x="6091078" y="3364536"/>
                <a:ext cx="63313" cy="64383"/>
              </a:xfrm>
              <a:custGeom>
                <a:avLst/>
                <a:gdLst/>
                <a:ahLst/>
                <a:cxnLst/>
                <a:rect l="l" t="t" r="r" b="b"/>
                <a:pathLst>
                  <a:path w="3904" h="3970" extrusionOk="0">
                    <a:moveTo>
                      <a:pt x="3370" y="0"/>
                    </a:moveTo>
                    <a:lnTo>
                      <a:pt x="1" y="3636"/>
                    </a:lnTo>
                    <a:lnTo>
                      <a:pt x="334" y="3970"/>
                    </a:lnTo>
                    <a:lnTo>
                      <a:pt x="3904" y="367"/>
                    </a:lnTo>
                    <a:lnTo>
                      <a:pt x="337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9" name="Google Shape;637;p22">
                <a:extLst>
                  <a:ext uri="{FF2B5EF4-FFF2-40B4-BE49-F238E27FC236}">
                    <a16:creationId xmlns:a16="http://schemas.microsoft.com/office/drawing/2014/main" id="{B1751E01-965D-D043-9973-28A2706C7F63}"/>
                  </a:ext>
                </a:extLst>
              </p:cNvPr>
              <p:cNvSpPr/>
              <p:nvPr/>
            </p:nvSpPr>
            <p:spPr>
              <a:xfrm>
                <a:off x="6089457" y="3362362"/>
                <a:ext cx="56275" cy="61156"/>
              </a:xfrm>
              <a:custGeom>
                <a:avLst/>
                <a:gdLst/>
                <a:ahLst/>
                <a:cxnLst/>
                <a:rect l="l" t="t" r="r" b="b"/>
                <a:pathLst>
                  <a:path w="3470" h="3771" extrusionOk="0">
                    <a:moveTo>
                      <a:pt x="2703" y="1"/>
                    </a:moveTo>
                    <a:lnTo>
                      <a:pt x="1" y="3070"/>
                    </a:lnTo>
                    <a:lnTo>
                      <a:pt x="101" y="3770"/>
                    </a:lnTo>
                    <a:lnTo>
                      <a:pt x="3470" y="134"/>
                    </a:lnTo>
                    <a:lnTo>
                      <a:pt x="2703" y="1"/>
                    </a:lnTo>
                    <a:close/>
                  </a:path>
                </a:pathLst>
              </a:custGeom>
              <a:solidFill>
                <a:srgbClr val="8E8E8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0" name="Google Shape;638;p22">
                <a:extLst>
                  <a:ext uri="{FF2B5EF4-FFF2-40B4-BE49-F238E27FC236}">
                    <a16:creationId xmlns:a16="http://schemas.microsoft.com/office/drawing/2014/main" id="{02644380-0182-E44B-A3F4-39C357BAC88E}"/>
                  </a:ext>
                </a:extLst>
              </p:cNvPr>
              <p:cNvSpPr/>
              <p:nvPr/>
            </p:nvSpPr>
            <p:spPr>
              <a:xfrm>
                <a:off x="5702644" y="3327597"/>
                <a:ext cx="308360" cy="408989"/>
              </a:xfrm>
              <a:custGeom>
                <a:avLst/>
                <a:gdLst/>
                <a:ahLst/>
                <a:cxnLst/>
                <a:rect l="l" t="t" r="r" b="b"/>
                <a:pathLst>
                  <a:path w="19014" h="25219" extrusionOk="0">
                    <a:moveTo>
                      <a:pt x="15878" y="0"/>
                    </a:moveTo>
                    <a:lnTo>
                      <a:pt x="2002" y="1501"/>
                    </a:lnTo>
                    <a:lnTo>
                      <a:pt x="0" y="8606"/>
                    </a:lnTo>
                    <a:lnTo>
                      <a:pt x="4337" y="10474"/>
                    </a:lnTo>
                    <a:lnTo>
                      <a:pt x="4037" y="11208"/>
                    </a:lnTo>
                    <a:lnTo>
                      <a:pt x="6972" y="25218"/>
                    </a:lnTo>
                    <a:lnTo>
                      <a:pt x="19014" y="22049"/>
                    </a:lnTo>
                    <a:lnTo>
                      <a:pt x="15845" y="8273"/>
                    </a:lnTo>
                    <a:lnTo>
                      <a:pt x="18380" y="6872"/>
                    </a:lnTo>
                    <a:lnTo>
                      <a:pt x="15878" y="0"/>
                    </a:lnTo>
                    <a:close/>
                  </a:path>
                </a:pathLst>
              </a:custGeom>
              <a:solidFill>
                <a:srgbClr val="3A87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8" name="Google Shape;639;p22">
              <a:extLst>
                <a:ext uri="{FF2B5EF4-FFF2-40B4-BE49-F238E27FC236}">
                  <a16:creationId xmlns:a16="http://schemas.microsoft.com/office/drawing/2014/main" id="{07D18D5F-7724-CB42-BAE3-4DB1E3957599}"/>
                </a:ext>
              </a:extLst>
            </p:cNvPr>
            <p:cNvGrpSpPr/>
            <p:nvPr/>
          </p:nvGrpSpPr>
          <p:grpSpPr>
            <a:xfrm>
              <a:off x="5824637" y="2352137"/>
              <a:ext cx="516090" cy="344087"/>
              <a:chOff x="6502888" y="3147100"/>
              <a:chExt cx="795575" cy="530425"/>
            </a:xfrm>
          </p:grpSpPr>
          <p:sp>
            <p:nvSpPr>
              <p:cNvPr id="169" name="Google Shape;640;p22">
                <a:extLst>
                  <a:ext uri="{FF2B5EF4-FFF2-40B4-BE49-F238E27FC236}">
                    <a16:creationId xmlns:a16="http://schemas.microsoft.com/office/drawing/2014/main" id="{205766D9-700F-714A-B30D-570006DFABAC}"/>
                  </a:ext>
                </a:extLst>
              </p:cNvPr>
              <p:cNvSpPr/>
              <p:nvPr/>
            </p:nvSpPr>
            <p:spPr>
              <a:xfrm>
                <a:off x="6502888" y="3147100"/>
                <a:ext cx="795575" cy="530425"/>
              </a:xfrm>
              <a:custGeom>
                <a:avLst/>
                <a:gdLst/>
                <a:ahLst/>
                <a:cxnLst/>
                <a:rect l="l" t="t" r="r" b="b"/>
                <a:pathLst>
                  <a:path w="31823" h="21217" fill="none" extrusionOk="0">
                    <a:moveTo>
                      <a:pt x="3603" y="21216"/>
                    </a:moveTo>
                    <a:lnTo>
                      <a:pt x="28254" y="21216"/>
                    </a:lnTo>
                    <a:cubicBezTo>
                      <a:pt x="30188" y="21216"/>
                      <a:pt x="31823" y="19615"/>
                      <a:pt x="31823" y="17647"/>
                    </a:cubicBezTo>
                    <a:lnTo>
                      <a:pt x="31823" y="1"/>
                    </a:lnTo>
                    <a:lnTo>
                      <a:pt x="7172" y="1"/>
                    </a:lnTo>
                    <a:lnTo>
                      <a:pt x="7172" y="17647"/>
                    </a:lnTo>
                    <a:cubicBezTo>
                      <a:pt x="7172" y="19648"/>
                      <a:pt x="5571" y="21216"/>
                      <a:pt x="3603" y="21216"/>
                    </a:cubicBezTo>
                    <a:cubicBezTo>
                      <a:pt x="1635" y="21216"/>
                      <a:pt x="0" y="19615"/>
                      <a:pt x="0" y="17647"/>
                    </a:cubicBezTo>
                    <a:lnTo>
                      <a:pt x="0" y="5371"/>
                    </a:lnTo>
                    <a:lnTo>
                      <a:pt x="7172" y="5371"/>
                    </a:lnTo>
                  </a:path>
                </a:pathLst>
              </a:custGeom>
              <a:solidFill>
                <a:srgbClr val="3A8799"/>
              </a:solidFill>
              <a:ln w="31700" cap="flat" cmpd="sng">
                <a:solidFill>
                  <a:srgbClr val="3A8799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0" name="Google Shape;641;p22">
                <a:extLst>
                  <a:ext uri="{FF2B5EF4-FFF2-40B4-BE49-F238E27FC236}">
                    <a16:creationId xmlns:a16="http://schemas.microsoft.com/office/drawing/2014/main" id="{0E9515FD-7755-BB4A-8AFB-4E35EA755F32}"/>
                  </a:ext>
                </a:extLst>
              </p:cNvPr>
              <p:cNvSpPr/>
              <p:nvPr/>
            </p:nvSpPr>
            <p:spPr>
              <a:xfrm>
                <a:off x="6782238" y="3233850"/>
                <a:ext cx="427000" cy="55050"/>
              </a:xfrm>
              <a:custGeom>
                <a:avLst/>
                <a:gdLst/>
                <a:ahLst/>
                <a:cxnLst/>
                <a:rect l="l" t="t" r="r" b="b"/>
                <a:pathLst>
                  <a:path w="17080" h="2202" extrusionOk="0">
                    <a:moveTo>
                      <a:pt x="1" y="0"/>
                    </a:moveTo>
                    <a:lnTo>
                      <a:pt x="1" y="2202"/>
                    </a:lnTo>
                    <a:lnTo>
                      <a:pt x="17080" y="2202"/>
                    </a:lnTo>
                    <a:lnTo>
                      <a:pt x="17080" y="0"/>
                    </a:lnTo>
                    <a:close/>
                  </a:path>
                </a:pathLst>
              </a:custGeom>
              <a:solidFill>
                <a:srgbClr val="3A8799"/>
              </a:solidFill>
              <a:ln w="9525" cap="flat" cmpd="sng">
                <a:solidFill>
                  <a:srgbClr val="3A879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1" name="Google Shape;642;p22">
                <a:extLst>
                  <a:ext uri="{FF2B5EF4-FFF2-40B4-BE49-F238E27FC236}">
                    <a16:creationId xmlns:a16="http://schemas.microsoft.com/office/drawing/2014/main" id="{262BF7F5-34CF-5646-A4C1-721E1F05B426}"/>
                  </a:ext>
                </a:extLst>
              </p:cNvPr>
              <p:cNvSpPr/>
              <p:nvPr/>
            </p:nvSpPr>
            <p:spPr>
              <a:xfrm>
                <a:off x="6782238" y="3567400"/>
                <a:ext cx="247700" cy="18375"/>
              </a:xfrm>
              <a:custGeom>
                <a:avLst/>
                <a:gdLst/>
                <a:ahLst/>
                <a:cxnLst/>
                <a:rect l="l" t="t" r="r" b="b"/>
                <a:pathLst>
                  <a:path w="9908" h="735" extrusionOk="0">
                    <a:moveTo>
                      <a:pt x="1" y="1"/>
                    </a:moveTo>
                    <a:lnTo>
                      <a:pt x="1" y="735"/>
                    </a:lnTo>
                    <a:lnTo>
                      <a:pt x="9908" y="735"/>
                    </a:lnTo>
                    <a:lnTo>
                      <a:pt x="9908" y="1"/>
                    </a:lnTo>
                    <a:close/>
                  </a:path>
                </a:pathLst>
              </a:custGeom>
              <a:solidFill>
                <a:srgbClr val="3A8799"/>
              </a:solidFill>
              <a:ln w="9525" cap="flat" cmpd="sng">
                <a:solidFill>
                  <a:srgbClr val="3A879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2" name="Google Shape;643;p22">
                <a:extLst>
                  <a:ext uri="{FF2B5EF4-FFF2-40B4-BE49-F238E27FC236}">
                    <a16:creationId xmlns:a16="http://schemas.microsoft.com/office/drawing/2014/main" id="{BF56E5B5-0B61-1A41-9728-16A462599771}"/>
                  </a:ext>
                </a:extLst>
              </p:cNvPr>
              <p:cNvSpPr/>
              <p:nvPr/>
            </p:nvSpPr>
            <p:spPr>
              <a:xfrm>
                <a:off x="6782238" y="3497350"/>
                <a:ext cx="247700" cy="18375"/>
              </a:xfrm>
              <a:custGeom>
                <a:avLst/>
                <a:gdLst/>
                <a:ahLst/>
                <a:cxnLst/>
                <a:rect l="l" t="t" r="r" b="b"/>
                <a:pathLst>
                  <a:path w="9908" h="735" extrusionOk="0">
                    <a:moveTo>
                      <a:pt x="1" y="1"/>
                    </a:moveTo>
                    <a:lnTo>
                      <a:pt x="1" y="735"/>
                    </a:lnTo>
                    <a:lnTo>
                      <a:pt x="9908" y="735"/>
                    </a:lnTo>
                    <a:lnTo>
                      <a:pt x="9908" y="1"/>
                    </a:lnTo>
                    <a:close/>
                  </a:path>
                </a:pathLst>
              </a:custGeom>
              <a:solidFill>
                <a:srgbClr val="3A8799"/>
              </a:solidFill>
              <a:ln w="9525" cap="flat" cmpd="sng">
                <a:solidFill>
                  <a:srgbClr val="3A879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3" name="Google Shape;644;p22">
                <a:extLst>
                  <a:ext uri="{FF2B5EF4-FFF2-40B4-BE49-F238E27FC236}">
                    <a16:creationId xmlns:a16="http://schemas.microsoft.com/office/drawing/2014/main" id="{69DD86D4-7241-494F-8EA0-AF3BCE8B8EC0}"/>
                  </a:ext>
                </a:extLst>
              </p:cNvPr>
              <p:cNvSpPr/>
              <p:nvPr/>
            </p:nvSpPr>
            <p:spPr>
              <a:xfrm>
                <a:off x="6782238" y="3427300"/>
                <a:ext cx="247700" cy="19225"/>
              </a:xfrm>
              <a:custGeom>
                <a:avLst/>
                <a:gdLst/>
                <a:ahLst/>
                <a:cxnLst/>
                <a:rect l="l" t="t" r="r" b="b"/>
                <a:pathLst>
                  <a:path w="9908" h="769" extrusionOk="0">
                    <a:moveTo>
                      <a:pt x="1" y="1"/>
                    </a:moveTo>
                    <a:lnTo>
                      <a:pt x="1" y="768"/>
                    </a:lnTo>
                    <a:lnTo>
                      <a:pt x="9908" y="768"/>
                    </a:lnTo>
                    <a:lnTo>
                      <a:pt x="9908" y="1"/>
                    </a:lnTo>
                    <a:close/>
                  </a:path>
                </a:pathLst>
              </a:custGeom>
              <a:solidFill>
                <a:srgbClr val="3A8799"/>
              </a:solidFill>
              <a:ln w="9525" cap="flat" cmpd="sng">
                <a:solidFill>
                  <a:srgbClr val="3A879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4" name="Google Shape;645;p22">
                <a:extLst>
                  <a:ext uri="{FF2B5EF4-FFF2-40B4-BE49-F238E27FC236}">
                    <a16:creationId xmlns:a16="http://schemas.microsoft.com/office/drawing/2014/main" id="{6D1786DE-2BFC-D44E-A2ED-8B2837D53298}"/>
                  </a:ext>
                </a:extLst>
              </p:cNvPr>
              <p:cNvSpPr/>
              <p:nvPr/>
            </p:nvSpPr>
            <p:spPr>
              <a:xfrm>
                <a:off x="6782238" y="3356425"/>
                <a:ext cx="247700" cy="19200"/>
              </a:xfrm>
              <a:custGeom>
                <a:avLst/>
                <a:gdLst/>
                <a:ahLst/>
                <a:cxnLst/>
                <a:rect l="l" t="t" r="r" b="b"/>
                <a:pathLst>
                  <a:path w="9908" h="768" extrusionOk="0">
                    <a:moveTo>
                      <a:pt x="1" y="1"/>
                    </a:moveTo>
                    <a:lnTo>
                      <a:pt x="1" y="768"/>
                    </a:lnTo>
                    <a:lnTo>
                      <a:pt x="9908" y="768"/>
                    </a:lnTo>
                    <a:lnTo>
                      <a:pt x="9908" y="1"/>
                    </a:lnTo>
                    <a:close/>
                  </a:path>
                </a:pathLst>
              </a:custGeom>
              <a:solidFill>
                <a:srgbClr val="3A8799"/>
              </a:solidFill>
              <a:ln w="9525" cap="flat" cmpd="sng">
                <a:solidFill>
                  <a:srgbClr val="3A879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5" name="Google Shape;646;p22">
                <a:extLst>
                  <a:ext uri="{FF2B5EF4-FFF2-40B4-BE49-F238E27FC236}">
                    <a16:creationId xmlns:a16="http://schemas.microsoft.com/office/drawing/2014/main" id="{D6AC3F83-8DD9-8147-B5E9-BE35992E87E3}"/>
                  </a:ext>
                </a:extLst>
              </p:cNvPr>
              <p:cNvSpPr/>
              <p:nvPr/>
            </p:nvSpPr>
            <p:spPr>
              <a:xfrm>
                <a:off x="7074113" y="3356425"/>
                <a:ext cx="135950" cy="155125"/>
              </a:xfrm>
              <a:custGeom>
                <a:avLst/>
                <a:gdLst/>
                <a:ahLst/>
                <a:cxnLst/>
                <a:rect l="l" t="t" r="r" b="b"/>
                <a:pathLst>
                  <a:path w="5438" h="6205" extrusionOk="0">
                    <a:moveTo>
                      <a:pt x="1" y="1"/>
                    </a:moveTo>
                    <a:lnTo>
                      <a:pt x="1" y="6205"/>
                    </a:lnTo>
                    <a:lnTo>
                      <a:pt x="5438" y="6205"/>
                    </a:lnTo>
                    <a:lnTo>
                      <a:pt x="5438" y="1"/>
                    </a:lnTo>
                    <a:close/>
                  </a:path>
                </a:pathLst>
              </a:custGeom>
              <a:solidFill>
                <a:srgbClr val="3A8799"/>
              </a:solidFill>
              <a:ln w="9525" cap="flat" cmpd="sng">
                <a:solidFill>
                  <a:srgbClr val="3A879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9" name="Google Shape;647;p22">
              <a:extLst>
                <a:ext uri="{FF2B5EF4-FFF2-40B4-BE49-F238E27FC236}">
                  <a16:creationId xmlns:a16="http://schemas.microsoft.com/office/drawing/2014/main" id="{4012095C-4BA1-1A43-AF0A-9D122A8A9D9B}"/>
                </a:ext>
              </a:extLst>
            </p:cNvPr>
            <p:cNvGrpSpPr/>
            <p:nvPr/>
          </p:nvGrpSpPr>
          <p:grpSpPr>
            <a:xfrm>
              <a:off x="2803316" y="2606395"/>
              <a:ext cx="444684" cy="443613"/>
              <a:chOff x="1845388" y="3539050"/>
              <a:chExt cx="685500" cy="683850"/>
            </a:xfrm>
          </p:grpSpPr>
          <p:sp>
            <p:nvSpPr>
              <p:cNvPr id="165" name="Google Shape;648;p22">
                <a:extLst>
                  <a:ext uri="{FF2B5EF4-FFF2-40B4-BE49-F238E27FC236}">
                    <a16:creationId xmlns:a16="http://schemas.microsoft.com/office/drawing/2014/main" id="{3CF6657D-F205-AE4E-8D87-D8C0108CA165}"/>
                  </a:ext>
                </a:extLst>
              </p:cNvPr>
              <p:cNvSpPr/>
              <p:nvPr/>
            </p:nvSpPr>
            <p:spPr>
              <a:xfrm>
                <a:off x="1845388" y="3539050"/>
                <a:ext cx="685500" cy="683850"/>
              </a:xfrm>
              <a:custGeom>
                <a:avLst/>
                <a:gdLst/>
                <a:ahLst/>
                <a:cxnLst/>
                <a:rect l="l" t="t" r="r" b="b"/>
                <a:pathLst>
                  <a:path w="27420" h="27354" fill="none" extrusionOk="0">
                    <a:moveTo>
                      <a:pt x="22517" y="4838"/>
                    </a:moveTo>
                    <a:cubicBezTo>
                      <a:pt x="27420" y="9708"/>
                      <a:pt x="27420" y="17580"/>
                      <a:pt x="22517" y="22484"/>
                    </a:cubicBezTo>
                    <a:cubicBezTo>
                      <a:pt x="17646" y="27354"/>
                      <a:pt x="9774" y="27354"/>
                      <a:pt x="4904" y="22484"/>
                    </a:cubicBezTo>
                    <a:cubicBezTo>
                      <a:pt x="0" y="17580"/>
                      <a:pt x="0" y="9708"/>
                      <a:pt x="4904" y="4838"/>
                    </a:cubicBezTo>
                    <a:cubicBezTo>
                      <a:pt x="9774" y="1"/>
                      <a:pt x="17646" y="1"/>
                      <a:pt x="22517" y="4838"/>
                    </a:cubicBezTo>
                    <a:close/>
                  </a:path>
                </a:pathLst>
              </a:custGeom>
              <a:solidFill>
                <a:srgbClr val="5ED1C6"/>
              </a:solidFill>
              <a:ln w="28575" cap="flat" cmpd="sng">
                <a:solidFill>
                  <a:srgbClr val="5ED1C6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6" name="Google Shape;649;p22">
                <a:extLst>
                  <a:ext uri="{FF2B5EF4-FFF2-40B4-BE49-F238E27FC236}">
                    <a16:creationId xmlns:a16="http://schemas.microsoft.com/office/drawing/2014/main" id="{8CFA92F1-646A-D741-8062-EDC5CC1A0BD2}"/>
                  </a:ext>
                </a:extLst>
              </p:cNvPr>
              <p:cNvSpPr/>
              <p:nvPr/>
            </p:nvSpPr>
            <p:spPr>
              <a:xfrm>
                <a:off x="1897088" y="3579075"/>
                <a:ext cx="291900" cy="552100"/>
              </a:xfrm>
              <a:custGeom>
                <a:avLst/>
                <a:gdLst/>
                <a:ahLst/>
                <a:cxnLst/>
                <a:rect l="l" t="t" r="r" b="b"/>
                <a:pathLst>
                  <a:path w="11676" h="22084" fill="none" extrusionOk="0">
                    <a:moveTo>
                      <a:pt x="1" y="7640"/>
                    </a:moveTo>
                    <a:lnTo>
                      <a:pt x="1035" y="10008"/>
                    </a:lnTo>
                    <a:lnTo>
                      <a:pt x="2869" y="10742"/>
                    </a:lnTo>
                    <a:lnTo>
                      <a:pt x="2236" y="12477"/>
                    </a:lnTo>
                    <a:lnTo>
                      <a:pt x="3670" y="15312"/>
                    </a:lnTo>
                    <a:lnTo>
                      <a:pt x="5871" y="15312"/>
                    </a:lnTo>
                    <a:lnTo>
                      <a:pt x="5538" y="19915"/>
                    </a:lnTo>
                    <a:lnTo>
                      <a:pt x="8373" y="22083"/>
                    </a:lnTo>
                    <a:lnTo>
                      <a:pt x="8373" y="19048"/>
                    </a:lnTo>
                    <a:lnTo>
                      <a:pt x="9674" y="18614"/>
                    </a:lnTo>
                    <a:lnTo>
                      <a:pt x="9674" y="17280"/>
                    </a:lnTo>
                    <a:lnTo>
                      <a:pt x="11676" y="16079"/>
                    </a:lnTo>
                    <a:lnTo>
                      <a:pt x="11676" y="13911"/>
                    </a:lnTo>
                    <a:lnTo>
                      <a:pt x="9908" y="13644"/>
                    </a:lnTo>
                    <a:lnTo>
                      <a:pt x="9441" y="11042"/>
                    </a:lnTo>
                    <a:lnTo>
                      <a:pt x="5838" y="11142"/>
                    </a:lnTo>
                    <a:lnTo>
                      <a:pt x="4437" y="10008"/>
                    </a:lnTo>
                    <a:lnTo>
                      <a:pt x="4737" y="7239"/>
                    </a:lnTo>
                    <a:lnTo>
                      <a:pt x="6839" y="7239"/>
                    </a:lnTo>
                    <a:lnTo>
                      <a:pt x="9441" y="4371"/>
                    </a:lnTo>
                    <a:lnTo>
                      <a:pt x="11109" y="3603"/>
                    </a:lnTo>
                    <a:lnTo>
                      <a:pt x="11676" y="1802"/>
                    </a:lnTo>
                    <a:lnTo>
                      <a:pt x="8907" y="1469"/>
                    </a:lnTo>
                    <a:lnTo>
                      <a:pt x="8373" y="1"/>
                    </a:lnTo>
                  </a:path>
                </a:pathLst>
              </a:custGeom>
              <a:solidFill>
                <a:srgbClr val="5ED1C6"/>
              </a:solidFill>
              <a:ln w="28575" cap="flat" cmpd="sng">
                <a:solidFill>
                  <a:srgbClr val="5ED1C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7" name="Google Shape;650;p22">
                <a:extLst>
                  <a:ext uri="{FF2B5EF4-FFF2-40B4-BE49-F238E27FC236}">
                    <a16:creationId xmlns:a16="http://schemas.microsoft.com/office/drawing/2014/main" id="{1F2BE70D-E70E-D94F-A00B-31F2CC285A96}"/>
                  </a:ext>
                </a:extLst>
              </p:cNvPr>
              <p:cNvSpPr/>
              <p:nvPr/>
            </p:nvSpPr>
            <p:spPr>
              <a:xfrm>
                <a:off x="2249838" y="3623275"/>
                <a:ext cx="204325" cy="110950"/>
              </a:xfrm>
              <a:custGeom>
                <a:avLst/>
                <a:gdLst/>
                <a:ahLst/>
                <a:cxnLst/>
                <a:rect l="l" t="t" r="r" b="b"/>
                <a:pathLst>
                  <a:path w="8173" h="4438" fill="none" extrusionOk="0">
                    <a:moveTo>
                      <a:pt x="4604" y="1"/>
                    </a:moveTo>
                    <a:lnTo>
                      <a:pt x="801" y="434"/>
                    </a:lnTo>
                    <a:lnTo>
                      <a:pt x="1" y="1569"/>
                    </a:lnTo>
                    <a:lnTo>
                      <a:pt x="401" y="3036"/>
                    </a:lnTo>
                    <a:lnTo>
                      <a:pt x="3003" y="2803"/>
                    </a:lnTo>
                    <a:lnTo>
                      <a:pt x="4304" y="4437"/>
                    </a:lnTo>
                    <a:lnTo>
                      <a:pt x="8173" y="3804"/>
                    </a:lnTo>
                  </a:path>
                </a:pathLst>
              </a:custGeom>
              <a:solidFill>
                <a:srgbClr val="5ED1C6"/>
              </a:solidFill>
              <a:ln w="28575" cap="flat" cmpd="sng">
                <a:solidFill>
                  <a:srgbClr val="5ED1C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8" name="Google Shape;651;p22">
                <a:extLst>
                  <a:ext uri="{FF2B5EF4-FFF2-40B4-BE49-F238E27FC236}">
                    <a16:creationId xmlns:a16="http://schemas.microsoft.com/office/drawing/2014/main" id="{7AA6895B-E8AE-464F-A5E8-E498BE53806C}"/>
                  </a:ext>
                </a:extLst>
              </p:cNvPr>
              <p:cNvSpPr/>
              <p:nvPr/>
            </p:nvSpPr>
            <p:spPr>
              <a:xfrm>
                <a:off x="2223988" y="3748375"/>
                <a:ext cx="248525" cy="334425"/>
              </a:xfrm>
              <a:custGeom>
                <a:avLst/>
                <a:gdLst/>
                <a:ahLst/>
                <a:cxnLst/>
                <a:rect l="l" t="t" r="r" b="b"/>
                <a:pathLst>
                  <a:path w="9941" h="13377" fill="none" extrusionOk="0">
                    <a:moveTo>
                      <a:pt x="9941" y="1168"/>
                    </a:moveTo>
                    <a:lnTo>
                      <a:pt x="6439" y="1702"/>
                    </a:lnTo>
                    <a:lnTo>
                      <a:pt x="4470" y="1335"/>
                    </a:lnTo>
                    <a:lnTo>
                      <a:pt x="2436" y="0"/>
                    </a:lnTo>
                    <a:lnTo>
                      <a:pt x="1" y="1502"/>
                    </a:lnTo>
                    <a:lnTo>
                      <a:pt x="1" y="4304"/>
                    </a:lnTo>
                    <a:lnTo>
                      <a:pt x="2169" y="6472"/>
                    </a:lnTo>
                    <a:lnTo>
                      <a:pt x="5138" y="6005"/>
                    </a:lnTo>
                    <a:lnTo>
                      <a:pt x="5138" y="7773"/>
                    </a:lnTo>
                    <a:lnTo>
                      <a:pt x="6338" y="9974"/>
                    </a:lnTo>
                    <a:lnTo>
                      <a:pt x="5671" y="12209"/>
                    </a:lnTo>
                    <a:lnTo>
                      <a:pt x="8040" y="13377"/>
                    </a:lnTo>
                  </a:path>
                </a:pathLst>
              </a:custGeom>
              <a:solidFill>
                <a:srgbClr val="5ED1C6"/>
              </a:solidFill>
              <a:ln w="28575" cap="flat" cmpd="sng">
                <a:solidFill>
                  <a:srgbClr val="5ED1C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50" name="Google Shape;652;p22">
              <a:extLst>
                <a:ext uri="{FF2B5EF4-FFF2-40B4-BE49-F238E27FC236}">
                  <a16:creationId xmlns:a16="http://schemas.microsoft.com/office/drawing/2014/main" id="{305BD271-8C49-754B-98FA-447877554AD1}"/>
                </a:ext>
              </a:extLst>
            </p:cNvPr>
            <p:cNvSpPr/>
            <p:nvPr/>
          </p:nvSpPr>
          <p:spPr>
            <a:xfrm>
              <a:off x="2934312" y="3135138"/>
              <a:ext cx="181247" cy="947799"/>
            </a:xfrm>
            <a:custGeom>
              <a:avLst/>
              <a:gdLst/>
              <a:ahLst/>
              <a:cxnLst/>
              <a:rect l="l" t="t" r="r" b="b"/>
              <a:pathLst>
                <a:path w="11176" h="58443" fill="none" extrusionOk="0">
                  <a:moveTo>
                    <a:pt x="11176" y="58443"/>
                  </a:moveTo>
                  <a:lnTo>
                    <a:pt x="1" y="58443"/>
                  </a:lnTo>
                  <a:lnTo>
                    <a:pt x="1" y="1"/>
                  </a:lnTo>
                </a:path>
              </a:pathLst>
            </a:custGeom>
            <a:solidFill>
              <a:srgbClr val="084877"/>
            </a:solidFill>
            <a:ln w="15850" cap="flat" cmpd="sng">
              <a:solidFill>
                <a:srgbClr val="084877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" name="Google Shape;653;p22">
              <a:extLst>
                <a:ext uri="{FF2B5EF4-FFF2-40B4-BE49-F238E27FC236}">
                  <a16:creationId xmlns:a16="http://schemas.microsoft.com/office/drawing/2014/main" id="{B8414332-6576-784E-83D6-9D08FFF97354}"/>
                </a:ext>
              </a:extLst>
            </p:cNvPr>
            <p:cNvSpPr/>
            <p:nvPr/>
          </p:nvSpPr>
          <p:spPr>
            <a:xfrm>
              <a:off x="6113801" y="2771579"/>
              <a:ext cx="10833" cy="542070"/>
            </a:xfrm>
            <a:custGeom>
              <a:avLst/>
              <a:gdLst/>
              <a:ahLst/>
              <a:cxnLst/>
              <a:rect l="l" t="t" r="r" b="b"/>
              <a:pathLst>
                <a:path w="668" h="33425" fill="none" extrusionOk="0">
                  <a:moveTo>
                    <a:pt x="1" y="33425"/>
                  </a:moveTo>
                  <a:lnTo>
                    <a:pt x="668" y="1"/>
                  </a:lnTo>
                </a:path>
              </a:pathLst>
            </a:custGeom>
            <a:noFill/>
            <a:ln w="15850" cap="flat" cmpd="sng">
              <a:solidFill>
                <a:srgbClr val="084877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" name="Google Shape;654;p22">
              <a:extLst>
                <a:ext uri="{FF2B5EF4-FFF2-40B4-BE49-F238E27FC236}">
                  <a16:creationId xmlns:a16="http://schemas.microsoft.com/office/drawing/2014/main" id="{9372B893-4401-1848-8692-9D2F0E3933F3}"/>
                </a:ext>
              </a:extLst>
            </p:cNvPr>
            <p:cNvSpPr/>
            <p:nvPr/>
          </p:nvSpPr>
          <p:spPr>
            <a:xfrm>
              <a:off x="3681453" y="1622482"/>
              <a:ext cx="314311" cy="386804"/>
            </a:xfrm>
            <a:custGeom>
              <a:avLst/>
              <a:gdLst/>
              <a:ahLst/>
              <a:cxnLst/>
              <a:rect l="l" t="t" r="r" b="b"/>
              <a:pathLst>
                <a:path w="19381" h="23851" fill="none" extrusionOk="0">
                  <a:moveTo>
                    <a:pt x="0" y="0"/>
                  </a:moveTo>
                  <a:lnTo>
                    <a:pt x="19381" y="0"/>
                  </a:lnTo>
                  <a:lnTo>
                    <a:pt x="19381" y="23850"/>
                  </a:lnTo>
                </a:path>
              </a:pathLst>
            </a:custGeom>
            <a:solidFill>
              <a:srgbClr val="084877"/>
            </a:solidFill>
            <a:ln w="15850" cap="flat" cmpd="sng">
              <a:solidFill>
                <a:srgbClr val="084877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" name="Google Shape;655;p22">
              <a:extLst>
                <a:ext uri="{FF2B5EF4-FFF2-40B4-BE49-F238E27FC236}">
                  <a16:creationId xmlns:a16="http://schemas.microsoft.com/office/drawing/2014/main" id="{D8F3A5BE-FEC5-5343-8BC2-4F461C5E3568}"/>
                </a:ext>
              </a:extLst>
            </p:cNvPr>
            <p:cNvSpPr/>
            <p:nvPr/>
          </p:nvSpPr>
          <p:spPr>
            <a:xfrm>
              <a:off x="5392518" y="1939000"/>
              <a:ext cx="110811" cy="386804"/>
            </a:xfrm>
            <a:custGeom>
              <a:avLst/>
              <a:gdLst/>
              <a:ahLst/>
              <a:cxnLst/>
              <a:rect l="l" t="t" r="r" b="b"/>
              <a:pathLst>
                <a:path w="19381" h="23851" fill="none" extrusionOk="0">
                  <a:moveTo>
                    <a:pt x="0" y="0"/>
                  </a:moveTo>
                  <a:lnTo>
                    <a:pt x="19381" y="0"/>
                  </a:lnTo>
                  <a:lnTo>
                    <a:pt x="19381" y="23850"/>
                  </a:lnTo>
                </a:path>
              </a:pathLst>
            </a:custGeom>
            <a:solidFill>
              <a:srgbClr val="084877"/>
            </a:solidFill>
            <a:ln w="15850" cap="flat" cmpd="sng">
              <a:solidFill>
                <a:srgbClr val="084877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" name="Google Shape;656;p22">
              <a:extLst>
                <a:ext uri="{FF2B5EF4-FFF2-40B4-BE49-F238E27FC236}">
                  <a16:creationId xmlns:a16="http://schemas.microsoft.com/office/drawing/2014/main" id="{DA9FA2CA-7C6E-C14C-8CC0-36E83DA7107E}"/>
                </a:ext>
              </a:extLst>
            </p:cNvPr>
            <p:cNvSpPr/>
            <p:nvPr/>
          </p:nvSpPr>
          <p:spPr>
            <a:xfrm rot="667674">
              <a:off x="5196202" y="2112113"/>
              <a:ext cx="55925" cy="76451"/>
            </a:xfrm>
            <a:custGeom>
              <a:avLst/>
              <a:gdLst/>
              <a:ahLst/>
              <a:cxnLst/>
              <a:rect l="l" t="t" r="r" b="b"/>
              <a:pathLst>
                <a:path w="2237" h="2611" extrusionOk="0">
                  <a:moveTo>
                    <a:pt x="0" y="0"/>
                  </a:moveTo>
                  <a:cubicBezTo>
                    <a:pt x="1146" y="0"/>
                    <a:pt x="1960" y="1499"/>
                    <a:pt x="2237" y="2611"/>
                  </a:cubicBezTo>
                </a:path>
              </a:pathLst>
            </a:custGeom>
            <a:noFill/>
            <a:ln w="9525" cap="flat" cmpd="sng">
              <a:solidFill>
                <a:srgbClr val="595959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55" name="Google Shape;657;p22">
              <a:extLst>
                <a:ext uri="{FF2B5EF4-FFF2-40B4-BE49-F238E27FC236}">
                  <a16:creationId xmlns:a16="http://schemas.microsoft.com/office/drawing/2014/main" id="{683FFE51-016C-C547-B287-CF811AB0A8A7}"/>
                </a:ext>
              </a:extLst>
            </p:cNvPr>
            <p:cNvSpPr/>
            <p:nvPr/>
          </p:nvSpPr>
          <p:spPr>
            <a:xfrm>
              <a:off x="5218575" y="2188575"/>
              <a:ext cx="50400" cy="62400"/>
            </a:xfrm>
            <a:prstGeom prst="ellipse">
              <a:avLst/>
            </a:prstGeom>
            <a:solidFill>
              <a:srgbClr val="FA8175"/>
            </a:solidFill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156" name="Google Shape;658;p22">
              <a:extLst>
                <a:ext uri="{FF2B5EF4-FFF2-40B4-BE49-F238E27FC236}">
                  <a16:creationId xmlns:a16="http://schemas.microsoft.com/office/drawing/2014/main" id="{FCFF07A3-2B5A-3644-BDE4-3EAD53F47992}"/>
                </a:ext>
              </a:extLst>
            </p:cNvPr>
            <p:cNvGrpSpPr/>
            <p:nvPr/>
          </p:nvGrpSpPr>
          <p:grpSpPr>
            <a:xfrm>
              <a:off x="4753117" y="1629258"/>
              <a:ext cx="425813" cy="411466"/>
              <a:chOff x="3951650" y="2979662"/>
              <a:chExt cx="1240715" cy="1178648"/>
            </a:xfrm>
          </p:grpSpPr>
          <p:sp>
            <p:nvSpPr>
              <p:cNvPr id="161" name="Google Shape;659;p22">
                <a:extLst>
                  <a:ext uri="{FF2B5EF4-FFF2-40B4-BE49-F238E27FC236}">
                    <a16:creationId xmlns:a16="http://schemas.microsoft.com/office/drawing/2014/main" id="{CA8B34C1-F1B3-2541-9D70-A9E37A7BD2B0}"/>
                  </a:ext>
                </a:extLst>
              </p:cNvPr>
              <p:cNvSpPr/>
              <p:nvPr/>
            </p:nvSpPr>
            <p:spPr>
              <a:xfrm>
                <a:off x="3951650" y="2979662"/>
                <a:ext cx="1240715" cy="1178648"/>
              </a:xfrm>
              <a:custGeom>
                <a:avLst/>
                <a:gdLst/>
                <a:ahLst/>
                <a:cxnLst/>
                <a:rect l="l" t="t" r="r" b="b"/>
                <a:pathLst>
                  <a:path w="40596" h="43873" extrusionOk="0">
                    <a:moveTo>
                      <a:pt x="11848" y="0"/>
                    </a:moveTo>
                    <a:cubicBezTo>
                      <a:pt x="10923" y="0"/>
                      <a:pt x="10079" y="566"/>
                      <a:pt x="9741" y="1476"/>
                    </a:cubicBezTo>
                    <a:cubicBezTo>
                      <a:pt x="9474" y="2243"/>
                      <a:pt x="9607" y="3077"/>
                      <a:pt x="10174" y="3711"/>
                    </a:cubicBezTo>
                    <a:lnTo>
                      <a:pt x="6505" y="13751"/>
                    </a:lnTo>
                    <a:lnTo>
                      <a:pt x="5004" y="13751"/>
                    </a:lnTo>
                    <a:cubicBezTo>
                      <a:pt x="2235" y="13751"/>
                      <a:pt x="0" y="16019"/>
                      <a:pt x="0" y="18755"/>
                    </a:cubicBezTo>
                    <a:lnTo>
                      <a:pt x="0" y="38869"/>
                    </a:lnTo>
                    <a:cubicBezTo>
                      <a:pt x="0" y="41604"/>
                      <a:pt x="2235" y="43873"/>
                      <a:pt x="5004" y="43873"/>
                    </a:cubicBezTo>
                    <a:lnTo>
                      <a:pt x="35592" y="43873"/>
                    </a:lnTo>
                    <a:cubicBezTo>
                      <a:pt x="38361" y="43873"/>
                      <a:pt x="40596" y="41604"/>
                      <a:pt x="40596" y="38869"/>
                    </a:cubicBezTo>
                    <a:lnTo>
                      <a:pt x="40596" y="18755"/>
                    </a:lnTo>
                    <a:cubicBezTo>
                      <a:pt x="40563" y="16053"/>
                      <a:pt x="38495" y="13885"/>
                      <a:pt x="35859" y="13751"/>
                    </a:cubicBezTo>
                    <a:lnTo>
                      <a:pt x="35859" y="12684"/>
                    </a:lnTo>
                    <a:cubicBezTo>
                      <a:pt x="35859" y="11983"/>
                      <a:pt x="35259" y="11349"/>
                      <a:pt x="34525" y="11349"/>
                    </a:cubicBezTo>
                    <a:lnTo>
                      <a:pt x="30222" y="11349"/>
                    </a:lnTo>
                    <a:cubicBezTo>
                      <a:pt x="29521" y="11349"/>
                      <a:pt x="28888" y="11917"/>
                      <a:pt x="28888" y="12684"/>
                    </a:cubicBezTo>
                    <a:lnTo>
                      <a:pt x="28888" y="13751"/>
                    </a:lnTo>
                    <a:lnTo>
                      <a:pt x="8807" y="13751"/>
                    </a:lnTo>
                    <a:lnTo>
                      <a:pt x="12209" y="4478"/>
                    </a:lnTo>
                    <a:cubicBezTo>
                      <a:pt x="13010" y="4344"/>
                      <a:pt x="13677" y="3811"/>
                      <a:pt x="13944" y="3010"/>
                    </a:cubicBezTo>
                    <a:cubicBezTo>
                      <a:pt x="14377" y="1843"/>
                      <a:pt x="13777" y="542"/>
                      <a:pt x="12643" y="141"/>
                    </a:cubicBezTo>
                    <a:cubicBezTo>
                      <a:pt x="12378" y="46"/>
                      <a:pt x="12109" y="0"/>
                      <a:pt x="11848" y="0"/>
                    </a:cubicBezTo>
                    <a:close/>
                  </a:path>
                </a:pathLst>
              </a:custGeom>
              <a:noFill/>
              <a:ln w="28575" cap="flat" cmpd="sng">
                <a:solidFill>
                  <a:srgbClr val="FA817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2" name="Google Shape;660;p22">
                <a:extLst>
                  <a:ext uri="{FF2B5EF4-FFF2-40B4-BE49-F238E27FC236}">
                    <a16:creationId xmlns:a16="http://schemas.microsoft.com/office/drawing/2014/main" id="{3E674414-F478-4F43-ADB0-2F1E7FD013D3}"/>
                  </a:ext>
                </a:extLst>
              </p:cNvPr>
              <p:cNvSpPr/>
              <p:nvPr/>
            </p:nvSpPr>
            <p:spPr>
              <a:xfrm>
                <a:off x="4197975" y="3524825"/>
                <a:ext cx="456175" cy="456175"/>
              </a:xfrm>
              <a:custGeom>
                <a:avLst/>
                <a:gdLst/>
                <a:ahLst/>
                <a:cxnLst/>
                <a:rect l="l" t="t" r="r" b="b"/>
                <a:pathLst>
                  <a:path w="18247" h="18247" extrusionOk="0">
                    <a:moveTo>
                      <a:pt x="9140" y="0"/>
                    </a:moveTo>
                    <a:cubicBezTo>
                      <a:pt x="4070" y="0"/>
                      <a:pt x="0" y="4103"/>
                      <a:pt x="0" y="9140"/>
                    </a:cubicBezTo>
                    <a:cubicBezTo>
                      <a:pt x="0" y="14177"/>
                      <a:pt x="4070" y="18247"/>
                      <a:pt x="9140" y="18247"/>
                    </a:cubicBezTo>
                    <a:cubicBezTo>
                      <a:pt x="14177" y="18247"/>
                      <a:pt x="18247" y="14177"/>
                      <a:pt x="18247" y="9140"/>
                    </a:cubicBezTo>
                    <a:cubicBezTo>
                      <a:pt x="18247" y="4103"/>
                      <a:pt x="14177" y="0"/>
                      <a:pt x="9140" y="0"/>
                    </a:cubicBezTo>
                    <a:close/>
                  </a:path>
                </a:pathLst>
              </a:custGeom>
              <a:noFill/>
              <a:ln w="28575" cap="flat" cmpd="sng">
                <a:solidFill>
                  <a:srgbClr val="FA817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3" name="Google Shape;661;p22">
                <a:extLst>
                  <a:ext uri="{FF2B5EF4-FFF2-40B4-BE49-F238E27FC236}">
                    <a16:creationId xmlns:a16="http://schemas.microsoft.com/office/drawing/2014/main" id="{B74868AB-3A45-864A-9C0C-169235311814}"/>
                  </a:ext>
                </a:extLst>
              </p:cNvPr>
              <p:cNvSpPr/>
              <p:nvPr/>
            </p:nvSpPr>
            <p:spPr>
              <a:xfrm>
                <a:off x="4841041" y="3601006"/>
                <a:ext cx="89250" cy="90100"/>
              </a:xfrm>
              <a:custGeom>
                <a:avLst/>
                <a:gdLst/>
                <a:ahLst/>
                <a:cxnLst/>
                <a:rect l="l" t="t" r="r" b="b"/>
                <a:pathLst>
                  <a:path w="3570" h="3604" extrusionOk="0">
                    <a:moveTo>
                      <a:pt x="1768" y="1"/>
                    </a:moveTo>
                    <a:cubicBezTo>
                      <a:pt x="801" y="1"/>
                      <a:pt x="0" y="801"/>
                      <a:pt x="0" y="1802"/>
                    </a:cubicBezTo>
                    <a:cubicBezTo>
                      <a:pt x="0" y="2803"/>
                      <a:pt x="801" y="3603"/>
                      <a:pt x="1768" y="3603"/>
                    </a:cubicBezTo>
                    <a:cubicBezTo>
                      <a:pt x="2769" y="3603"/>
                      <a:pt x="3570" y="2803"/>
                      <a:pt x="3570" y="1802"/>
                    </a:cubicBezTo>
                    <a:cubicBezTo>
                      <a:pt x="3570" y="801"/>
                      <a:pt x="2769" y="1"/>
                      <a:pt x="1768" y="1"/>
                    </a:cubicBezTo>
                    <a:close/>
                  </a:path>
                </a:pathLst>
              </a:custGeom>
              <a:noFill/>
              <a:ln w="28575" cap="flat" cmpd="sng">
                <a:solidFill>
                  <a:srgbClr val="FA817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4" name="Google Shape;662;p22">
                <a:extLst>
                  <a:ext uri="{FF2B5EF4-FFF2-40B4-BE49-F238E27FC236}">
                    <a16:creationId xmlns:a16="http://schemas.microsoft.com/office/drawing/2014/main" id="{5348B59F-61B4-F544-8B61-7F7E5610D1B3}"/>
                  </a:ext>
                </a:extLst>
              </p:cNvPr>
              <p:cNvSpPr/>
              <p:nvPr/>
            </p:nvSpPr>
            <p:spPr>
              <a:xfrm>
                <a:off x="4841041" y="3814599"/>
                <a:ext cx="89250" cy="90100"/>
              </a:xfrm>
              <a:custGeom>
                <a:avLst/>
                <a:gdLst/>
                <a:ahLst/>
                <a:cxnLst/>
                <a:rect l="l" t="t" r="r" b="b"/>
                <a:pathLst>
                  <a:path w="3570" h="3604" extrusionOk="0">
                    <a:moveTo>
                      <a:pt x="1768" y="1"/>
                    </a:moveTo>
                    <a:cubicBezTo>
                      <a:pt x="801" y="1"/>
                      <a:pt x="0" y="801"/>
                      <a:pt x="0" y="1802"/>
                    </a:cubicBezTo>
                    <a:cubicBezTo>
                      <a:pt x="0" y="2803"/>
                      <a:pt x="801" y="3603"/>
                      <a:pt x="1768" y="3603"/>
                    </a:cubicBezTo>
                    <a:cubicBezTo>
                      <a:pt x="2769" y="3603"/>
                      <a:pt x="3570" y="2803"/>
                      <a:pt x="3570" y="1802"/>
                    </a:cubicBezTo>
                    <a:cubicBezTo>
                      <a:pt x="3570" y="801"/>
                      <a:pt x="2769" y="1"/>
                      <a:pt x="1768" y="1"/>
                    </a:cubicBezTo>
                    <a:close/>
                  </a:path>
                </a:pathLst>
              </a:custGeom>
              <a:noFill/>
              <a:ln w="28575" cap="flat" cmpd="sng">
                <a:solidFill>
                  <a:srgbClr val="FA817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7" name="Google Shape;663;p22">
              <a:extLst>
                <a:ext uri="{FF2B5EF4-FFF2-40B4-BE49-F238E27FC236}">
                  <a16:creationId xmlns:a16="http://schemas.microsoft.com/office/drawing/2014/main" id="{A402D626-3A77-B644-B7E2-F203822F9EF8}"/>
                </a:ext>
              </a:extLst>
            </p:cNvPr>
            <p:cNvGrpSpPr/>
            <p:nvPr/>
          </p:nvGrpSpPr>
          <p:grpSpPr>
            <a:xfrm rot="259850">
              <a:off x="3062976" y="1451769"/>
              <a:ext cx="535535" cy="434142"/>
              <a:chOff x="7179748" y="6284185"/>
              <a:chExt cx="1838230" cy="1490197"/>
            </a:xfrm>
          </p:grpSpPr>
          <p:sp>
            <p:nvSpPr>
              <p:cNvPr id="158" name="Google Shape;664;p22">
                <a:extLst>
                  <a:ext uri="{FF2B5EF4-FFF2-40B4-BE49-F238E27FC236}">
                    <a16:creationId xmlns:a16="http://schemas.microsoft.com/office/drawing/2014/main" id="{7DF33C61-C399-9146-8B90-1D19F16AD11F}"/>
                  </a:ext>
                </a:extLst>
              </p:cNvPr>
              <p:cNvSpPr/>
              <p:nvPr/>
            </p:nvSpPr>
            <p:spPr>
              <a:xfrm rot="-494422">
                <a:off x="7907073" y="7459003"/>
                <a:ext cx="480095" cy="282465"/>
              </a:xfrm>
              <a:custGeom>
                <a:avLst/>
                <a:gdLst/>
                <a:ahLst/>
                <a:cxnLst/>
                <a:rect l="l" t="t" r="r" b="b"/>
                <a:pathLst>
                  <a:path w="9607" h="4837" extrusionOk="0">
                    <a:moveTo>
                      <a:pt x="1334" y="0"/>
                    </a:moveTo>
                    <a:cubicBezTo>
                      <a:pt x="867" y="1368"/>
                      <a:pt x="467" y="2769"/>
                      <a:pt x="0" y="4136"/>
                    </a:cubicBezTo>
                    <a:cubicBezTo>
                      <a:pt x="3236" y="4370"/>
                      <a:pt x="6405" y="4603"/>
                      <a:pt x="9607" y="4837"/>
                    </a:cubicBezTo>
                    <a:cubicBezTo>
                      <a:pt x="9340" y="3436"/>
                      <a:pt x="9107" y="2002"/>
                      <a:pt x="8906" y="534"/>
                    </a:cubicBezTo>
                    <a:cubicBezTo>
                      <a:pt x="6338" y="367"/>
                      <a:pt x="3836" y="200"/>
                      <a:pt x="1334" y="0"/>
                    </a:cubicBezTo>
                    <a:close/>
                  </a:path>
                </a:pathLst>
              </a:custGeom>
              <a:noFill/>
              <a:ln w="28575" cap="flat" cmpd="sng">
                <a:solidFill>
                  <a:srgbClr val="EAA62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9" name="Google Shape;665;p22">
                <a:extLst>
                  <a:ext uri="{FF2B5EF4-FFF2-40B4-BE49-F238E27FC236}">
                    <a16:creationId xmlns:a16="http://schemas.microsoft.com/office/drawing/2014/main" id="{EEF808BE-D76F-B14D-AE5C-540A3F648061}"/>
                  </a:ext>
                </a:extLst>
              </p:cNvPr>
              <p:cNvSpPr/>
              <p:nvPr/>
            </p:nvSpPr>
            <p:spPr>
              <a:xfrm rot="-494422">
                <a:off x="7252862" y="6399474"/>
                <a:ext cx="1692001" cy="1129128"/>
              </a:xfrm>
              <a:custGeom>
                <a:avLst/>
                <a:gdLst/>
                <a:ahLst/>
                <a:cxnLst/>
                <a:rect l="l" t="t" r="r" b="b"/>
                <a:pathLst>
                  <a:path w="33858" h="22720" extrusionOk="0">
                    <a:moveTo>
                      <a:pt x="2238" y="1"/>
                    </a:moveTo>
                    <a:cubicBezTo>
                      <a:pt x="1802" y="1"/>
                      <a:pt x="1466" y="323"/>
                      <a:pt x="1435" y="737"/>
                    </a:cubicBezTo>
                    <a:lnTo>
                      <a:pt x="0" y="20351"/>
                    </a:lnTo>
                    <a:lnTo>
                      <a:pt x="32423" y="22719"/>
                    </a:lnTo>
                    <a:lnTo>
                      <a:pt x="33824" y="3139"/>
                    </a:lnTo>
                    <a:cubicBezTo>
                      <a:pt x="33858" y="2672"/>
                      <a:pt x="33524" y="2305"/>
                      <a:pt x="33090" y="2238"/>
                    </a:cubicBezTo>
                    <a:lnTo>
                      <a:pt x="2302" y="3"/>
                    </a:lnTo>
                    <a:cubicBezTo>
                      <a:pt x="2280" y="2"/>
                      <a:pt x="2259" y="1"/>
                      <a:pt x="2238" y="1"/>
                    </a:cubicBezTo>
                    <a:close/>
                  </a:path>
                </a:pathLst>
              </a:custGeom>
              <a:noFill/>
              <a:ln w="28575" cap="flat" cmpd="sng">
                <a:solidFill>
                  <a:srgbClr val="EAA62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0" name="Google Shape;666;p22">
                <a:extLst>
                  <a:ext uri="{FF2B5EF4-FFF2-40B4-BE49-F238E27FC236}">
                    <a16:creationId xmlns:a16="http://schemas.microsoft.com/office/drawing/2014/main" id="{B610EE4C-F74C-9C45-AB3B-C875D801C538}"/>
                  </a:ext>
                </a:extLst>
              </p:cNvPr>
              <p:cNvSpPr/>
              <p:nvPr/>
            </p:nvSpPr>
            <p:spPr>
              <a:xfrm rot="-494231">
                <a:off x="7430339" y="6591324"/>
                <a:ext cx="1338177" cy="742074"/>
              </a:xfrm>
              <a:custGeom>
                <a:avLst/>
                <a:gdLst/>
                <a:ahLst/>
                <a:cxnLst/>
                <a:rect l="l" t="t" r="r" b="b"/>
                <a:pathLst>
                  <a:path w="31023" h="19982" extrusionOk="0">
                    <a:moveTo>
                      <a:pt x="1301" y="0"/>
                    </a:moveTo>
                    <a:lnTo>
                      <a:pt x="1" y="17813"/>
                    </a:lnTo>
                    <a:lnTo>
                      <a:pt x="29722" y="19981"/>
                    </a:lnTo>
                    <a:lnTo>
                      <a:pt x="31023" y="2202"/>
                    </a:lnTo>
                    <a:lnTo>
                      <a:pt x="1301" y="0"/>
                    </a:lnTo>
                    <a:close/>
                  </a:path>
                </a:pathLst>
              </a:custGeom>
              <a:noFill/>
              <a:ln w="28575" cap="flat" cmpd="sng">
                <a:solidFill>
                  <a:srgbClr val="EAA62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11557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BEC4B3-6D6B-EB4B-AC0C-5457D620A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İletişİm</a:t>
            </a:r>
            <a:r>
              <a:rPr lang="tr-TR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-konuşma-</a:t>
            </a:r>
            <a:r>
              <a:rPr lang="tr-TR" sz="3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dİl</a:t>
            </a:r>
            <a:endParaRPr lang="tr-TR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3" name="Google Shape;2888;p44">
            <a:extLst>
              <a:ext uri="{FF2B5EF4-FFF2-40B4-BE49-F238E27FC236}">
                <a16:creationId xmlns:a16="http://schemas.microsoft.com/office/drawing/2014/main" id="{B1A6DB98-B7C3-2D4A-A9EF-FFD378E4B0BE}"/>
              </a:ext>
            </a:extLst>
          </p:cNvPr>
          <p:cNvGrpSpPr/>
          <p:nvPr/>
        </p:nvGrpSpPr>
        <p:grpSpPr>
          <a:xfrm>
            <a:off x="697627" y="4751335"/>
            <a:ext cx="2300905" cy="1507328"/>
            <a:chOff x="3855056" y="3160911"/>
            <a:chExt cx="1433741" cy="966084"/>
          </a:xfrm>
        </p:grpSpPr>
        <p:sp>
          <p:nvSpPr>
            <p:cNvPr id="4" name="Google Shape;2889;p44">
              <a:extLst>
                <a:ext uri="{FF2B5EF4-FFF2-40B4-BE49-F238E27FC236}">
                  <a16:creationId xmlns:a16="http://schemas.microsoft.com/office/drawing/2014/main" id="{555BE21E-42B0-8045-AEA8-8DE62DE01EAD}"/>
                </a:ext>
              </a:extLst>
            </p:cNvPr>
            <p:cNvSpPr/>
            <p:nvPr/>
          </p:nvSpPr>
          <p:spPr>
            <a:xfrm>
              <a:off x="3883336" y="3189191"/>
              <a:ext cx="661088" cy="736849"/>
            </a:xfrm>
            <a:custGeom>
              <a:avLst/>
              <a:gdLst/>
              <a:ahLst/>
              <a:cxnLst/>
              <a:rect l="l" t="t" r="r" b="b"/>
              <a:pathLst>
                <a:path w="43665" h="48669" extrusionOk="0">
                  <a:moveTo>
                    <a:pt x="0" y="1"/>
                  </a:moveTo>
                  <a:lnTo>
                    <a:pt x="0" y="48669"/>
                  </a:lnTo>
                  <a:lnTo>
                    <a:pt x="43665" y="48669"/>
                  </a:lnTo>
                  <a:lnTo>
                    <a:pt x="4366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" name="Google Shape;2890;p44">
              <a:extLst>
                <a:ext uri="{FF2B5EF4-FFF2-40B4-BE49-F238E27FC236}">
                  <a16:creationId xmlns:a16="http://schemas.microsoft.com/office/drawing/2014/main" id="{2110AD6D-CC5E-394D-AC8E-711999DFB2CC}"/>
                </a:ext>
              </a:extLst>
            </p:cNvPr>
            <p:cNvSpPr/>
            <p:nvPr/>
          </p:nvSpPr>
          <p:spPr>
            <a:xfrm>
              <a:off x="4544378" y="3189191"/>
              <a:ext cx="715138" cy="736849"/>
            </a:xfrm>
            <a:custGeom>
              <a:avLst/>
              <a:gdLst/>
              <a:ahLst/>
              <a:cxnLst/>
              <a:rect l="l" t="t" r="r" b="b"/>
              <a:pathLst>
                <a:path w="47235" h="48669" extrusionOk="0">
                  <a:moveTo>
                    <a:pt x="1" y="1"/>
                  </a:moveTo>
                  <a:lnTo>
                    <a:pt x="1" y="48669"/>
                  </a:lnTo>
                  <a:lnTo>
                    <a:pt x="47234" y="48669"/>
                  </a:lnTo>
                  <a:lnTo>
                    <a:pt x="47234" y="1"/>
                  </a:lnTo>
                  <a:close/>
                </a:path>
              </a:pathLst>
            </a:custGeom>
            <a:solidFill>
              <a:srgbClr val="9BE4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" name="Google Shape;2891;p44">
              <a:extLst>
                <a:ext uri="{FF2B5EF4-FFF2-40B4-BE49-F238E27FC236}">
                  <a16:creationId xmlns:a16="http://schemas.microsoft.com/office/drawing/2014/main" id="{B3B57182-CB9D-7046-9B8D-1EFDA9E4CA3F}"/>
                </a:ext>
              </a:extLst>
            </p:cNvPr>
            <p:cNvSpPr/>
            <p:nvPr/>
          </p:nvSpPr>
          <p:spPr>
            <a:xfrm>
              <a:off x="4544378" y="3160911"/>
              <a:ext cx="744419" cy="793926"/>
            </a:xfrm>
            <a:custGeom>
              <a:avLst/>
              <a:gdLst/>
              <a:ahLst/>
              <a:cxnLst/>
              <a:rect l="l" t="t" r="r" b="b"/>
              <a:pathLst>
                <a:path w="49169" h="52439" extrusionOk="0">
                  <a:moveTo>
                    <a:pt x="1" y="1"/>
                  </a:moveTo>
                  <a:lnTo>
                    <a:pt x="1" y="3737"/>
                  </a:lnTo>
                  <a:lnTo>
                    <a:pt x="45366" y="3737"/>
                  </a:lnTo>
                  <a:lnTo>
                    <a:pt x="45366" y="48635"/>
                  </a:lnTo>
                  <a:lnTo>
                    <a:pt x="1" y="48635"/>
                  </a:lnTo>
                  <a:lnTo>
                    <a:pt x="1" y="52438"/>
                  </a:lnTo>
                  <a:lnTo>
                    <a:pt x="49169" y="52438"/>
                  </a:lnTo>
                  <a:lnTo>
                    <a:pt x="4916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" name="Google Shape;2892;p44">
              <a:extLst>
                <a:ext uri="{FF2B5EF4-FFF2-40B4-BE49-F238E27FC236}">
                  <a16:creationId xmlns:a16="http://schemas.microsoft.com/office/drawing/2014/main" id="{72F530F7-5948-A447-B091-2E81EFF1F8E4}"/>
                </a:ext>
              </a:extLst>
            </p:cNvPr>
            <p:cNvSpPr/>
            <p:nvPr/>
          </p:nvSpPr>
          <p:spPr>
            <a:xfrm>
              <a:off x="3855056" y="3160911"/>
              <a:ext cx="689370" cy="793926"/>
            </a:xfrm>
            <a:custGeom>
              <a:avLst/>
              <a:gdLst/>
              <a:ahLst/>
              <a:cxnLst/>
              <a:rect l="l" t="t" r="r" b="b"/>
              <a:pathLst>
                <a:path w="45533" h="52439" extrusionOk="0">
                  <a:moveTo>
                    <a:pt x="0" y="1"/>
                  </a:moveTo>
                  <a:lnTo>
                    <a:pt x="0" y="52438"/>
                  </a:lnTo>
                  <a:lnTo>
                    <a:pt x="45533" y="52438"/>
                  </a:lnTo>
                  <a:lnTo>
                    <a:pt x="45533" y="48635"/>
                  </a:lnTo>
                  <a:lnTo>
                    <a:pt x="3803" y="48635"/>
                  </a:lnTo>
                  <a:lnTo>
                    <a:pt x="3803" y="3737"/>
                  </a:lnTo>
                  <a:lnTo>
                    <a:pt x="45533" y="3737"/>
                  </a:lnTo>
                  <a:lnTo>
                    <a:pt x="4553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" name="Google Shape;2893;p44">
              <a:extLst>
                <a:ext uri="{FF2B5EF4-FFF2-40B4-BE49-F238E27FC236}">
                  <a16:creationId xmlns:a16="http://schemas.microsoft.com/office/drawing/2014/main" id="{10BABA45-1A55-8A45-B571-1B3D024FE20D}"/>
                </a:ext>
              </a:extLst>
            </p:cNvPr>
            <p:cNvSpPr/>
            <p:nvPr/>
          </p:nvSpPr>
          <p:spPr>
            <a:xfrm>
              <a:off x="4544378" y="3943671"/>
              <a:ext cx="108599" cy="162634"/>
            </a:xfrm>
            <a:custGeom>
              <a:avLst/>
              <a:gdLst/>
              <a:ahLst/>
              <a:cxnLst/>
              <a:rect l="l" t="t" r="r" b="b"/>
              <a:pathLst>
                <a:path w="7173" h="10742" extrusionOk="0">
                  <a:moveTo>
                    <a:pt x="1" y="0"/>
                  </a:moveTo>
                  <a:lnTo>
                    <a:pt x="1" y="10741"/>
                  </a:lnTo>
                  <a:lnTo>
                    <a:pt x="7172" y="10741"/>
                  </a:lnTo>
                  <a:lnTo>
                    <a:pt x="717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" name="Google Shape;2894;p44">
              <a:extLst>
                <a:ext uri="{FF2B5EF4-FFF2-40B4-BE49-F238E27FC236}">
                  <a16:creationId xmlns:a16="http://schemas.microsoft.com/office/drawing/2014/main" id="{A18E08C2-7D38-6A46-819C-00AA30A89DEB}"/>
                </a:ext>
              </a:extLst>
            </p:cNvPr>
            <p:cNvSpPr/>
            <p:nvPr/>
          </p:nvSpPr>
          <p:spPr>
            <a:xfrm>
              <a:off x="4442370" y="3943671"/>
              <a:ext cx="102028" cy="162634"/>
            </a:xfrm>
            <a:custGeom>
              <a:avLst/>
              <a:gdLst/>
              <a:ahLst/>
              <a:cxnLst/>
              <a:rect l="l" t="t" r="r" b="b"/>
              <a:pathLst>
                <a:path w="6739" h="10742" extrusionOk="0">
                  <a:moveTo>
                    <a:pt x="1" y="0"/>
                  </a:moveTo>
                  <a:lnTo>
                    <a:pt x="1" y="10741"/>
                  </a:lnTo>
                  <a:lnTo>
                    <a:pt x="6739" y="10741"/>
                  </a:lnTo>
                  <a:lnTo>
                    <a:pt x="673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" name="Google Shape;2895;p44">
              <a:extLst>
                <a:ext uri="{FF2B5EF4-FFF2-40B4-BE49-F238E27FC236}">
                  <a16:creationId xmlns:a16="http://schemas.microsoft.com/office/drawing/2014/main" id="{1B40EE33-9404-2946-8D8B-85AAD7829BDD}"/>
                </a:ext>
              </a:extLst>
            </p:cNvPr>
            <p:cNvSpPr/>
            <p:nvPr/>
          </p:nvSpPr>
          <p:spPr>
            <a:xfrm>
              <a:off x="4285814" y="4085572"/>
              <a:ext cx="258591" cy="41423"/>
            </a:xfrm>
            <a:custGeom>
              <a:avLst/>
              <a:gdLst/>
              <a:ahLst/>
              <a:cxnLst/>
              <a:rect l="l" t="t" r="r" b="b"/>
              <a:pathLst>
                <a:path w="17080" h="2736" extrusionOk="0">
                  <a:moveTo>
                    <a:pt x="1" y="1"/>
                  </a:moveTo>
                  <a:lnTo>
                    <a:pt x="1" y="2736"/>
                  </a:lnTo>
                  <a:lnTo>
                    <a:pt x="17080" y="2736"/>
                  </a:lnTo>
                  <a:lnTo>
                    <a:pt x="1708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" name="Google Shape;2896;p44">
              <a:extLst>
                <a:ext uri="{FF2B5EF4-FFF2-40B4-BE49-F238E27FC236}">
                  <a16:creationId xmlns:a16="http://schemas.microsoft.com/office/drawing/2014/main" id="{075C4685-E4C5-A040-B4FF-9B753915C610}"/>
                </a:ext>
              </a:extLst>
            </p:cNvPr>
            <p:cNvSpPr/>
            <p:nvPr/>
          </p:nvSpPr>
          <p:spPr>
            <a:xfrm>
              <a:off x="4544378" y="4085572"/>
              <a:ext cx="256063" cy="41423"/>
            </a:xfrm>
            <a:custGeom>
              <a:avLst/>
              <a:gdLst/>
              <a:ahLst/>
              <a:cxnLst/>
              <a:rect l="l" t="t" r="r" b="b"/>
              <a:pathLst>
                <a:path w="16913" h="2736" extrusionOk="0">
                  <a:moveTo>
                    <a:pt x="1" y="1"/>
                  </a:moveTo>
                  <a:lnTo>
                    <a:pt x="1" y="2736"/>
                  </a:lnTo>
                  <a:lnTo>
                    <a:pt x="16913" y="2736"/>
                  </a:lnTo>
                  <a:lnTo>
                    <a:pt x="1691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" name="Google Shape;2897;p44">
              <a:extLst>
                <a:ext uri="{FF2B5EF4-FFF2-40B4-BE49-F238E27FC236}">
                  <a16:creationId xmlns:a16="http://schemas.microsoft.com/office/drawing/2014/main" id="{E5230F33-BCFD-A341-958D-E03DF1A07F26}"/>
                </a:ext>
              </a:extLst>
            </p:cNvPr>
            <p:cNvSpPr/>
            <p:nvPr/>
          </p:nvSpPr>
          <p:spPr>
            <a:xfrm>
              <a:off x="3993429" y="3268475"/>
              <a:ext cx="475229" cy="163648"/>
            </a:xfrm>
            <a:custGeom>
              <a:avLst/>
              <a:gdLst/>
              <a:ahLst/>
              <a:cxnLst/>
              <a:rect l="l" t="t" r="r" b="b"/>
              <a:pathLst>
                <a:path w="31389" h="10809" extrusionOk="0">
                  <a:moveTo>
                    <a:pt x="0" y="1"/>
                  </a:moveTo>
                  <a:lnTo>
                    <a:pt x="0" y="10808"/>
                  </a:lnTo>
                  <a:lnTo>
                    <a:pt x="31389" y="10808"/>
                  </a:lnTo>
                  <a:lnTo>
                    <a:pt x="3138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" name="Google Shape;2898;p44">
              <a:extLst>
                <a:ext uri="{FF2B5EF4-FFF2-40B4-BE49-F238E27FC236}">
                  <a16:creationId xmlns:a16="http://schemas.microsoft.com/office/drawing/2014/main" id="{5773907F-DA1E-2F44-9A54-B32779877635}"/>
                </a:ext>
              </a:extLst>
            </p:cNvPr>
            <p:cNvSpPr/>
            <p:nvPr/>
          </p:nvSpPr>
          <p:spPr>
            <a:xfrm>
              <a:off x="4529224" y="3268475"/>
              <a:ext cx="15670" cy="369704"/>
            </a:xfrm>
            <a:custGeom>
              <a:avLst/>
              <a:gdLst/>
              <a:ahLst/>
              <a:cxnLst/>
              <a:rect l="l" t="t" r="r" b="b"/>
              <a:pathLst>
                <a:path w="1035" h="24419" extrusionOk="0">
                  <a:moveTo>
                    <a:pt x="1" y="1"/>
                  </a:moveTo>
                  <a:lnTo>
                    <a:pt x="1" y="24418"/>
                  </a:lnTo>
                  <a:lnTo>
                    <a:pt x="1035" y="24418"/>
                  </a:lnTo>
                  <a:lnTo>
                    <a:pt x="103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" name="Google Shape;2899;p44">
              <a:extLst>
                <a:ext uri="{FF2B5EF4-FFF2-40B4-BE49-F238E27FC236}">
                  <a16:creationId xmlns:a16="http://schemas.microsoft.com/office/drawing/2014/main" id="{2902E135-3BEB-0146-B636-19877A647440}"/>
                </a:ext>
              </a:extLst>
            </p:cNvPr>
            <p:cNvSpPr/>
            <p:nvPr/>
          </p:nvSpPr>
          <p:spPr>
            <a:xfrm>
              <a:off x="4544378" y="3268475"/>
              <a:ext cx="338379" cy="369704"/>
            </a:xfrm>
            <a:custGeom>
              <a:avLst/>
              <a:gdLst/>
              <a:ahLst/>
              <a:cxnLst/>
              <a:rect l="l" t="t" r="r" b="b"/>
              <a:pathLst>
                <a:path w="22350" h="24419" extrusionOk="0">
                  <a:moveTo>
                    <a:pt x="1" y="1"/>
                  </a:moveTo>
                  <a:lnTo>
                    <a:pt x="1" y="24418"/>
                  </a:lnTo>
                  <a:lnTo>
                    <a:pt x="22350" y="24418"/>
                  </a:lnTo>
                  <a:lnTo>
                    <a:pt x="2235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" name="Google Shape;2900;p44">
              <a:extLst>
                <a:ext uri="{FF2B5EF4-FFF2-40B4-BE49-F238E27FC236}">
                  <a16:creationId xmlns:a16="http://schemas.microsoft.com/office/drawing/2014/main" id="{37C4F5BE-24CA-7344-9291-B5E07D7D0DCE}"/>
                </a:ext>
              </a:extLst>
            </p:cNvPr>
            <p:cNvSpPr/>
            <p:nvPr/>
          </p:nvSpPr>
          <p:spPr>
            <a:xfrm>
              <a:off x="4941815" y="3268475"/>
              <a:ext cx="204557" cy="22740"/>
            </a:xfrm>
            <a:custGeom>
              <a:avLst/>
              <a:gdLst/>
              <a:ahLst/>
              <a:cxnLst/>
              <a:rect l="l" t="t" r="r" b="b"/>
              <a:pathLst>
                <a:path w="13511" h="1502" extrusionOk="0">
                  <a:moveTo>
                    <a:pt x="1" y="1"/>
                  </a:moveTo>
                  <a:lnTo>
                    <a:pt x="1" y="1502"/>
                  </a:lnTo>
                  <a:lnTo>
                    <a:pt x="13510" y="1502"/>
                  </a:lnTo>
                  <a:lnTo>
                    <a:pt x="1351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" name="Google Shape;2901;p44">
              <a:extLst>
                <a:ext uri="{FF2B5EF4-FFF2-40B4-BE49-F238E27FC236}">
                  <a16:creationId xmlns:a16="http://schemas.microsoft.com/office/drawing/2014/main" id="{042C62F0-1A4C-A347-83BC-5BB7EEE221B5}"/>
                </a:ext>
              </a:extLst>
            </p:cNvPr>
            <p:cNvSpPr/>
            <p:nvPr/>
          </p:nvSpPr>
          <p:spPr>
            <a:xfrm>
              <a:off x="4941815" y="3304340"/>
              <a:ext cx="204557" cy="22740"/>
            </a:xfrm>
            <a:custGeom>
              <a:avLst/>
              <a:gdLst/>
              <a:ahLst/>
              <a:cxnLst/>
              <a:rect l="l" t="t" r="r" b="b"/>
              <a:pathLst>
                <a:path w="13511" h="1502" extrusionOk="0">
                  <a:moveTo>
                    <a:pt x="1" y="0"/>
                  </a:moveTo>
                  <a:lnTo>
                    <a:pt x="1" y="1501"/>
                  </a:lnTo>
                  <a:lnTo>
                    <a:pt x="13510" y="1501"/>
                  </a:lnTo>
                  <a:lnTo>
                    <a:pt x="1351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" name="Google Shape;2902;p44">
              <a:extLst>
                <a:ext uri="{FF2B5EF4-FFF2-40B4-BE49-F238E27FC236}">
                  <a16:creationId xmlns:a16="http://schemas.microsoft.com/office/drawing/2014/main" id="{3FE81925-8EE9-774A-8821-0073FFE350F1}"/>
                </a:ext>
              </a:extLst>
            </p:cNvPr>
            <p:cNvSpPr/>
            <p:nvPr/>
          </p:nvSpPr>
          <p:spPr>
            <a:xfrm>
              <a:off x="4941815" y="3340689"/>
              <a:ext cx="204557" cy="22740"/>
            </a:xfrm>
            <a:custGeom>
              <a:avLst/>
              <a:gdLst/>
              <a:ahLst/>
              <a:cxnLst/>
              <a:rect l="l" t="t" r="r" b="b"/>
              <a:pathLst>
                <a:path w="13511" h="1502" extrusionOk="0">
                  <a:moveTo>
                    <a:pt x="1" y="1"/>
                  </a:moveTo>
                  <a:lnTo>
                    <a:pt x="1" y="1502"/>
                  </a:lnTo>
                  <a:lnTo>
                    <a:pt x="13510" y="1502"/>
                  </a:lnTo>
                  <a:lnTo>
                    <a:pt x="1351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8" name="Google Shape;2903;p44">
              <a:extLst>
                <a:ext uri="{FF2B5EF4-FFF2-40B4-BE49-F238E27FC236}">
                  <a16:creationId xmlns:a16="http://schemas.microsoft.com/office/drawing/2014/main" id="{DA27EC34-BE3B-6D41-9ECC-162FEE486948}"/>
                </a:ext>
              </a:extLst>
            </p:cNvPr>
            <p:cNvSpPr/>
            <p:nvPr/>
          </p:nvSpPr>
          <p:spPr>
            <a:xfrm>
              <a:off x="4941815" y="3376554"/>
              <a:ext cx="204557" cy="22740"/>
            </a:xfrm>
            <a:custGeom>
              <a:avLst/>
              <a:gdLst/>
              <a:ahLst/>
              <a:cxnLst/>
              <a:rect l="l" t="t" r="r" b="b"/>
              <a:pathLst>
                <a:path w="13511" h="1502" extrusionOk="0">
                  <a:moveTo>
                    <a:pt x="1" y="0"/>
                  </a:moveTo>
                  <a:lnTo>
                    <a:pt x="1" y="1501"/>
                  </a:lnTo>
                  <a:lnTo>
                    <a:pt x="13510" y="1501"/>
                  </a:lnTo>
                  <a:lnTo>
                    <a:pt x="1351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9" name="Google Shape;2904;p44">
              <a:extLst>
                <a:ext uri="{FF2B5EF4-FFF2-40B4-BE49-F238E27FC236}">
                  <a16:creationId xmlns:a16="http://schemas.microsoft.com/office/drawing/2014/main" id="{6A0E7153-1CD2-F94E-A402-85CA092CEB40}"/>
                </a:ext>
              </a:extLst>
            </p:cNvPr>
            <p:cNvSpPr/>
            <p:nvPr/>
          </p:nvSpPr>
          <p:spPr>
            <a:xfrm>
              <a:off x="4941815" y="3412404"/>
              <a:ext cx="204557" cy="22740"/>
            </a:xfrm>
            <a:custGeom>
              <a:avLst/>
              <a:gdLst/>
              <a:ahLst/>
              <a:cxnLst/>
              <a:rect l="l" t="t" r="r" b="b"/>
              <a:pathLst>
                <a:path w="13511" h="1502" extrusionOk="0">
                  <a:moveTo>
                    <a:pt x="1" y="1"/>
                  </a:moveTo>
                  <a:lnTo>
                    <a:pt x="1" y="1502"/>
                  </a:lnTo>
                  <a:lnTo>
                    <a:pt x="13510" y="1502"/>
                  </a:lnTo>
                  <a:lnTo>
                    <a:pt x="1351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0" name="Google Shape;2905;p44">
              <a:extLst>
                <a:ext uri="{FF2B5EF4-FFF2-40B4-BE49-F238E27FC236}">
                  <a16:creationId xmlns:a16="http://schemas.microsoft.com/office/drawing/2014/main" id="{B99FC57A-FB99-474E-A52A-B2990D89B59E}"/>
                </a:ext>
              </a:extLst>
            </p:cNvPr>
            <p:cNvSpPr/>
            <p:nvPr/>
          </p:nvSpPr>
          <p:spPr>
            <a:xfrm>
              <a:off x="4941316" y="3474521"/>
              <a:ext cx="204541" cy="369189"/>
            </a:xfrm>
            <a:custGeom>
              <a:avLst/>
              <a:gdLst/>
              <a:ahLst/>
              <a:cxnLst/>
              <a:rect l="l" t="t" r="r" b="b"/>
              <a:pathLst>
                <a:path w="13510" h="24385" extrusionOk="0">
                  <a:moveTo>
                    <a:pt x="0" y="0"/>
                  </a:moveTo>
                  <a:lnTo>
                    <a:pt x="0" y="24385"/>
                  </a:lnTo>
                  <a:lnTo>
                    <a:pt x="13510" y="24385"/>
                  </a:lnTo>
                  <a:lnTo>
                    <a:pt x="1351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1" name="Google Shape;2906;p44">
              <a:extLst>
                <a:ext uri="{FF2B5EF4-FFF2-40B4-BE49-F238E27FC236}">
                  <a16:creationId xmlns:a16="http://schemas.microsoft.com/office/drawing/2014/main" id="{D419DC87-4001-4346-9FA4-F435C35B4BEE}"/>
                </a:ext>
              </a:extLst>
            </p:cNvPr>
            <p:cNvSpPr/>
            <p:nvPr/>
          </p:nvSpPr>
          <p:spPr>
            <a:xfrm>
              <a:off x="3993429" y="3474521"/>
              <a:ext cx="475229" cy="163133"/>
            </a:xfrm>
            <a:custGeom>
              <a:avLst/>
              <a:gdLst/>
              <a:ahLst/>
              <a:cxnLst/>
              <a:rect l="l" t="t" r="r" b="b"/>
              <a:pathLst>
                <a:path w="31389" h="10775" extrusionOk="0">
                  <a:moveTo>
                    <a:pt x="0" y="0"/>
                  </a:moveTo>
                  <a:lnTo>
                    <a:pt x="0" y="10775"/>
                  </a:lnTo>
                  <a:lnTo>
                    <a:pt x="31389" y="10775"/>
                  </a:lnTo>
                  <a:lnTo>
                    <a:pt x="3138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2" name="Google Shape;2907;p44">
              <a:extLst>
                <a:ext uri="{FF2B5EF4-FFF2-40B4-BE49-F238E27FC236}">
                  <a16:creationId xmlns:a16="http://schemas.microsoft.com/office/drawing/2014/main" id="{8D3542DF-46C1-D84D-9638-E0C622E562B3}"/>
                </a:ext>
              </a:extLst>
            </p:cNvPr>
            <p:cNvSpPr/>
            <p:nvPr/>
          </p:nvSpPr>
          <p:spPr>
            <a:xfrm>
              <a:off x="4544378" y="3681066"/>
              <a:ext cx="338379" cy="163133"/>
            </a:xfrm>
            <a:custGeom>
              <a:avLst/>
              <a:gdLst/>
              <a:ahLst/>
              <a:cxnLst/>
              <a:rect l="l" t="t" r="r" b="b"/>
              <a:pathLst>
                <a:path w="22350" h="10775" extrusionOk="0">
                  <a:moveTo>
                    <a:pt x="1" y="1"/>
                  </a:moveTo>
                  <a:lnTo>
                    <a:pt x="1" y="10775"/>
                  </a:lnTo>
                  <a:lnTo>
                    <a:pt x="22350" y="10775"/>
                  </a:lnTo>
                  <a:lnTo>
                    <a:pt x="2235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3" name="Google Shape;2908;p44">
              <a:extLst>
                <a:ext uri="{FF2B5EF4-FFF2-40B4-BE49-F238E27FC236}">
                  <a16:creationId xmlns:a16="http://schemas.microsoft.com/office/drawing/2014/main" id="{0956BDB9-B5E0-0147-BAF9-60B7B8FF6C96}"/>
                </a:ext>
              </a:extLst>
            </p:cNvPr>
            <p:cNvSpPr/>
            <p:nvPr/>
          </p:nvSpPr>
          <p:spPr>
            <a:xfrm>
              <a:off x="3993429" y="3681066"/>
              <a:ext cx="550990" cy="163133"/>
            </a:xfrm>
            <a:custGeom>
              <a:avLst/>
              <a:gdLst/>
              <a:ahLst/>
              <a:cxnLst/>
              <a:rect l="l" t="t" r="r" b="b"/>
              <a:pathLst>
                <a:path w="36393" h="10775" extrusionOk="0">
                  <a:moveTo>
                    <a:pt x="0" y="1"/>
                  </a:moveTo>
                  <a:lnTo>
                    <a:pt x="0" y="10775"/>
                  </a:lnTo>
                  <a:lnTo>
                    <a:pt x="36393" y="10775"/>
                  </a:lnTo>
                  <a:lnTo>
                    <a:pt x="3639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24" name="Google Shape;2909;p44">
            <a:extLst>
              <a:ext uri="{FF2B5EF4-FFF2-40B4-BE49-F238E27FC236}">
                <a16:creationId xmlns:a16="http://schemas.microsoft.com/office/drawing/2014/main" id="{D619D07B-01AA-2740-8865-AFDCF16DD4EB}"/>
              </a:ext>
            </a:extLst>
          </p:cNvPr>
          <p:cNvGrpSpPr/>
          <p:nvPr/>
        </p:nvGrpSpPr>
        <p:grpSpPr>
          <a:xfrm>
            <a:off x="1406481" y="2300473"/>
            <a:ext cx="778047" cy="1096868"/>
            <a:chOff x="4341896" y="1325792"/>
            <a:chExt cx="484817" cy="703011"/>
          </a:xfrm>
        </p:grpSpPr>
        <p:sp>
          <p:nvSpPr>
            <p:cNvPr id="25" name="Google Shape;2910;p44">
              <a:extLst>
                <a:ext uri="{FF2B5EF4-FFF2-40B4-BE49-F238E27FC236}">
                  <a16:creationId xmlns:a16="http://schemas.microsoft.com/office/drawing/2014/main" id="{693D7D2A-1907-DB44-9418-1121C31822F7}"/>
                </a:ext>
              </a:extLst>
            </p:cNvPr>
            <p:cNvSpPr/>
            <p:nvPr/>
          </p:nvSpPr>
          <p:spPr>
            <a:xfrm>
              <a:off x="4371691" y="1355586"/>
              <a:ext cx="217668" cy="642905"/>
            </a:xfrm>
            <a:custGeom>
              <a:avLst/>
              <a:gdLst/>
              <a:ahLst/>
              <a:cxnLst/>
              <a:rect l="l" t="t" r="r" b="b"/>
              <a:pathLst>
                <a:path w="14377" h="42464" extrusionOk="0">
                  <a:moveTo>
                    <a:pt x="0" y="0"/>
                  </a:moveTo>
                  <a:lnTo>
                    <a:pt x="0" y="42464"/>
                  </a:lnTo>
                  <a:lnTo>
                    <a:pt x="14377" y="42464"/>
                  </a:lnTo>
                  <a:lnTo>
                    <a:pt x="1437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6" name="Google Shape;2911;p44">
              <a:extLst>
                <a:ext uri="{FF2B5EF4-FFF2-40B4-BE49-F238E27FC236}">
                  <a16:creationId xmlns:a16="http://schemas.microsoft.com/office/drawing/2014/main" id="{71DA4415-96D7-E74B-9FB6-2C686AF3835F}"/>
                </a:ext>
              </a:extLst>
            </p:cNvPr>
            <p:cNvSpPr/>
            <p:nvPr/>
          </p:nvSpPr>
          <p:spPr>
            <a:xfrm>
              <a:off x="4589348" y="1355586"/>
              <a:ext cx="207569" cy="642905"/>
            </a:xfrm>
            <a:custGeom>
              <a:avLst/>
              <a:gdLst/>
              <a:ahLst/>
              <a:cxnLst/>
              <a:rect l="l" t="t" r="r" b="b"/>
              <a:pathLst>
                <a:path w="13710" h="42464" extrusionOk="0">
                  <a:moveTo>
                    <a:pt x="0" y="0"/>
                  </a:moveTo>
                  <a:lnTo>
                    <a:pt x="0" y="42464"/>
                  </a:lnTo>
                  <a:lnTo>
                    <a:pt x="13710" y="42464"/>
                  </a:lnTo>
                  <a:lnTo>
                    <a:pt x="1371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7" name="Google Shape;2912;p44">
              <a:extLst>
                <a:ext uri="{FF2B5EF4-FFF2-40B4-BE49-F238E27FC236}">
                  <a16:creationId xmlns:a16="http://schemas.microsoft.com/office/drawing/2014/main" id="{74C0F093-FE1A-7B48-B757-0ECCECD8C167}"/>
                </a:ext>
              </a:extLst>
            </p:cNvPr>
            <p:cNvSpPr/>
            <p:nvPr/>
          </p:nvSpPr>
          <p:spPr>
            <a:xfrm>
              <a:off x="4341896" y="1325792"/>
              <a:ext cx="247463" cy="703011"/>
            </a:xfrm>
            <a:custGeom>
              <a:avLst/>
              <a:gdLst/>
              <a:ahLst/>
              <a:cxnLst/>
              <a:rect l="l" t="t" r="r" b="b"/>
              <a:pathLst>
                <a:path w="16345" h="46434" extrusionOk="0">
                  <a:moveTo>
                    <a:pt x="0" y="0"/>
                  </a:moveTo>
                  <a:lnTo>
                    <a:pt x="0" y="46433"/>
                  </a:lnTo>
                  <a:lnTo>
                    <a:pt x="16345" y="46433"/>
                  </a:lnTo>
                  <a:lnTo>
                    <a:pt x="16345" y="42531"/>
                  </a:lnTo>
                  <a:lnTo>
                    <a:pt x="3903" y="42531"/>
                  </a:lnTo>
                  <a:lnTo>
                    <a:pt x="3903" y="3903"/>
                  </a:lnTo>
                  <a:lnTo>
                    <a:pt x="16345" y="3903"/>
                  </a:lnTo>
                  <a:lnTo>
                    <a:pt x="1634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8" name="Google Shape;2913;p44">
              <a:extLst>
                <a:ext uri="{FF2B5EF4-FFF2-40B4-BE49-F238E27FC236}">
                  <a16:creationId xmlns:a16="http://schemas.microsoft.com/office/drawing/2014/main" id="{EDC6C693-D50E-7C4C-9BA7-B8112E127434}"/>
                </a:ext>
              </a:extLst>
            </p:cNvPr>
            <p:cNvSpPr/>
            <p:nvPr/>
          </p:nvSpPr>
          <p:spPr>
            <a:xfrm>
              <a:off x="4589348" y="1325792"/>
              <a:ext cx="237365" cy="703011"/>
            </a:xfrm>
            <a:custGeom>
              <a:avLst/>
              <a:gdLst/>
              <a:ahLst/>
              <a:cxnLst/>
              <a:rect l="l" t="t" r="r" b="b"/>
              <a:pathLst>
                <a:path w="15678" h="46434" extrusionOk="0">
                  <a:moveTo>
                    <a:pt x="0" y="0"/>
                  </a:moveTo>
                  <a:lnTo>
                    <a:pt x="0" y="3903"/>
                  </a:lnTo>
                  <a:lnTo>
                    <a:pt x="11742" y="3903"/>
                  </a:lnTo>
                  <a:lnTo>
                    <a:pt x="11742" y="42531"/>
                  </a:lnTo>
                  <a:lnTo>
                    <a:pt x="0" y="42531"/>
                  </a:lnTo>
                  <a:lnTo>
                    <a:pt x="0" y="46433"/>
                  </a:lnTo>
                  <a:lnTo>
                    <a:pt x="15678" y="46433"/>
                  </a:lnTo>
                  <a:lnTo>
                    <a:pt x="1567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9" name="Google Shape;2914;p44">
              <a:extLst>
                <a:ext uri="{FF2B5EF4-FFF2-40B4-BE49-F238E27FC236}">
                  <a16:creationId xmlns:a16="http://schemas.microsoft.com/office/drawing/2014/main" id="{7536C387-6CB9-6F4E-BB32-7AFE20782B9E}"/>
                </a:ext>
              </a:extLst>
            </p:cNvPr>
            <p:cNvSpPr/>
            <p:nvPr/>
          </p:nvSpPr>
          <p:spPr>
            <a:xfrm>
              <a:off x="4399975" y="1895843"/>
              <a:ext cx="188842" cy="82344"/>
            </a:xfrm>
            <a:custGeom>
              <a:avLst/>
              <a:gdLst/>
              <a:ahLst/>
              <a:cxnLst/>
              <a:rect l="l" t="t" r="r" b="b"/>
              <a:pathLst>
                <a:path w="14377" h="6005" extrusionOk="0">
                  <a:moveTo>
                    <a:pt x="0" y="0"/>
                  </a:moveTo>
                  <a:lnTo>
                    <a:pt x="0" y="6004"/>
                  </a:lnTo>
                  <a:lnTo>
                    <a:pt x="14377" y="6004"/>
                  </a:lnTo>
                  <a:lnTo>
                    <a:pt x="14377" y="0"/>
                  </a:lnTo>
                  <a:close/>
                </a:path>
              </a:pathLst>
            </a:custGeom>
            <a:solidFill>
              <a:srgbClr val="002C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0" name="Google Shape;2915;p44">
              <a:extLst>
                <a:ext uri="{FF2B5EF4-FFF2-40B4-BE49-F238E27FC236}">
                  <a16:creationId xmlns:a16="http://schemas.microsoft.com/office/drawing/2014/main" id="{096378B6-E71C-6B4E-BEA7-EEEF21FAF400}"/>
                </a:ext>
              </a:extLst>
            </p:cNvPr>
            <p:cNvSpPr/>
            <p:nvPr/>
          </p:nvSpPr>
          <p:spPr>
            <a:xfrm>
              <a:off x="4588800" y="1895843"/>
              <a:ext cx="180081" cy="82344"/>
            </a:xfrm>
            <a:custGeom>
              <a:avLst/>
              <a:gdLst/>
              <a:ahLst/>
              <a:cxnLst/>
              <a:rect l="l" t="t" r="r" b="b"/>
              <a:pathLst>
                <a:path w="13710" h="6005" extrusionOk="0">
                  <a:moveTo>
                    <a:pt x="0" y="0"/>
                  </a:moveTo>
                  <a:lnTo>
                    <a:pt x="0" y="6004"/>
                  </a:lnTo>
                  <a:lnTo>
                    <a:pt x="13710" y="6004"/>
                  </a:lnTo>
                  <a:lnTo>
                    <a:pt x="13710" y="0"/>
                  </a:lnTo>
                  <a:close/>
                </a:path>
              </a:pathLst>
            </a:custGeom>
            <a:solidFill>
              <a:srgbClr val="003B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1" name="Google Shape;2916;p44">
              <a:extLst>
                <a:ext uri="{FF2B5EF4-FFF2-40B4-BE49-F238E27FC236}">
                  <a16:creationId xmlns:a16="http://schemas.microsoft.com/office/drawing/2014/main" id="{EE643FBB-27DE-7346-BE70-DAA1F9B8ADAD}"/>
                </a:ext>
              </a:extLst>
            </p:cNvPr>
            <p:cNvSpPr/>
            <p:nvPr/>
          </p:nvSpPr>
          <p:spPr>
            <a:xfrm>
              <a:off x="4553998" y="1904737"/>
              <a:ext cx="35352" cy="60621"/>
            </a:xfrm>
            <a:custGeom>
              <a:avLst/>
              <a:gdLst/>
              <a:ahLst/>
              <a:cxnLst/>
              <a:rect l="l" t="t" r="r" b="b"/>
              <a:pathLst>
                <a:path w="2335" h="4004" extrusionOk="0">
                  <a:moveTo>
                    <a:pt x="2002" y="1"/>
                  </a:moveTo>
                  <a:cubicBezTo>
                    <a:pt x="901" y="1"/>
                    <a:pt x="0" y="868"/>
                    <a:pt x="0" y="2002"/>
                  </a:cubicBezTo>
                  <a:cubicBezTo>
                    <a:pt x="0" y="3069"/>
                    <a:pt x="867" y="4003"/>
                    <a:pt x="2002" y="4003"/>
                  </a:cubicBezTo>
                  <a:cubicBezTo>
                    <a:pt x="2135" y="4003"/>
                    <a:pt x="2202" y="4003"/>
                    <a:pt x="2335" y="3937"/>
                  </a:cubicBezTo>
                  <a:lnTo>
                    <a:pt x="2335" y="34"/>
                  </a:lnTo>
                  <a:cubicBezTo>
                    <a:pt x="2202" y="1"/>
                    <a:pt x="2135" y="1"/>
                    <a:pt x="2002" y="1"/>
                  </a:cubicBezTo>
                  <a:close/>
                </a:path>
              </a:pathLst>
            </a:custGeom>
            <a:solidFill>
              <a:srgbClr val="E2E4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2" name="Google Shape;2917;p44">
              <a:extLst>
                <a:ext uri="{FF2B5EF4-FFF2-40B4-BE49-F238E27FC236}">
                  <a16:creationId xmlns:a16="http://schemas.microsoft.com/office/drawing/2014/main" id="{00763480-67DB-8C49-BD82-E955896C912E}"/>
                </a:ext>
              </a:extLst>
            </p:cNvPr>
            <p:cNvSpPr/>
            <p:nvPr/>
          </p:nvSpPr>
          <p:spPr>
            <a:xfrm>
              <a:off x="4589348" y="1905237"/>
              <a:ext cx="25254" cy="59107"/>
            </a:xfrm>
            <a:custGeom>
              <a:avLst/>
              <a:gdLst/>
              <a:ahLst/>
              <a:cxnLst/>
              <a:rect l="l" t="t" r="r" b="b"/>
              <a:pathLst>
                <a:path w="1668" h="3904" extrusionOk="0">
                  <a:moveTo>
                    <a:pt x="0" y="1"/>
                  </a:moveTo>
                  <a:lnTo>
                    <a:pt x="0" y="3904"/>
                  </a:lnTo>
                  <a:cubicBezTo>
                    <a:pt x="901" y="3737"/>
                    <a:pt x="1668" y="2970"/>
                    <a:pt x="1668" y="1969"/>
                  </a:cubicBezTo>
                  <a:cubicBezTo>
                    <a:pt x="1668" y="968"/>
                    <a:pt x="967" y="168"/>
                    <a:pt x="0" y="1"/>
                  </a:cubicBezTo>
                  <a:close/>
                </a:path>
              </a:pathLst>
            </a:custGeom>
            <a:solidFill>
              <a:srgbClr val="F1F3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3" name="Google Shape;2918;p44">
              <a:extLst>
                <a:ext uri="{FF2B5EF4-FFF2-40B4-BE49-F238E27FC236}">
                  <a16:creationId xmlns:a16="http://schemas.microsoft.com/office/drawing/2014/main" id="{B133CD9B-6472-C449-8455-EDE6104A5EC6}"/>
                </a:ext>
              </a:extLst>
            </p:cNvPr>
            <p:cNvSpPr/>
            <p:nvPr/>
          </p:nvSpPr>
          <p:spPr>
            <a:xfrm>
              <a:off x="4420595" y="1914835"/>
              <a:ext cx="107085" cy="40424"/>
            </a:xfrm>
            <a:custGeom>
              <a:avLst/>
              <a:gdLst/>
              <a:ahLst/>
              <a:cxnLst/>
              <a:rect l="l" t="t" r="r" b="b"/>
              <a:pathLst>
                <a:path w="7073" h="2670" extrusionOk="0">
                  <a:moveTo>
                    <a:pt x="634" y="1"/>
                  </a:moveTo>
                  <a:cubicBezTo>
                    <a:pt x="301" y="1"/>
                    <a:pt x="1" y="234"/>
                    <a:pt x="1" y="601"/>
                  </a:cubicBezTo>
                  <a:lnTo>
                    <a:pt x="1" y="2035"/>
                  </a:lnTo>
                  <a:cubicBezTo>
                    <a:pt x="1" y="2369"/>
                    <a:pt x="234" y="2669"/>
                    <a:pt x="634" y="2669"/>
                  </a:cubicBezTo>
                  <a:lnTo>
                    <a:pt x="6472" y="2669"/>
                  </a:lnTo>
                  <a:cubicBezTo>
                    <a:pt x="6805" y="2669"/>
                    <a:pt x="7072" y="2369"/>
                    <a:pt x="7072" y="2035"/>
                  </a:cubicBezTo>
                  <a:lnTo>
                    <a:pt x="7072" y="601"/>
                  </a:lnTo>
                  <a:cubicBezTo>
                    <a:pt x="7072" y="268"/>
                    <a:pt x="6839" y="1"/>
                    <a:pt x="6472" y="1"/>
                  </a:cubicBezTo>
                  <a:close/>
                </a:path>
              </a:pathLst>
            </a:custGeom>
            <a:solidFill>
              <a:srgbClr val="E2E4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4" name="Google Shape;2919;p44">
              <a:extLst>
                <a:ext uri="{FF2B5EF4-FFF2-40B4-BE49-F238E27FC236}">
                  <a16:creationId xmlns:a16="http://schemas.microsoft.com/office/drawing/2014/main" id="{6CCAE2C6-E030-5A4E-B627-2F83C462948D}"/>
                </a:ext>
              </a:extLst>
            </p:cNvPr>
            <p:cNvSpPr/>
            <p:nvPr/>
          </p:nvSpPr>
          <p:spPr>
            <a:xfrm>
              <a:off x="4639409" y="1914835"/>
              <a:ext cx="107085" cy="40424"/>
            </a:xfrm>
            <a:custGeom>
              <a:avLst/>
              <a:gdLst/>
              <a:ahLst/>
              <a:cxnLst/>
              <a:rect l="l" t="t" r="r" b="b"/>
              <a:pathLst>
                <a:path w="7073" h="2670" extrusionOk="0">
                  <a:moveTo>
                    <a:pt x="635" y="1"/>
                  </a:moveTo>
                  <a:cubicBezTo>
                    <a:pt x="301" y="1"/>
                    <a:pt x="1" y="234"/>
                    <a:pt x="1" y="601"/>
                  </a:cubicBezTo>
                  <a:lnTo>
                    <a:pt x="1" y="2035"/>
                  </a:lnTo>
                  <a:cubicBezTo>
                    <a:pt x="1" y="2369"/>
                    <a:pt x="301" y="2669"/>
                    <a:pt x="635" y="2669"/>
                  </a:cubicBezTo>
                  <a:lnTo>
                    <a:pt x="6472" y="2669"/>
                  </a:lnTo>
                  <a:cubicBezTo>
                    <a:pt x="6806" y="2669"/>
                    <a:pt x="7072" y="2369"/>
                    <a:pt x="7072" y="2035"/>
                  </a:cubicBezTo>
                  <a:lnTo>
                    <a:pt x="7072" y="601"/>
                  </a:lnTo>
                  <a:cubicBezTo>
                    <a:pt x="7072" y="268"/>
                    <a:pt x="6839" y="1"/>
                    <a:pt x="6472" y="1"/>
                  </a:cubicBezTo>
                  <a:close/>
                </a:path>
              </a:pathLst>
            </a:custGeom>
            <a:solidFill>
              <a:srgbClr val="F1F3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5" name="Google Shape;2920;p44">
              <a:extLst>
                <a:ext uri="{FF2B5EF4-FFF2-40B4-BE49-F238E27FC236}">
                  <a16:creationId xmlns:a16="http://schemas.microsoft.com/office/drawing/2014/main" id="{05D38DB5-470C-9442-BDB7-5CADF1960847}"/>
                </a:ext>
              </a:extLst>
            </p:cNvPr>
            <p:cNvSpPr/>
            <p:nvPr/>
          </p:nvSpPr>
          <p:spPr>
            <a:xfrm>
              <a:off x="4421181" y="1343974"/>
              <a:ext cx="21726" cy="21726"/>
            </a:xfrm>
            <a:custGeom>
              <a:avLst/>
              <a:gdLst/>
              <a:ahLst/>
              <a:cxnLst/>
              <a:rect l="l" t="t" r="r" b="b"/>
              <a:pathLst>
                <a:path w="1435" h="1435" extrusionOk="0">
                  <a:moveTo>
                    <a:pt x="734" y="0"/>
                  </a:moveTo>
                  <a:cubicBezTo>
                    <a:pt x="300" y="0"/>
                    <a:pt x="0" y="300"/>
                    <a:pt x="0" y="701"/>
                  </a:cubicBezTo>
                  <a:cubicBezTo>
                    <a:pt x="0" y="1134"/>
                    <a:pt x="334" y="1434"/>
                    <a:pt x="734" y="1434"/>
                  </a:cubicBezTo>
                  <a:cubicBezTo>
                    <a:pt x="1134" y="1434"/>
                    <a:pt x="1435" y="1101"/>
                    <a:pt x="1435" y="701"/>
                  </a:cubicBezTo>
                  <a:cubicBezTo>
                    <a:pt x="1435" y="334"/>
                    <a:pt x="1134" y="33"/>
                    <a:pt x="734" y="0"/>
                  </a:cubicBezTo>
                  <a:close/>
                </a:path>
              </a:pathLst>
            </a:custGeom>
            <a:solidFill>
              <a:srgbClr val="E2E4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" name="Google Shape;2921;p44">
              <a:extLst>
                <a:ext uri="{FF2B5EF4-FFF2-40B4-BE49-F238E27FC236}">
                  <a16:creationId xmlns:a16="http://schemas.microsoft.com/office/drawing/2014/main" id="{6003C4CB-6828-E64C-8CC4-93FF9EAE92D7}"/>
                </a:ext>
              </a:extLst>
            </p:cNvPr>
            <p:cNvSpPr/>
            <p:nvPr/>
          </p:nvSpPr>
          <p:spPr>
            <a:xfrm>
              <a:off x="4454003" y="1430329"/>
              <a:ext cx="135352" cy="90916"/>
            </a:xfrm>
            <a:custGeom>
              <a:avLst/>
              <a:gdLst/>
              <a:ahLst/>
              <a:cxnLst/>
              <a:rect l="l" t="t" r="r" b="b"/>
              <a:pathLst>
                <a:path w="8940" h="6005" extrusionOk="0">
                  <a:moveTo>
                    <a:pt x="0" y="0"/>
                  </a:moveTo>
                  <a:lnTo>
                    <a:pt x="0" y="6004"/>
                  </a:lnTo>
                  <a:lnTo>
                    <a:pt x="8940" y="6004"/>
                  </a:lnTo>
                  <a:lnTo>
                    <a:pt x="8940" y="0"/>
                  </a:lnTo>
                  <a:close/>
                </a:path>
              </a:pathLst>
            </a:custGeom>
            <a:solidFill>
              <a:srgbClr val="E691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" name="Google Shape;2922;p44">
              <a:extLst>
                <a:ext uri="{FF2B5EF4-FFF2-40B4-BE49-F238E27FC236}">
                  <a16:creationId xmlns:a16="http://schemas.microsoft.com/office/drawing/2014/main" id="{A484458B-6559-B745-B1BB-A7E3C9FF56D7}"/>
                </a:ext>
              </a:extLst>
            </p:cNvPr>
            <p:cNvSpPr/>
            <p:nvPr/>
          </p:nvSpPr>
          <p:spPr>
            <a:xfrm>
              <a:off x="4589348" y="1430329"/>
              <a:ext cx="134852" cy="90916"/>
            </a:xfrm>
            <a:custGeom>
              <a:avLst/>
              <a:gdLst/>
              <a:ahLst/>
              <a:cxnLst/>
              <a:rect l="l" t="t" r="r" b="b"/>
              <a:pathLst>
                <a:path w="8907" h="6005" extrusionOk="0">
                  <a:moveTo>
                    <a:pt x="0" y="0"/>
                  </a:moveTo>
                  <a:lnTo>
                    <a:pt x="0" y="6004"/>
                  </a:lnTo>
                  <a:lnTo>
                    <a:pt x="8906" y="6004"/>
                  </a:lnTo>
                  <a:lnTo>
                    <a:pt x="890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8" name="Google Shape;2923;p44">
              <a:extLst>
                <a:ext uri="{FF2B5EF4-FFF2-40B4-BE49-F238E27FC236}">
                  <a16:creationId xmlns:a16="http://schemas.microsoft.com/office/drawing/2014/main" id="{85780E7F-1CA7-F245-A787-6651CA3999A2}"/>
                </a:ext>
              </a:extLst>
            </p:cNvPr>
            <p:cNvSpPr/>
            <p:nvPr/>
          </p:nvSpPr>
          <p:spPr>
            <a:xfrm>
              <a:off x="4454003" y="1545463"/>
              <a:ext cx="135352" cy="32839"/>
            </a:xfrm>
            <a:custGeom>
              <a:avLst/>
              <a:gdLst/>
              <a:ahLst/>
              <a:cxnLst/>
              <a:rect l="l" t="t" r="r" b="b"/>
              <a:pathLst>
                <a:path w="8940" h="2169" extrusionOk="0">
                  <a:moveTo>
                    <a:pt x="0" y="1"/>
                  </a:moveTo>
                  <a:lnTo>
                    <a:pt x="0" y="2169"/>
                  </a:lnTo>
                  <a:lnTo>
                    <a:pt x="8940" y="2169"/>
                  </a:lnTo>
                  <a:lnTo>
                    <a:pt x="8940" y="1"/>
                  </a:lnTo>
                  <a:close/>
                </a:path>
              </a:pathLst>
            </a:custGeom>
            <a:solidFill>
              <a:srgbClr val="E691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" name="Google Shape;2924;p44">
              <a:extLst>
                <a:ext uri="{FF2B5EF4-FFF2-40B4-BE49-F238E27FC236}">
                  <a16:creationId xmlns:a16="http://schemas.microsoft.com/office/drawing/2014/main" id="{2DAB0CC2-7E6C-814D-A289-67009CFED8E1}"/>
                </a:ext>
              </a:extLst>
            </p:cNvPr>
            <p:cNvSpPr/>
            <p:nvPr/>
          </p:nvSpPr>
          <p:spPr>
            <a:xfrm>
              <a:off x="4589348" y="1545463"/>
              <a:ext cx="134852" cy="32839"/>
            </a:xfrm>
            <a:custGeom>
              <a:avLst/>
              <a:gdLst/>
              <a:ahLst/>
              <a:cxnLst/>
              <a:rect l="l" t="t" r="r" b="b"/>
              <a:pathLst>
                <a:path w="8907" h="2169" extrusionOk="0">
                  <a:moveTo>
                    <a:pt x="0" y="1"/>
                  </a:moveTo>
                  <a:lnTo>
                    <a:pt x="0" y="2169"/>
                  </a:lnTo>
                  <a:lnTo>
                    <a:pt x="8906" y="2169"/>
                  </a:lnTo>
                  <a:lnTo>
                    <a:pt x="890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" name="Google Shape;2925;p44">
              <a:extLst>
                <a:ext uri="{FF2B5EF4-FFF2-40B4-BE49-F238E27FC236}">
                  <a16:creationId xmlns:a16="http://schemas.microsoft.com/office/drawing/2014/main" id="{9078FC3D-81A2-2448-A237-DEC51E3816A5}"/>
                </a:ext>
              </a:extLst>
            </p:cNvPr>
            <p:cNvSpPr/>
            <p:nvPr/>
          </p:nvSpPr>
          <p:spPr>
            <a:xfrm>
              <a:off x="4454003" y="1598995"/>
              <a:ext cx="135352" cy="32839"/>
            </a:xfrm>
            <a:custGeom>
              <a:avLst/>
              <a:gdLst/>
              <a:ahLst/>
              <a:cxnLst/>
              <a:rect l="l" t="t" r="r" b="b"/>
              <a:pathLst>
                <a:path w="8940" h="2169" extrusionOk="0">
                  <a:moveTo>
                    <a:pt x="0" y="0"/>
                  </a:moveTo>
                  <a:lnTo>
                    <a:pt x="0" y="2169"/>
                  </a:lnTo>
                  <a:lnTo>
                    <a:pt x="8940" y="2169"/>
                  </a:lnTo>
                  <a:lnTo>
                    <a:pt x="8940" y="0"/>
                  </a:lnTo>
                  <a:close/>
                </a:path>
              </a:pathLst>
            </a:custGeom>
            <a:solidFill>
              <a:srgbClr val="E691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" name="Google Shape;2926;p44">
              <a:extLst>
                <a:ext uri="{FF2B5EF4-FFF2-40B4-BE49-F238E27FC236}">
                  <a16:creationId xmlns:a16="http://schemas.microsoft.com/office/drawing/2014/main" id="{C44C046B-C480-214F-BDB2-06BB3CE093C2}"/>
                </a:ext>
              </a:extLst>
            </p:cNvPr>
            <p:cNvSpPr/>
            <p:nvPr/>
          </p:nvSpPr>
          <p:spPr>
            <a:xfrm>
              <a:off x="4589348" y="1598995"/>
              <a:ext cx="134852" cy="32839"/>
            </a:xfrm>
            <a:custGeom>
              <a:avLst/>
              <a:gdLst/>
              <a:ahLst/>
              <a:cxnLst/>
              <a:rect l="l" t="t" r="r" b="b"/>
              <a:pathLst>
                <a:path w="8907" h="2169" extrusionOk="0">
                  <a:moveTo>
                    <a:pt x="0" y="0"/>
                  </a:moveTo>
                  <a:lnTo>
                    <a:pt x="0" y="2169"/>
                  </a:lnTo>
                  <a:lnTo>
                    <a:pt x="8906" y="2169"/>
                  </a:lnTo>
                  <a:lnTo>
                    <a:pt x="890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2" name="Google Shape;2927;p44">
              <a:extLst>
                <a:ext uri="{FF2B5EF4-FFF2-40B4-BE49-F238E27FC236}">
                  <a16:creationId xmlns:a16="http://schemas.microsoft.com/office/drawing/2014/main" id="{501B1D2E-91D0-6E4B-99D9-C55E44711628}"/>
                </a:ext>
              </a:extLst>
            </p:cNvPr>
            <p:cNvSpPr/>
            <p:nvPr/>
          </p:nvSpPr>
          <p:spPr>
            <a:xfrm>
              <a:off x="4454003" y="1662126"/>
              <a:ext cx="135352" cy="186873"/>
            </a:xfrm>
            <a:custGeom>
              <a:avLst/>
              <a:gdLst/>
              <a:ahLst/>
              <a:cxnLst/>
              <a:rect l="l" t="t" r="r" b="b"/>
              <a:pathLst>
                <a:path w="8940" h="12343" extrusionOk="0">
                  <a:moveTo>
                    <a:pt x="0" y="0"/>
                  </a:moveTo>
                  <a:lnTo>
                    <a:pt x="0" y="12342"/>
                  </a:lnTo>
                  <a:lnTo>
                    <a:pt x="8940" y="12342"/>
                  </a:lnTo>
                  <a:lnTo>
                    <a:pt x="8940" y="0"/>
                  </a:lnTo>
                  <a:close/>
                </a:path>
              </a:pathLst>
            </a:custGeom>
            <a:solidFill>
              <a:srgbClr val="E691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3" name="Google Shape;2928;p44">
              <a:extLst>
                <a:ext uri="{FF2B5EF4-FFF2-40B4-BE49-F238E27FC236}">
                  <a16:creationId xmlns:a16="http://schemas.microsoft.com/office/drawing/2014/main" id="{B4318ACA-F826-E54E-A40E-5B3B397EED4F}"/>
                </a:ext>
              </a:extLst>
            </p:cNvPr>
            <p:cNvSpPr/>
            <p:nvPr/>
          </p:nvSpPr>
          <p:spPr>
            <a:xfrm>
              <a:off x="4589348" y="1662126"/>
              <a:ext cx="134852" cy="186873"/>
            </a:xfrm>
            <a:custGeom>
              <a:avLst/>
              <a:gdLst/>
              <a:ahLst/>
              <a:cxnLst/>
              <a:rect l="l" t="t" r="r" b="b"/>
              <a:pathLst>
                <a:path w="8907" h="12343" extrusionOk="0">
                  <a:moveTo>
                    <a:pt x="0" y="0"/>
                  </a:moveTo>
                  <a:lnTo>
                    <a:pt x="0" y="12342"/>
                  </a:lnTo>
                  <a:lnTo>
                    <a:pt x="8906" y="12342"/>
                  </a:lnTo>
                  <a:lnTo>
                    <a:pt x="890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44" name="Google Shape;2929;p44">
            <a:extLst>
              <a:ext uri="{FF2B5EF4-FFF2-40B4-BE49-F238E27FC236}">
                <a16:creationId xmlns:a16="http://schemas.microsoft.com/office/drawing/2014/main" id="{56666FD0-E25F-184E-AC5D-DD454F8213C3}"/>
              </a:ext>
            </a:extLst>
          </p:cNvPr>
          <p:cNvGrpSpPr/>
          <p:nvPr/>
        </p:nvGrpSpPr>
        <p:grpSpPr>
          <a:xfrm>
            <a:off x="881714" y="3510995"/>
            <a:ext cx="1898943" cy="1035359"/>
            <a:chOff x="3992678" y="2269050"/>
            <a:chExt cx="1183270" cy="663587"/>
          </a:xfrm>
        </p:grpSpPr>
        <p:sp>
          <p:nvSpPr>
            <p:cNvPr id="45" name="Google Shape;2930;p44">
              <a:extLst>
                <a:ext uri="{FF2B5EF4-FFF2-40B4-BE49-F238E27FC236}">
                  <a16:creationId xmlns:a16="http://schemas.microsoft.com/office/drawing/2014/main" id="{B4830BC6-0B8C-764A-B5C6-C89482373282}"/>
                </a:ext>
              </a:extLst>
            </p:cNvPr>
            <p:cNvSpPr/>
            <p:nvPr/>
          </p:nvSpPr>
          <p:spPr>
            <a:xfrm>
              <a:off x="4145691" y="2269050"/>
              <a:ext cx="440392" cy="546963"/>
            </a:xfrm>
            <a:custGeom>
              <a:avLst/>
              <a:gdLst/>
              <a:ahLst/>
              <a:cxnLst/>
              <a:rect l="l" t="t" r="r" b="b"/>
              <a:pathLst>
                <a:path w="29088" h="36127" extrusionOk="0">
                  <a:moveTo>
                    <a:pt x="1" y="0"/>
                  </a:moveTo>
                  <a:lnTo>
                    <a:pt x="1" y="36126"/>
                  </a:lnTo>
                  <a:lnTo>
                    <a:pt x="2002" y="36126"/>
                  </a:lnTo>
                  <a:lnTo>
                    <a:pt x="29088" y="36126"/>
                  </a:lnTo>
                  <a:lnTo>
                    <a:pt x="2908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6" name="Google Shape;2931;p44">
              <a:extLst>
                <a:ext uri="{FF2B5EF4-FFF2-40B4-BE49-F238E27FC236}">
                  <a16:creationId xmlns:a16="http://schemas.microsoft.com/office/drawing/2014/main" id="{5334BCBD-BE76-E746-AC73-945FB06EFADD}"/>
                </a:ext>
              </a:extLst>
            </p:cNvPr>
            <p:cNvSpPr/>
            <p:nvPr/>
          </p:nvSpPr>
          <p:spPr>
            <a:xfrm>
              <a:off x="4586063" y="2269050"/>
              <a:ext cx="436850" cy="546963"/>
            </a:xfrm>
            <a:custGeom>
              <a:avLst/>
              <a:gdLst/>
              <a:ahLst/>
              <a:cxnLst/>
              <a:rect l="l" t="t" r="r" b="b"/>
              <a:pathLst>
                <a:path w="28854" h="36127" extrusionOk="0">
                  <a:moveTo>
                    <a:pt x="0" y="0"/>
                  </a:moveTo>
                  <a:lnTo>
                    <a:pt x="0" y="36126"/>
                  </a:lnTo>
                  <a:lnTo>
                    <a:pt x="26853" y="36126"/>
                  </a:lnTo>
                  <a:lnTo>
                    <a:pt x="28854" y="36126"/>
                  </a:lnTo>
                  <a:lnTo>
                    <a:pt x="2885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7" name="Google Shape;2932;p44">
              <a:extLst>
                <a:ext uri="{FF2B5EF4-FFF2-40B4-BE49-F238E27FC236}">
                  <a16:creationId xmlns:a16="http://schemas.microsoft.com/office/drawing/2014/main" id="{006AF327-7905-124E-BDA9-F52D8F66676B}"/>
                </a:ext>
              </a:extLst>
            </p:cNvPr>
            <p:cNvSpPr/>
            <p:nvPr/>
          </p:nvSpPr>
          <p:spPr>
            <a:xfrm>
              <a:off x="4189126" y="2306928"/>
              <a:ext cx="396956" cy="469173"/>
            </a:xfrm>
            <a:custGeom>
              <a:avLst/>
              <a:gdLst/>
              <a:ahLst/>
              <a:cxnLst/>
              <a:rect l="l" t="t" r="r" b="b"/>
              <a:pathLst>
                <a:path w="26219" h="30989" extrusionOk="0">
                  <a:moveTo>
                    <a:pt x="0" y="0"/>
                  </a:moveTo>
                  <a:lnTo>
                    <a:pt x="26219" y="0"/>
                  </a:lnTo>
                  <a:lnTo>
                    <a:pt x="26219" y="30989"/>
                  </a:lnTo>
                  <a:lnTo>
                    <a:pt x="0" y="3098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8" name="Google Shape;2933;p44">
              <a:extLst>
                <a:ext uri="{FF2B5EF4-FFF2-40B4-BE49-F238E27FC236}">
                  <a16:creationId xmlns:a16="http://schemas.microsoft.com/office/drawing/2014/main" id="{26073719-D9E0-5347-8293-2AF2544D7D30}"/>
                </a:ext>
              </a:extLst>
            </p:cNvPr>
            <p:cNvSpPr/>
            <p:nvPr/>
          </p:nvSpPr>
          <p:spPr>
            <a:xfrm>
              <a:off x="4586063" y="2306928"/>
              <a:ext cx="393428" cy="469173"/>
            </a:xfrm>
            <a:custGeom>
              <a:avLst/>
              <a:gdLst/>
              <a:ahLst/>
              <a:cxnLst/>
              <a:rect l="l" t="t" r="r" b="b"/>
              <a:pathLst>
                <a:path w="25986" h="30989" extrusionOk="0">
                  <a:moveTo>
                    <a:pt x="0" y="0"/>
                  </a:moveTo>
                  <a:lnTo>
                    <a:pt x="25985" y="0"/>
                  </a:lnTo>
                  <a:lnTo>
                    <a:pt x="25985" y="30989"/>
                  </a:lnTo>
                  <a:lnTo>
                    <a:pt x="0" y="30989"/>
                  </a:lnTo>
                  <a:close/>
                </a:path>
              </a:pathLst>
            </a:custGeom>
            <a:solidFill>
              <a:srgbClr val="F1A9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9" name="Google Shape;2934;p44">
              <a:extLst>
                <a:ext uri="{FF2B5EF4-FFF2-40B4-BE49-F238E27FC236}">
                  <a16:creationId xmlns:a16="http://schemas.microsoft.com/office/drawing/2014/main" id="{235827F8-4B9D-734A-A3AF-373B873D2ED9}"/>
                </a:ext>
              </a:extLst>
            </p:cNvPr>
            <p:cNvSpPr/>
            <p:nvPr/>
          </p:nvSpPr>
          <p:spPr>
            <a:xfrm>
              <a:off x="3992678" y="2815971"/>
              <a:ext cx="593412" cy="65163"/>
            </a:xfrm>
            <a:custGeom>
              <a:avLst/>
              <a:gdLst/>
              <a:ahLst/>
              <a:cxnLst/>
              <a:rect l="l" t="t" r="r" b="b"/>
              <a:pathLst>
                <a:path w="39195" h="4304" extrusionOk="0">
                  <a:moveTo>
                    <a:pt x="10108" y="0"/>
                  </a:moveTo>
                  <a:lnTo>
                    <a:pt x="0" y="4303"/>
                  </a:lnTo>
                  <a:lnTo>
                    <a:pt x="39195" y="4303"/>
                  </a:lnTo>
                  <a:lnTo>
                    <a:pt x="3919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" name="Google Shape;2935;p44">
              <a:extLst>
                <a:ext uri="{FF2B5EF4-FFF2-40B4-BE49-F238E27FC236}">
                  <a16:creationId xmlns:a16="http://schemas.microsoft.com/office/drawing/2014/main" id="{D4A430EB-9778-6349-8571-9AA35198BADD}"/>
                </a:ext>
              </a:extLst>
            </p:cNvPr>
            <p:cNvSpPr/>
            <p:nvPr/>
          </p:nvSpPr>
          <p:spPr>
            <a:xfrm>
              <a:off x="4586063" y="2815971"/>
              <a:ext cx="589885" cy="65163"/>
            </a:xfrm>
            <a:custGeom>
              <a:avLst/>
              <a:gdLst/>
              <a:ahLst/>
              <a:cxnLst/>
              <a:rect l="l" t="t" r="r" b="b"/>
              <a:pathLst>
                <a:path w="38962" h="4304" extrusionOk="0">
                  <a:moveTo>
                    <a:pt x="28854" y="0"/>
                  </a:moveTo>
                  <a:lnTo>
                    <a:pt x="0" y="0"/>
                  </a:lnTo>
                  <a:lnTo>
                    <a:pt x="0" y="4303"/>
                  </a:lnTo>
                  <a:lnTo>
                    <a:pt x="38961" y="4303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1" name="Google Shape;2936;p44">
              <a:extLst>
                <a:ext uri="{FF2B5EF4-FFF2-40B4-BE49-F238E27FC236}">
                  <a16:creationId xmlns:a16="http://schemas.microsoft.com/office/drawing/2014/main" id="{C5968E72-BF30-6D40-BB6B-0AC4A6E4542D}"/>
                </a:ext>
              </a:extLst>
            </p:cNvPr>
            <p:cNvSpPr/>
            <p:nvPr/>
          </p:nvSpPr>
          <p:spPr>
            <a:xfrm>
              <a:off x="3992678" y="2881116"/>
              <a:ext cx="593412" cy="51521"/>
            </a:xfrm>
            <a:custGeom>
              <a:avLst/>
              <a:gdLst/>
              <a:ahLst/>
              <a:cxnLst/>
              <a:rect l="l" t="t" r="r" b="b"/>
              <a:pathLst>
                <a:path w="39195" h="3403" extrusionOk="0">
                  <a:moveTo>
                    <a:pt x="0" y="0"/>
                  </a:moveTo>
                  <a:lnTo>
                    <a:pt x="0" y="1935"/>
                  </a:lnTo>
                  <a:cubicBezTo>
                    <a:pt x="0" y="2736"/>
                    <a:pt x="668" y="3403"/>
                    <a:pt x="1468" y="3403"/>
                  </a:cubicBezTo>
                  <a:lnTo>
                    <a:pt x="39195" y="3403"/>
                  </a:lnTo>
                  <a:lnTo>
                    <a:pt x="3919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2" name="Google Shape;2937;p44">
              <a:extLst>
                <a:ext uri="{FF2B5EF4-FFF2-40B4-BE49-F238E27FC236}">
                  <a16:creationId xmlns:a16="http://schemas.microsoft.com/office/drawing/2014/main" id="{606D7E73-D9C7-8348-B5D8-8E66ED8773B9}"/>
                </a:ext>
              </a:extLst>
            </p:cNvPr>
            <p:cNvSpPr/>
            <p:nvPr/>
          </p:nvSpPr>
          <p:spPr>
            <a:xfrm>
              <a:off x="4586063" y="2881116"/>
              <a:ext cx="589885" cy="51521"/>
            </a:xfrm>
            <a:custGeom>
              <a:avLst/>
              <a:gdLst/>
              <a:ahLst/>
              <a:cxnLst/>
              <a:rect l="l" t="t" r="r" b="b"/>
              <a:pathLst>
                <a:path w="38962" h="3403" extrusionOk="0">
                  <a:moveTo>
                    <a:pt x="0" y="0"/>
                  </a:moveTo>
                  <a:lnTo>
                    <a:pt x="0" y="3403"/>
                  </a:lnTo>
                  <a:lnTo>
                    <a:pt x="37494" y="3403"/>
                  </a:lnTo>
                  <a:cubicBezTo>
                    <a:pt x="38294" y="3403"/>
                    <a:pt x="38961" y="2736"/>
                    <a:pt x="38961" y="1935"/>
                  </a:cubicBezTo>
                  <a:lnTo>
                    <a:pt x="3896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3" name="Google Shape;2938;p44">
              <a:extLst>
                <a:ext uri="{FF2B5EF4-FFF2-40B4-BE49-F238E27FC236}">
                  <a16:creationId xmlns:a16="http://schemas.microsoft.com/office/drawing/2014/main" id="{08E6D472-CD75-4A42-930C-1F64B8391C00}"/>
                </a:ext>
              </a:extLst>
            </p:cNvPr>
            <p:cNvSpPr/>
            <p:nvPr/>
          </p:nvSpPr>
          <p:spPr>
            <a:xfrm>
              <a:off x="4150748" y="2821013"/>
              <a:ext cx="97986" cy="7600"/>
            </a:xfrm>
            <a:custGeom>
              <a:avLst/>
              <a:gdLst/>
              <a:ahLst/>
              <a:cxnLst/>
              <a:rect l="l" t="t" r="r" b="b"/>
              <a:pathLst>
                <a:path w="6472" h="502" extrusionOk="0">
                  <a:moveTo>
                    <a:pt x="1034" y="1"/>
                  </a:moveTo>
                  <a:lnTo>
                    <a:pt x="6471" y="1"/>
                  </a:lnTo>
                  <a:cubicBezTo>
                    <a:pt x="6171" y="168"/>
                    <a:pt x="5904" y="334"/>
                    <a:pt x="5638" y="501"/>
                  </a:cubicBezTo>
                  <a:lnTo>
                    <a:pt x="0" y="501"/>
                  </a:lnTo>
                  <a:cubicBezTo>
                    <a:pt x="367" y="334"/>
                    <a:pt x="701" y="168"/>
                    <a:pt x="1034" y="1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4" name="Google Shape;2939;p44">
              <a:extLst>
                <a:ext uri="{FF2B5EF4-FFF2-40B4-BE49-F238E27FC236}">
                  <a16:creationId xmlns:a16="http://schemas.microsoft.com/office/drawing/2014/main" id="{A025A85C-35E7-2142-8973-05B74FC8FE65}"/>
                </a:ext>
              </a:extLst>
            </p:cNvPr>
            <p:cNvSpPr/>
            <p:nvPr/>
          </p:nvSpPr>
          <p:spPr>
            <a:xfrm>
              <a:off x="4307288" y="2821013"/>
              <a:ext cx="91930" cy="7600"/>
            </a:xfrm>
            <a:custGeom>
              <a:avLst/>
              <a:gdLst/>
              <a:ahLst/>
              <a:cxnLst/>
              <a:rect l="l" t="t" r="r" b="b"/>
              <a:pathLst>
                <a:path w="6072" h="502" extrusionOk="0">
                  <a:moveTo>
                    <a:pt x="668" y="1"/>
                  </a:moveTo>
                  <a:lnTo>
                    <a:pt x="6072" y="1"/>
                  </a:lnTo>
                  <a:cubicBezTo>
                    <a:pt x="5905" y="168"/>
                    <a:pt x="5805" y="334"/>
                    <a:pt x="5638" y="501"/>
                  </a:cubicBezTo>
                  <a:lnTo>
                    <a:pt x="1" y="501"/>
                  </a:lnTo>
                  <a:cubicBezTo>
                    <a:pt x="201" y="334"/>
                    <a:pt x="401" y="168"/>
                    <a:pt x="668" y="1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5" name="Google Shape;2940;p44">
              <a:extLst>
                <a:ext uri="{FF2B5EF4-FFF2-40B4-BE49-F238E27FC236}">
                  <a16:creationId xmlns:a16="http://schemas.microsoft.com/office/drawing/2014/main" id="{9F332E3E-64F9-1442-AEFF-B9647E1B346A}"/>
                </a:ext>
              </a:extLst>
            </p:cNvPr>
            <p:cNvSpPr/>
            <p:nvPr/>
          </p:nvSpPr>
          <p:spPr>
            <a:xfrm>
              <a:off x="4463344" y="2821013"/>
              <a:ext cx="86374" cy="7600"/>
            </a:xfrm>
            <a:custGeom>
              <a:avLst/>
              <a:gdLst/>
              <a:ahLst/>
              <a:cxnLst/>
              <a:rect l="l" t="t" r="r" b="b"/>
              <a:pathLst>
                <a:path w="5705" h="502" extrusionOk="0">
                  <a:moveTo>
                    <a:pt x="267" y="1"/>
                  </a:moveTo>
                  <a:lnTo>
                    <a:pt x="5704" y="1"/>
                  </a:lnTo>
                  <a:cubicBezTo>
                    <a:pt x="5704" y="168"/>
                    <a:pt x="5671" y="334"/>
                    <a:pt x="5604" y="501"/>
                  </a:cubicBezTo>
                  <a:lnTo>
                    <a:pt x="0" y="501"/>
                  </a:lnTo>
                  <a:cubicBezTo>
                    <a:pt x="100" y="334"/>
                    <a:pt x="200" y="168"/>
                    <a:pt x="267" y="1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Google Shape;2941;p44">
              <a:extLst>
                <a:ext uri="{FF2B5EF4-FFF2-40B4-BE49-F238E27FC236}">
                  <a16:creationId xmlns:a16="http://schemas.microsoft.com/office/drawing/2014/main" id="{FF6E6311-7647-C942-AAA2-C82DFC44B366}"/>
                </a:ext>
              </a:extLst>
            </p:cNvPr>
            <p:cNvSpPr/>
            <p:nvPr/>
          </p:nvSpPr>
          <p:spPr>
            <a:xfrm>
              <a:off x="4617871" y="2821013"/>
              <a:ext cx="86374" cy="7600"/>
            </a:xfrm>
            <a:custGeom>
              <a:avLst/>
              <a:gdLst/>
              <a:ahLst/>
              <a:cxnLst/>
              <a:rect l="l" t="t" r="r" b="b"/>
              <a:pathLst>
                <a:path w="5705" h="502" extrusionOk="0">
                  <a:moveTo>
                    <a:pt x="1" y="1"/>
                  </a:moveTo>
                  <a:lnTo>
                    <a:pt x="5404" y="1"/>
                  </a:lnTo>
                  <a:cubicBezTo>
                    <a:pt x="5505" y="168"/>
                    <a:pt x="5638" y="334"/>
                    <a:pt x="5705" y="501"/>
                  </a:cubicBezTo>
                  <a:lnTo>
                    <a:pt x="67" y="501"/>
                  </a:lnTo>
                  <a:cubicBezTo>
                    <a:pt x="67" y="334"/>
                    <a:pt x="34" y="168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7" name="Google Shape;2942;p44">
              <a:extLst>
                <a:ext uri="{FF2B5EF4-FFF2-40B4-BE49-F238E27FC236}">
                  <a16:creationId xmlns:a16="http://schemas.microsoft.com/office/drawing/2014/main" id="{613B70DC-532A-D240-B7CA-460908D9B158}"/>
                </a:ext>
              </a:extLst>
            </p:cNvPr>
            <p:cNvSpPr/>
            <p:nvPr/>
          </p:nvSpPr>
          <p:spPr>
            <a:xfrm>
              <a:off x="4768870" y="2821013"/>
              <a:ext cx="91930" cy="7600"/>
            </a:xfrm>
            <a:custGeom>
              <a:avLst/>
              <a:gdLst/>
              <a:ahLst/>
              <a:cxnLst/>
              <a:rect l="l" t="t" r="r" b="b"/>
              <a:pathLst>
                <a:path w="6072" h="502" extrusionOk="0">
                  <a:moveTo>
                    <a:pt x="0" y="1"/>
                  </a:moveTo>
                  <a:lnTo>
                    <a:pt x="5404" y="1"/>
                  </a:lnTo>
                  <a:cubicBezTo>
                    <a:pt x="5604" y="168"/>
                    <a:pt x="5871" y="334"/>
                    <a:pt x="6071" y="501"/>
                  </a:cubicBezTo>
                  <a:lnTo>
                    <a:pt x="434" y="501"/>
                  </a:lnTo>
                  <a:cubicBezTo>
                    <a:pt x="267" y="334"/>
                    <a:pt x="167" y="168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8" name="Google Shape;2943;p44">
              <a:extLst>
                <a:ext uri="{FF2B5EF4-FFF2-40B4-BE49-F238E27FC236}">
                  <a16:creationId xmlns:a16="http://schemas.microsoft.com/office/drawing/2014/main" id="{4E11B0ED-C221-BA4E-8DDA-33265A0C0901}"/>
                </a:ext>
              </a:extLst>
            </p:cNvPr>
            <p:cNvSpPr/>
            <p:nvPr/>
          </p:nvSpPr>
          <p:spPr>
            <a:xfrm>
              <a:off x="4918855" y="2821013"/>
              <a:ext cx="97986" cy="7600"/>
            </a:xfrm>
            <a:custGeom>
              <a:avLst/>
              <a:gdLst/>
              <a:ahLst/>
              <a:cxnLst/>
              <a:rect l="l" t="t" r="r" b="b"/>
              <a:pathLst>
                <a:path w="6472" h="502" extrusionOk="0">
                  <a:moveTo>
                    <a:pt x="0" y="1"/>
                  </a:moveTo>
                  <a:lnTo>
                    <a:pt x="5438" y="1"/>
                  </a:lnTo>
                  <a:cubicBezTo>
                    <a:pt x="5771" y="168"/>
                    <a:pt x="6138" y="334"/>
                    <a:pt x="6472" y="501"/>
                  </a:cubicBezTo>
                  <a:lnTo>
                    <a:pt x="834" y="501"/>
                  </a:lnTo>
                  <a:cubicBezTo>
                    <a:pt x="601" y="334"/>
                    <a:pt x="301" y="168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9" name="Google Shape;2944;p44">
              <a:extLst>
                <a:ext uri="{FF2B5EF4-FFF2-40B4-BE49-F238E27FC236}">
                  <a16:creationId xmlns:a16="http://schemas.microsoft.com/office/drawing/2014/main" id="{AE3368F6-6829-4748-B5F0-3EB6A0B48F6F}"/>
                </a:ext>
              </a:extLst>
            </p:cNvPr>
            <p:cNvSpPr/>
            <p:nvPr/>
          </p:nvSpPr>
          <p:spPr>
            <a:xfrm>
              <a:off x="4123981" y="2834154"/>
              <a:ext cx="103043" cy="7585"/>
            </a:xfrm>
            <a:custGeom>
              <a:avLst/>
              <a:gdLst/>
              <a:ahLst/>
              <a:cxnLst/>
              <a:rect l="l" t="t" r="r" b="b"/>
              <a:pathLst>
                <a:path w="6806" h="501" extrusionOk="0">
                  <a:moveTo>
                    <a:pt x="1068" y="0"/>
                  </a:moveTo>
                  <a:lnTo>
                    <a:pt x="6805" y="0"/>
                  </a:lnTo>
                  <a:cubicBezTo>
                    <a:pt x="6572" y="167"/>
                    <a:pt x="6271" y="334"/>
                    <a:pt x="5971" y="500"/>
                  </a:cubicBezTo>
                  <a:lnTo>
                    <a:pt x="0" y="500"/>
                  </a:lnTo>
                  <a:cubicBezTo>
                    <a:pt x="401" y="334"/>
                    <a:pt x="734" y="167"/>
                    <a:pt x="1068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0" name="Google Shape;2945;p44">
              <a:extLst>
                <a:ext uri="{FF2B5EF4-FFF2-40B4-BE49-F238E27FC236}">
                  <a16:creationId xmlns:a16="http://schemas.microsoft.com/office/drawing/2014/main" id="{39191588-65B9-D248-8CD0-17D9EE8F755A}"/>
                </a:ext>
              </a:extLst>
            </p:cNvPr>
            <p:cNvSpPr/>
            <p:nvPr/>
          </p:nvSpPr>
          <p:spPr>
            <a:xfrm>
              <a:off x="4290120" y="2834154"/>
              <a:ext cx="97486" cy="7585"/>
            </a:xfrm>
            <a:custGeom>
              <a:avLst/>
              <a:gdLst/>
              <a:ahLst/>
              <a:cxnLst/>
              <a:rect l="l" t="t" r="r" b="b"/>
              <a:pathLst>
                <a:path w="6439" h="501" extrusionOk="0">
                  <a:moveTo>
                    <a:pt x="668" y="0"/>
                  </a:moveTo>
                  <a:lnTo>
                    <a:pt x="6439" y="0"/>
                  </a:lnTo>
                  <a:cubicBezTo>
                    <a:pt x="6272" y="167"/>
                    <a:pt x="6138" y="334"/>
                    <a:pt x="5972" y="500"/>
                  </a:cubicBezTo>
                  <a:lnTo>
                    <a:pt x="1" y="500"/>
                  </a:lnTo>
                  <a:cubicBezTo>
                    <a:pt x="201" y="334"/>
                    <a:pt x="468" y="167"/>
                    <a:pt x="668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" name="Google Shape;2946;p44">
              <a:extLst>
                <a:ext uri="{FF2B5EF4-FFF2-40B4-BE49-F238E27FC236}">
                  <a16:creationId xmlns:a16="http://schemas.microsoft.com/office/drawing/2014/main" id="{18C3B778-98FF-9745-976B-83ED7E39402A}"/>
                </a:ext>
              </a:extLst>
            </p:cNvPr>
            <p:cNvSpPr/>
            <p:nvPr/>
          </p:nvSpPr>
          <p:spPr>
            <a:xfrm>
              <a:off x="4456274" y="2834154"/>
              <a:ext cx="91415" cy="7585"/>
            </a:xfrm>
            <a:custGeom>
              <a:avLst/>
              <a:gdLst/>
              <a:ahLst/>
              <a:cxnLst/>
              <a:rect l="l" t="t" r="r" b="b"/>
              <a:pathLst>
                <a:path w="6038" h="501" extrusionOk="0">
                  <a:moveTo>
                    <a:pt x="300" y="0"/>
                  </a:moveTo>
                  <a:lnTo>
                    <a:pt x="6038" y="0"/>
                  </a:lnTo>
                  <a:cubicBezTo>
                    <a:pt x="6005" y="167"/>
                    <a:pt x="6005" y="334"/>
                    <a:pt x="5971" y="500"/>
                  </a:cubicBezTo>
                  <a:lnTo>
                    <a:pt x="0" y="500"/>
                  </a:lnTo>
                  <a:cubicBezTo>
                    <a:pt x="67" y="334"/>
                    <a:pt x="167" y="167"/>
                    <a:pt x="300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2" name="Google Shape;2947;p44">
              <a:extLst>
                <a:ext uri="{FF2B5EF4-FFF2-40B4-BE49-F238E27FC236}">
                  <a16:creationId xmlns:a16="http://schemas.microsoft.com/office/drawing/2014/main" id="{4E5346BE-6645-B445-8CD1-79EF7D1B131B}"/>
                </a:ext>
              </a:extLst>
            </p:cNvPr>
            <p:cNvSpPr/>
            <p:nvPr/>
          </p:nvSpPr>
          <p:spPr>
            <a:xfrm>
              <a:off x="4620399" y="2834154"/>
              <a:ext cx="91415" cy="7585"/>
            </a:xfrm>
            <a:custGeom>
              <a:avLst/>
              <a:gdLst/>
              <a:ahLst/>
              <a:cxnLst/>
              <a:rect l="l" t="t" r="r" b="b"/>
              <a:pathLst>
                <a:path w="6038" h="501" extrusionOk="0">
                  <a:moveTo>
                    <a:pt x="0" y="0"/>
                  </a:moveTo>
                  <a:lnTo>
                    <a:pt x="5738" y="0"/>
                  </a:lnTo>
                  <a:cubicBezTo>
                    <a:pt x="5838" y="167"/>
                    <a:pt x="5971" y="334"/>
                    <a:pt x="6038" y="500"/>
                  </a:cubicBezTo>
                  <a:lnTo>
                    <a:pt x="67" y="500"/>
                  </a:lnTo>
                  <a:cubicBezTo>
                    <a:pt x="34" y="334"/>
                    <a:pt x="34" y="167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3" name="Google Shape;2948;p44">
              <a:extLst>
                <a:ext uri="{FF2B5EF4-FFF2-40B4-BE49-F238E27FC236}">
                  <a16:creationId xmlns:a16="http://schemas.microsoft.com/office/drawing/2014/main" id="{D8012D2F-2A27-3B4B-81FA-B77DA4110644}"/>
                </a:ext>
              </a:extLst>
            </p:cNvPr>
            <p:cNvSpPr/>
            <p:nvPr/>
          </p:nvSpPr>
          <p:spPr>
            <a:xfrm>
              <a:off x="4780482" y="2834154"/>
              <a:ext cx="97486" cy="7585"/>
            </a:xfrm>
            <a:custGeom>
              <a:avLst/>
              <a:gdLst/>
              <a:ahLst/>
              <a:cxnLst/>
              <a:rect l="l" t="t" r="r" b="b"/>
              <a:pathLst>
                <a:path w="6439" h="501" extrusionOk="0">
                  <a:moveTo>
                    <a:pt x="1" y="0"/>
                  </a:moveTo>
                  <a:lnTo>
                    <a:pt x="5771" y="0"/>
                  </a:lnTo>
                  <a:cubicBezTo>
                    <a:pt x="5972" y="167"/>
                    <a:pt x="6238" y="334"/>
                    <a:pt x="6439" y="500"/>
                  </a:cubicBezTo>
                  <a:lnTo>
                    <a:pt x="468" y="500"/>
                  </a:lnTo>
                  <a:cubicBezTo>
                    <a:pt x="301" y="334"/>
                    <a:pt x="134" y="167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4" name="Google Shape;2949;p44">
              <a:extLst>
                <a:ext uri="{FF2B5EF4-FFF2-40B4-BE49-F238E27FC236}">
                  <a16:creationId xmlns:a16="http://schemas.microsoft.com/office/drawing/2014/main" id="{720B84A7-8F7F-ED45-8503-84342B6D153C}"/>
                </a:ext>
              </a:extLst>
            </p:cNvPr>
            <p:cNvSpPr/>
            <p:nvPr/>
          </p:nvSpPr>
          <p:spPr>
            <a:xfrm>
              <a:off x="4940565" y="2834154"/>
              <a:ext cx="103542" cy="7585"/>
            </a:xfrm>
            <a:custGeom>
              <a:avLst/>
              <a:gdLst/>
              <a:ahLst/>
              <a:cxnLst/>
              <a:rect l="l" t="t" r="r" b="b"/>
              <a:pathLst>
                <a:path w="6839" h="501" extrusionOk="0">
                  <a:moveTo>
                    <a:pt x="1" y="0"/>
                  </a:moveTo>
                  <a:lnTo>
                    <a:pt x="5772" y="0"/>
                  </a:lnTo>
                  <a:cubicBezTo>
                    <a:pt x="6105" y="167"/>
                    <a:pt x="6439" y="334"/>
                    <a:pt x="6839" y="500"/>
                  </a:cubicBezTo>
                  <a:lnTo>
                    <a:pt x="868" y="50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Google Shape;2950;p44">
              <a:extLst>
                <a:ext uri="{FF2B5EF4-FFF2-40B4-BE49-F238E27FC236}">
                  <a16:creationId xmlns:a16="http://schemas.microsoft.com/office/drawing/2014/main" id="{FD49465A-EC97-954C-9175-90BB356D99C2}"/>
                </a:ext>
              </a:extLst>
            </p:cNvPr>
            <p:cNvSpPr/>
            <p:nvPr/>
          </p:nvSpPr>
          <p:spPr>
            <a:xfrm>
              <a:off x="4098229" y="2846780"/>
              <a:ext cx="108084" cy="7585"/>
            </a:xfrm>
            <a:custGeom>
              <a:avLst/>
              <a:gdLst/>
              <a:ahLst/>
              <a:cxnLst/>
              <a:rect l="l" t="t" r="r" b="b"/>
              <a:pathLst>
                <a:path w="7139" h="501" extrusionOk="0">
                  <a:moveTo>
                    <a:pt x="1001" y="0"/>
                  </a:moveTo>
                  <a:lnTo>
                    <a:pt x="7138" y="0"/>
                  </a:lnTo>
                  <a:cubicBezTo>
                    <a:pt x="6838" y="167"/>
                    <a:pt x="6571" y="334"/>
                    <a:pt x="6305" y="500"/>
                  </a:cubicBezTo>
                  <a:lnTo>
                    <a:pt x="0" y="500"/>
                  </a:ln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" name="Google Shape;2951;p44">
              <a:extLst>
                <a:ext uri="{FF2B5EF4-FFF2-40B4-BE49-F238E27FC236}">
                  <a16:creationId xmlns:a16="http://schemas.microsoft.com/office/drawing/2014/main" id="{955CF70A-6A83-6B4B-9B8D-0281157EE11C}"/>
                </a:ext>
              </a:extLst>
            </p:cNvPr>
            <p:cNvSpPr/>
            <p:nvPr/>
          </p:nvSpPr>
          <p:spPr>
            <a:xfrm>
              <a:off x="4273966" y="2846780"/>
              <a:ext cx="102028" cy="7585"/>
            </a:xfrm>
            <a:custGeom>
              <a:avLst/>
              <a:gdLst/>
              <a:ahLst/>
              <a:cxnLst/>
              <a:rect l="l" t="t" r="r" b="b"/>
              <a:pathLst>
                <a:path w="6739" h="501" extrusionOk="0">
                  <a:moveTo>
                    <a:pt x="601" y="0"/>
                  </a:moveTo>
                  <a:lnTo>
                    <a:pt x="6738" y="0"/>
                  </a:lnTo>
                  <a:cubicBezTo>
                    <a:pt x="6572" y="167"/>
                    <a:pt x="6438" y="334"/>
                    <a:pt x="6271" y="500"/>
                  </a:cubicBezTo>
                  <a:lnTo>
                    <a:pt x="0" y="500"/>
                  </a:ln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" name="Google Shape;2952;p44">
              <a:extLst>
                <a:ext uri="{FF2B5EF4-FFF2-40B4-BE49-F238E27FC236}">
                  <a16:creationId xmlns:a16="http://schemas.microsoft.com/office/drawing/2014/main" id="{D379273A-C5BA-E643-8EDD-ADFE55CE0BFD}"/>
                </a:ext>
              </a:extLst>
            </p:cNvPr>
            <p:cNvSpPr/>
            <p:nvPr/>
          </p:nvSpPr>
          <p:spPr>
            <a:xfrm>
              <a:off x="4448689" y="2846780"/>
              <a:ext cx="96987" cy="7585"/>
            </a:xfrm>
            <a:custGeom>
              <a:avLst/>
              <a:gdLst/>
              <a:ahLst/>
              <a:cxnLst/>
              <a:rect l="l" t="t" r="r" b="b"/>
              <a:pathLst>
                <a:path w="6406" h="501" extrusionOk="0">
                  <a:moveTo>
                    <a:pt x="301" y="0"/>
                  </a:moveTo>
                  <a:lnTo>
                    <a:pt x="6405" y="0"/>
                  </a:lnTo>
                  <a:cubicBezTo>
                    <a:pt x="6372" y="167"/>
                    <a:pt x="6372" y="334"/>
                    <a:pt x="6339" y="500"/>
                  </a:cubicBezTo>
                  <a:lnTo>
                    <a:pt x="1" y="500"/>
                  </a:lnTo>
                  <a:cubicBezTo>
                    <a:pt x="68" y="334"/>
                    <a:pt x="201" y="167"/>
                    <a:pt x="301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8" name="Google Shape;2953;p44">
              <a:extLst>
                <a:ext uri="{FF2B5EF4-FFF2-40B4-BE49-F238E27FC236}">
                  <a16:creationId xmlns:a16="http://schemas.microsoft.com/office/drawing/2014/main" id="{4D49258F-7550-FE4D-8105-500A06CE3D75}"/>
                </a:ext>
              </a:extLst>
            </p:cNvPr>
            <p:cNvSpPr/>
            <p:nvPr/>
          </p:nvSpPr>
          <p:spPr>
            <a:xfrm>
              <a:off x="4622927" y="2846780"/>
              <a:ext cx="96972" cy="7585"/>
            </a:xfrm>
            <a:custGeom>
              <a:avLst/>
              <a:gdLst/>
              <a:ahLst/>
              <a:cxnLst/>
              <a:rect l="l" t="t" r="r" b="b"/>
              <a:pathLst>
                <a:path w="6405" h="501" extrusionOk="0">
                  <a:moveTo>
                    <a:pt x="0" y="0"/>
                  </a:moveTo>
                  <a:lnTo>
                    <a:pt x="6138" y="0"/>
                  </a:lnTo>
                  <a:cubicBezTo>
                    <a:pt x="6205" y="167"/>
                    <a:pt x="6338" y="334"/>
                    <a:pt x="6405" y="500"/>
                  </a:cubicBezTo>
                  <a:lnTo>
                    <a:pt x="67" y="500"/>
                  </a:lnTo>
                  <a:cubicBezTo>
                    <a:pt x="34" y="334"/>
                    <a:pt x="0" y="167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9" name="Google Shape;2954;p44">
              <a:extLst>
                <a:ext uri="{FF2B5EF4-FFF2-40B4-BE49-F238E27FC236}">
                  <a16:creationId xmlns:a16="http://schemas.microsoft.com/office/drawing/2014/main" id="{407EC542-5F3D-5B4C-B6A2-B8DB56060397}"/>
                </a:ext>
              </a:extLst>
            </p:cNvPr>
            <p:cNvSpPr/>
            <p:nvPr/>
          </p:nvSpPr>
          <p:spPr>
            <a:xfrm>
              <a:off x="4792609" y="2846780"/>
              <a:ext cx="103028" cy="7585"/>
            </a:xfrm>
            <a:custGeom>
              <a:avLst/>
              <a:gdLst/>
              <a:ahLst/>
              <a:cxnLst/>
              <a:rect l="l" t="t" r="r" b="b"/>
              <a:pathLst>
                <a:path w="6805" h="501" extrusionOk="0">
                  <a:moveTo>
                    <a:pt x="0" y="0"/>
                  </a:moveTo>
                  <a:lnTo>
                    <a:pt x="6138" y="0"/>
                  </a:lnTo>
                  <a:cubicBezTo>
                    <a:pt x="6338" y="167"/>
                    <a:pt x="6538" y="334"/>
                    <a:pt x="6805" y="500"/>
                  </a:cubicBezTo>
                  <a:lnTo>
                    <a:pt x="501" y="500"/>
                  </a:lnTo>
                  <a:cubicBezTo>
                    <a:pt x="300" y="334"/>
                    <a:pt x="134" y="167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0" name="Google Shape;2955;p44">
              <a:extLst>
                <a:ext uri="{FF2B5EF4-FFF2-40B4-BE49-F238E27FC236}">
                  <a16:creationId xmlns:a16="http://schemas.microsoft.com/office/drawing/2014/main" id="{48682A0B-FE49-F24E-A0DD-1D81769A4EDF}"/>
                </a:ext>
              </a:extLst>
            </p:cNvPr>
            <p:cNvSpPr/>
            <p:nvPr/>
          </p:nvSpPr>
          <p:spPr>
            <a:xfrm>
              <a:off x="4961775" y="2846780"/>
              <a:ext cx="108599" cy="7585"/>
            </a:xfrm>
            <a:custGeom>
              <a:avLst/>
              <a:gdLst/>
              <a:ahLst/>
              <a:cxnLst/>
              <a:rect l="l" t="t" r="r" b="b"/>
              <a:pathLst>
                <a:path w="7173" h="501" extrusionOk="0">
                  <a:moveTo>
                    <a:pt x="1" y="0"/>
                  </a:moveTo>
                  <a:lnTo>
                    <a:pt x="6139" y="0"/>
                  </a:lnTo>
                  <a:cubicBezTo>
                    <a:pt x="6472" y="167"/>
                    <a:pt x="6806" y="334"/>
                    <a:pt x="7173" y="500"/>
                  </a:cubicBezTo>
                  <a:lnTo>
                    <a:pt x="835" y="500"/>
                  </a:lnTo>
                  <a:cubicBezTo>
                    <a:pt x="601" y="334"/>
                    <a:pt x="301" y="167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1" name="Google Shape;2956;p44">
              <a:extLst>
                <a:ext uri="{FF2B5EF4-FFF2-40B4-BE49-F238E27FC236}">
                  <a16:creationId xmlns:a16="http://schemas.microsoft.com/office/drawing/2014/main" id="{E3BDB814-4267-2A4F-AB6E-9DE3298D4FC9}"/>
                </a:ext>
              </a:extLst>
            </p:cNvPr>
            <p:cNvSpPr/>
            <p:nvPr/>
          </p:nvSpPr>
          <p:spPr>
            <a:xfrm>
              <a:off x="4071963" y="2859905"/>
              <a:ext cx="515139" cy="7585"/>
            </a:xfrm>
            <a:custGeom>
              <a:avLst/>
              <a:gdLst/>
              <a:ahLst/>
              <a:cxnLst/>
              <a:rect l="l" t="t" r="r" b="b"/>
              <a:pathLst>
                <a:path w="34025" h="501" extrusionOk="0">
                  <a:moveTo>
                    <a:pt x="33858" y="0"/>
                  </a:moveTo>
                  <a:lnTo>
                    <a:pt x="1035" y="0"/>
                  </a:lnTo>
                  <a:cubicBezTo>
                    <a:pt x="701" y="167"/>
                    <a:pt x="367" y="334"/>
                    <a:pt x="0" y="501"/>
                  </a:cubicBezTo>
                  <a:lnTo>
                    <a:pt x="33858" y="501"/>
                  </a:lnTo>
                  <a:lnTo>
                    <a:pt x="34025" y="501"/>
                  </a:lnTo>
                  <a:lnTo>
                    <a:pt x="34025" y="0"/>
                  </a:ln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2" name="Google Shape;2957;p44">
              <a:extLst>
                <a:ext uri="{FF2B5EF4-FFF2-40B4-BE49-F238E27FC236}">
                  <a16:creationId xmlns:a16="http://schemas.microsoft.com/office/drawing/2014/main" id="{F8BFCB52-E878-F046-B45C-5B49E4D978BD}"/>
                </a:ext>
              </a:extLst>
            </p:cNvPr>
            <p:cNvSpPr/>
            <p:nvPr/>
          </p:nvSpPr>
          <p:spPr>
            <a:xfrm>
              <a:off x="4587062" y="2859905"/>
              <a:ext cx="510597" cy="7585"/>
            </a:xfrm>
            <a:custGeom>
              <a:avLst/>
              <a:gdLst/>
              <a:ahLst/>
              <a:cxnLst/>
              <a:rect l="l" t="t" r="r" b="b"/>
              <a:pathLst>
                <a:path w="33725" h="501" extrusionOk="0">
                  <a:moveTo>
                    <a:pt x="32691" y="0"/>
                  </a:moveTo>
                  <a:lnTo>
                    <a:pt x="1" y="0"/>
                  </a:lnTo>
                  <a:lnTo>
                    <a:pt x="1" y="501"/>
                  </a:lnTo>
                  <a:lnTo>
                    <a:pt x="33725" y="501"/>
                  </a:lnTo>
                  <a:cubicBezTo>
                    <a:pt x="33358" y="334"/>
                    <a:pt x="33024" y="167"/>
                    <a:pt x="326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3" name="Google Shape;2958;p44">
              <a:extLst>
                <a:ext uri="{FF2B5EF4-FFF2-40B4-BE49-F238E27FC236}">
                  <a16:creationId xmlns:a16="http://schemas.microsoft.com/office/drawing/2014/main" id="{F9A70FD4-48E0-1D4A-AE33-115FBEDF48FC}"/>
                </a:ext>
              </a:extLst>
            </p:cNvPr>
            <p:cNvSpPr/>
            <p:nvPr/>
          </p:nvSpPr>
          <p:spPr>
            <a:xfrm>
              <a:off x="4427994" y="2896270"/>
              <a:ext cx="158077" cy="19198"/>
            </a:xfrm>
            <a:custGeom>
              <a:avLst/>
              <a:gdLst/>
              <a:ahLst/>
              <a:cxnLst/>
              <a:rect l="l" t="t" r="r" b="b"/>
              <a:pathLst>
                <a:path w="10441" h="1268" extrusionOk="0">
                  <a:moveTo>
                    <a:pt x="601" y="33"/>
                  </a:moveTo>
                  <a:cubicBezTo>
                    <a:pt x="267" y="33"/>
                    <a:pt x="0" y="300"/>
                    <a:pt x="0" y="667"/>
                  </a:cubicBezTo>
                  <a:cubicBezTo>
                    <a:pt x="0" y="1001"/>
                    <a:pt x="267" y="1268"/>
                    <a:pt x="601" y="1268"/>
                  </a:cubicBezTo>
                  <a:lnTo>
                    <a:pt x="10441" y="1268"/>
                  </a:lnTo>
                  <a:lnTo>
                    <a:pt x="10441" y="0"/>
                  </a:lnTo>
                  <a:lnTo>
                    <a:pt x="601" y="0"/>
                  </a:lnTo>
                  <a:close/>
                </a:path>
              </a:pathLst>
            </a:custGeom>
            <a:solidFill>
              <a:srgbClr val="001D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" name="Google Shape;2959;p44">
              <a:extLst>
                <a:ext uri="{FF2B5EF4-FFF2-40B4-BE49-F238E27FC236}">
                  <a16:creationId xmlns:a16="http://schemas.microsoft.com/office/drawing/2014/main" id="{30E13306-81BD-9C4E-B83A-836C33E8DA04}"/>
                </a:ext>
              </a:extLst>
            </p:cNvPr>
            <p:cNvSpPr/>
            <p:nvPr/>
          </p:nvSpPr>
          <p:spPr>
            <a:xfrm>
              <a:off x="4587062" y="2896770"/>
              <a:ext cx="154050" cy="19712"/>
            </a:xfrm>
            <a:custGeom>
              <a:avLst/>
              <a:gdLst/>
              <a:ahLst/>
              <a:cxnLst/>
              <a:rect l="l" t="t" r="r" b="b"/>
              <a:pathLst>
                <a:path w="10175" h="1302" extrusionOk="0">
                  <a:moveTo>
                    <a:pt x="9541" y="0"/>
                  </a:moveTo>
                  <a:lnTo>
                    <a:pt x="1" y="0"/>
                  </a:lnTo>
                  <a:lnTo>
                    <a:pt x="1" y="1301"/>
                  </a:lnTo>
                  <a:lnTo>
                    <a:pt x="9541" y="1301"/>
                  </a:lnTo>
                  <a:cubicBezTo>
                    <a:pt x="9875" y="1301"/>
                    <a:pt x="10175" y="1001"/>
                    <a:pt x="10175" y="668"/>
                  </a:cubicBezTo>
                  <a:cubicBezTo>
                    <a:pt x="10175" y="301"/>
                    <a:pt x="9875" y="0"/>
                    <a:pt x="9541" y="0"/>
                  </a:cubicBezTo>
                  <a:close/>
                </a:path>
              </a:pathLst>
            </a:custGeom>
            <a:solidFill>
              <a:srgbClr val="002C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5" name="Google Shape;2960;p44">
              <a:extLst>
                <a:ext uri="{FF2B5EF4-FFF2-40B4-BE49-F238E27FC236}">
                  <a16:creationId xmlns:a16="http://schemas.microsoft.com/office/drawing/2014/main" id="{069FF8F8-690C-A54B-BAFB-8CD6B256C21D}"/>
                </a:ext>
              </a:extLst>
            </p:cNvPr>
            <p:cNvSpPr/>
            <p:nvPr/>
          </p:nvSpPr>
          <p:spPr>
            <a:xfrm>
              <a:off x="4294662" y="2348834"/>
              <a:ext cx="291929" cy="82331"/>
            </a:xfrm>
            <a:custGeom>
              <a:avLst/>
              <a:gdLst/>
              <a:ahLst/>
              <a:cxnLst/>
              <a:rect l="l" t="t" r="r" b="b"/>
              <a:pathLst>
                <a:path w="19282" h="5438" extrusionOk="0">
                  <a:moveTo>
                    <a:pt x="1" y="1"/>
                  </a:moveTo>
                  <a:lnTo>
                    <a:pt x="19281" y="1"/>
                  </a:lnTo>
                  <a:lnTo>
                    <a:pt x="19281" y="5438"/>
                  </a:lnTo>
                  <a:lnTo>
                    <a:pt x="1" y="543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6" name="Google Shape;2961;p44">
              <a:extLst>
                <a:ext uri="{FF2B5EF4-FFF2-40B4-BE49-F238E27FC236}">
                  <a16:creationId xmlns:a16="http://schemas.microsoft.com/office/drawing/2014/main" id="{FFF13E12-011B-4A4C-B880-A3BB76CDE491}"/>
                </a:ext>
              </a:extLst>
            </p:cNvPr>
            <p:cNvSpPr/>
            <p:nvPr/>
          </p:nvSpPr>
          <p:spPr>
            <a:xfrm>
              <a:off x="4586063" y="2348834"/>
              <a:ext cx="312111" cy="82331"/>
            </a:xfrm>
            <a:custGeom>
              <a:avLst/>
              <a:gdLst/>
              <a:ahLst/>
              <a:cxnLst/>
              <a:rect l="l" t="t" r="r" b="b"/>
              <a:pathLst>
                <a:path w="20615" h="5438" extrusionOk="0">
                  <a:moveTo>
                    <a:pt x="0" y="1"/>
                  </a:moveTo>
                  <a:lnTo>
                    <a:pt x="20615" y="1"/>
                  </a:lnTo>
                  <a:lnTo>
                    <a:pt x="20615" y="5438"/>
                  </a:lnTo>
                  <a:lnTo>
                    <a:pt x="0" y="543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7" name="Google Shape;2962;p44">
              <a:extLst>
                <a:ext uri="{FF2B5EF4-FFF2-40B4-BE49-F238E27FC236}">
                  <a16:creationId xmlns:a16="http://schemas.microsoft.com/office/drawing/2014/main" id="{66FFE62D-51DE-654F-8CF1-5C0643902FD0}"/>
                </a:ext>
              </a:extLst>
            </p:cNvPr>
            <p:cNvSpPr/>
            <p:nvPr/>
          </p:nvSpPr>
          <p:spPr>
            <a:xfrm>
              <a:off x="4363349" y="2460441"/>
              <a:ext cx="222725" cy="77290"/>
            </a:xfrm>
            <a:custGeom>
              <a:avLst/>
              <a:gdLst/>
              <a:ahLst/>
              <a:cxnLst/>
              <a:rect l="l" t="t" r="r" b="b"/>
              <a:pathLst>
                <a:path w="14711" h="5105" extrusionOk="0">
                  <a:moveTo>
                    <a:pt x="1" y="1"/>
                  </a:moveTo>
                  <a:lnTo>
                    <a:pt x="14711" y="1"/>
                  </a:lnTo>
                  <a:lnTo>
                    <a:pt x="14711" y="5104"/>
                  </a:lnTo>
                  <a:lnTo>
                    <a:pt x="1" y="510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8" name="Google Shape;2963;p44">
              <a:extLst>
                <a:ext uri="{FF2B5EF4-FFF2-40B4-BE49-F238E27FC236}">
                  <a16:creationId xmlns:a16="http://schemas.microsoft.com/office/drawing/2014/main" id="{B1D75739-2EED-5449-99C2-B21AB79BD40B}"/>
                </a:ext>
              </a:extLst>
            </p:cNvPr>
            <p:cNvSpPr/>
            <p:nvPr/>
          </p:nvSpPr>
          <p:spPr>
            <a:xfrm>
              <a:off x="4586063" y="2460441"/>
              <a:ext cx="218682" cy="77290"/>
            </a:xfrm>
            <a:custGeom>
              <a:avLst/>
              <a:gdLst/>
              <a:ahLst/>
              <a:cxnLst/>
              <a:rect l="l" t="t" r="r" b="b"/>
              <a:pathLst>
                <a:path w="14444" h="5105" extrusionOk="0">
                  <a:moveTo>
                    <a:pt x="0" y="1"/>
                  </a:moveTo>
                  <a:lnTo>
                    <a:pt x="14444" y="1"/>
                  </a:lnTo>
                  <a:lnTo>
                    <a:pt x="14444" y="5104"/>
                  </a:lnTo>
                  <a:lnTo>
                    <a:pt x="0" y="510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9" name="Google Shape;2964;p44">
              <a:extLst>
                <a:ext uri="{FF2B5EF4-FFF2-40B4-BE49-F238E27FC236}">
                  <a16:creationId xmlns:a16="http://schemas.microsoft.com/office/drawing/2014/main" id="{F04FD639-894C-E240-B0D7-4FCC81AAC185}"/>
                </a:ext>
              </a:extLst>
            </p:cNvPr>
            <p:cNvSpPr/>
            <p:nvPr/>
          </p:nvSpPr>
          <p:spPr>
            <a:xfrm>
              <a:off x="4290120" y="2561450"/>
              <a:ext cx="215669" cy="166162"/>
            </a:xfrm>
            <a:custGeom>
              <a:avLst/>
              <a:gdLst/>
              <a:ahLst/>
              <a:cxnLst/>
              <a:rect l="l" t="t" r="r" b="b"/>
              <a:pathLst>
                <a:path w="14245" h="10975" extrusionOk="0">
                  <a:moveTo>
                    <a:pt x="1" y="0"/>
                  </a:moveTo>
                  <a:lnTo>
                    <a:pt x="14244" y="0"/>
                  </a:lnTo>
                  <a:lnTo>
                    <a:pt x="14244" y="10975"/>
                  </a:lnTo>
                  <a:lnTo>
                    <a:pt x="1" y="1097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0" name="Google Shape;2965;p44">
              <a:extLst>
                <a:ext uri="{FF2B5EF4-FFF2-40B4-BE49-F238E27FC236}">
                  <a16:creationId xmlns:a16="http://schemas.microsoft.com/office/drawing/2014/main" id="{B0AAE631-C936-EF49-BE98-B7A78AD6F415}"/>
                </a:ext>
              </a:extLst>
            </p:cNvPr>
            <p:cNvSpPr/>
            <p:nvPr/>
          </p:nvSpPr>
          <p:spPr>
            <a:xfrm>
              <a:off x="4741090" y="2561450"/>
              <a:ext cx="152036" cy="17684"/>
            </a:xfrm>
            <a:custGeom>
              <a:avLst/>
              <a:gdLst/>
              <a:ahLst/>
              <a:cxnLst/>
              <a:rect l="l" t="t" r="r" b="b"/>
              <a:pathLst>
                <a:path w="10042" h="1168" extrusionOk="0">
                  <a:moveTo>
                    <a:pt x="1" y="0"/>
                  </a:moveTo>
                  <a:lnTo>
                    <a:pt x="10041" y="0"/>
                  </a:lnTo>
                  <a:lnTo>
                    <a:pt x="10041" y="1168"/>
                  </a:lnTo>
                  <a:lnTo>
                    <a:pt x="1" y="116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1" name="Google Shape;2966;p44">
              <a:extLst>
                <a:ext uri="{FF2B5EF4-FFF2-40B4-BE49-F238E27FC236}">
                  <a16:creationId xmlns:a16="http://schemas.microsoft.com/office/drawing/2014/main" id="{C6E8D8F7-41A1-9A46-B2C1-D8DDF3E549AC}"/>
                </a:ext>
              </a:extLst>
            </p:cNvPr>
            <p:cNvSpPr/>
            <p:nvPr/>
          </p:nvSpPr>
          <p:spPr>
            <a:xfrm>
              <a:off x="4741090" y="2598814"/>
              <a:ext cx="152036" cy="17684"/>
            </a:xfrm>
            <a:custGeom>
              <a:avLst/>
              <a:gdLst/>
              <a:ahLst/>
              <a:cxnLst/>
              <a:rect l="l" t="t" r="r" b="b"/>
              <a:pathLst>
                <a:path w="10042" h="1168" extrusionOk="0">
                  <a:moveTo>
                    <a:pt x="1" y="1"/>
                  </a:moveTo>
                  <a:lnTo>
                    <a:pt x="10041" y="1"/>
                  </a:lnTo>
                  <a:lnTo>
                    <a:pt x="10041" y="1168"/>
                  </a:lnTo>
                  <a:lnTo>
                    <a:pt x="1" y="116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2" name="Google Shape;2967;p44">
              <a:extLst>
                <a:ext uri="{FF2B5EF4-FFF2-40B4-BE49-F238E27FC236}">
                  <a16:creationId xmlns:a16="http://schemas.microsoft.com/office/drawing/2014/main" id="{740F461B-079E-6A44-B5DA-07AE4BE0D72E}"/>
                </a:ext>
              </a:extLst>
            </p:cNvPr>
            <p:cNvSpPr/>
            <p:nvPr/>
          </p:nvSpPr>
          <p:spPr>
            <a:xfrm>
              <a:off x="4741090" y="2635178"/>
              <a:ext cx="152036" cy="17684"/>
            </a:xfrm>
            <a:custGeom>
              <a:avLst/>
              <a:gdLst/>
              <a:ahLst/>
              <a:cxnLst/>
              <a:rect l="l" t="t" r="r" b="b"/>
              <a:pathLst>
                <a:path w="10042" h="1168" extrusionOk="0">
                  <a:moveTo>
                    <a:pt x="1" y="0"/>
                  </a:moveTo>
                  <a:lnTo>
                    <a:pt x="10041" y="0"/>
                  </a:lnTo>
                  <a:lnTo>
                    <a:pt x="10041" y="1168"/>
                  </a:lnTo>
                  <a:lnTo>
                    <a:pt x="1" y="116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" name="Google Shape;2968;p44">
              <a:extLst>
                <a:ext uri="{FF2B5EF4-FFF2-40B4-BE49-F238E27FC236}">
                  <a16:creationId xmlns:a16="http://schemas.microsoft.com/office/drawing/2014/main" id="{503E441B-39E0-854F-9374-231F8D6FD453}"/>
                </a:ext>
              </a:extLst>
            </p:cNvPr>
            <p:cNvSpPr/>
            <p:nvPr/>
          </p:nvSpPr>
          <p:spPr>
            <a:xfrm>
              <a:off x="4741090" y="2672542"/>
              <a:ext cx="152036" cy="17699"/>
            </a:xfrm>
            <a:custGeom>
              <a:avLst/>
              <a:gdLst/>
              <a:ahLst/>
              <a:cxnLst/>
              <a:rect l="l" t="t" r="r" b="b"/>
              <a:pathLst>
                <a:path w="10042" h="1169" extrusionOk="0">
                  <a:moveTo>
                    <a:pt x="1" y="1"/>
                  </a:moveTo>
                  <a:lnTo>
                    <a:pt x="10041" y="1"/>
                  </a:lnTo>
                  <a:lnTo>
                    <a:pt x="10041" y="1168"/>
                  </a:lnTo>
                  <a:lnTo>
                    <a:pt x="1" y="116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4" name="Google Shape;2969;p44">
              <a:extLst>
                <a:ext uri="{FF2B5EF4-FFF2-40B4-BE49-F238E27FC236}">
                  <a16:creationId xmlns:a16="http://schemas.microsoft.com/office/drawing/2014/main" id="{66E871B6-0E2C-D947-9B1D-626896FC9F23}"/>
                </a:ext>
              </a:extLst>
            </p:cNvPr>
            <p:cNvSpPr/>
            <p:nvPr/>
          </p:nvSpPr>
          <p:spPr>
            <a:xfrm>
              <a:off x="4741090" y="2709921"/>
              <a:ext cx="152036" cy="17684"/>
            </a:xfrm>
            <a:custGeom>
              <a:avLst/>
              <a:gdLst/>
              <a:ahLst/>
              <a:cxnLst/>
              <a:rect l="l" t="t" r="r" b="b"/>
              <a:pathLst>
                <a:path w="10042" h="1168" extrusionOk="0">
                  <a:moveTo>
                    <a:pt x="1" y="0"/>
                  </a:moveTo>
                  <a:lnTo>
                    <a:pt x="10041" y="0"/>
                  </a:lnTo>
                  <a:lnTo>
                    <a:pt x="10041" y="1168"/>
                  </a:lnTo>
                  <a:lnTo>
                    <a:pt x="1" y="116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5" name="Google Shape;2970;p44">
              <a:extLst>
                <a:ext uri="{FF2B5EF4-FFF2-40B4-BE49-F238E27FC236}">
                  <a16:creationId xmlns:a16="http://schemas.microsoft.com/office/drawing/2014/main" id="{67F769FB-F353-C245-B103-67646A2898BE}"/>
                </a:ext>
              </a:extLst>
            </p:cNvPr>
            <p:cNvSpPr/>
            <p:nvPr/>
          </p:nvSpPr>
          <p:spPr>
            <a:xfrm>
              <a:off x="4557783" y="2561450"/>
              <a:ext cx="28282" cy="17684"/>
            </a:xfrm>
            <a:custGeom>
              <a:avLst/>
              <a:gdLst/>
              <a:ahLst/>
              <a:cxnLst/>
              <a:rect l="l" t="t" r="r" b="b"/>
              <a:pathLst>
                <a:path w="1868" h="1168" extrusionOk="0">
                  <a:moveTo>
                    <a:pt x="0" y="0"/>
                  </a:moveTo>
                  <a:lnTo>
                    <a:pt x="1868" y="0"/>
                  </a:lnTo>
                  <a:lnTo>
                    <a:pt x="1868" y="1168"/>
                  </a:lnTo>
                  <a:lnTo>
                    <a:pt x="0" y="116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6" name="Google Shape;2971;p44">
              <a:extLst>
                <a:ext uri="{FF2B5EF4-FFF2-40B4-BE49-F238E27FC236}">
                  <a16:creationId xmlns:a16="http://schemas.microsoft.com/office/drawing/2014/main" id="{EF888724-879D-9641-A2D4-DC03307F5A44}"/>
                </a:ext>
              </a:extLst>
            </p:cNvPr>
            <p:cNvSpPr/>
            <p:nvPr/>
          </p:nvSpPr>
          <p:spPr>
            <a:xfrm>
              <a:off x="4586063" y="2561450"/>
              <a:ext cx="123240" cy="17684"/>
            </a:xfrm>
            <a:custGeom>
              <a:avLst/>
              <a:gdLst/>
              <a:ahLst/>
              <a:cxnLst/>
              <a:rect l="l" t="t" r="r" b="b"/>
              <a:pathLst>
                <a:path w="8140" h="1168" extrusionOk="0">
                  <a:moveTo>
                    <a:pt x="0" y="0"/>
                  </a:moveTo>
                  <a:lnTo>
                    <a:pt x="8139" y="0"/>
                  </a:lnTo>
                  <a:lnTo>
                    <a:pt x="8139" y="1168"/>
                  </a:lnTo>
                  <a:lnTo>
                    <a:pt x="0" y="116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7" name="Google Shape;2972;p44">
              <a:extLst>
                <a:ext uri="{FF2B5EF4-FFF2-40B4-BE49-F238E27FC236}">
                  <a16:creationId xmlns:a16="http://schemas.microsoft.com/office/drawing/2014/main" id="{FFBCDA98-EB11-8B43-AB38-1ECBC9C6CAC3}"/>
                </a:ext>
              </a:extLst>
            </p:cNvPr>
            <p:cNvSpPr/>
            <p:nvPr/>
          </p:nvSpPr>
          <p:spPr>
            <a:xfrm>
              <a:off x="4557783" y="2598814"/>
              <a:ext cx="28282" cy="17684"/>
            </a:xfrm>
            <a:custGeom>
              <a:avLst/>
              <a:gdLst/>
              <a:ahLst/>
              <a:cxnLst/>
              <a:rect l="l" t="t" r="r" b="b"/>
              <a:pathLst>
                <a:path w="1868" h="1168" extrusionOk="0">
                  <a:moveTo>
                    <a:pt x="0" y="1"/>
                  </a:moveTo>
                  <a:lnTo>
                    <a:pt x="1868" y="1"/>
                  </a:lnTo>
                  <a:lnTo>
                    <a:pt x="1868" y="1168"/>
                  </a:lnTo>
                  <a:lnTo>
                    <a:pt x="0" y="116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8" name="Google Shape;2973;p44">
              <a:extLst>
                <a:ext uri="{FF2B5EF4-FFF2-40B4-BE49-F238E27FC236}">
                  <a16:creationId xmlns:a16="http://schemas.microsoft.com/office/drawing/2014/main" id="{29603352-81CB-514D-AAC9-A808746F7C8A}"/>
                </a:ext>
              </a:extLst>
            </p:cNvPr>
            <p:cNvSpPr/>
            <p:nvPr/>
          </p:nvSpPr>
          <p:spPr>
            <a:xfrm>
              <a:off x="4586063" y="2598814"/>
              <a:ext cx="123240" cy="17684"/>
            </a:xfrm>
            <a:custGeom>
              <a:avLst/>
              <a:gdLst/>
              <a:ahLst/>
              <a:cxnLst/>
              <a:rect l="l" t="t" r="r" b="b"/>
              <a:pathLst>
                <a:path w="8140" h="1168" extrusionOk="0">
                  <a:moveTo>
                    <a:pt x="0" y="1"/>
                  </a:moveTo>
                  <a:lnTo>
                    <a:pt x="8139" y="1"/>
                  </a:lnTo>
                  <a:lnTo>
                    <a:pt x="8139" y="1168"/>
                  </a:lnTo>
                  <a:lnTo>
                    <a:pt x="0" y="116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9" name="Google Shape;2974;p44">
              <a:extLst>
                <a:ext uri="{FF2B5EF4-FFF2-40B4-BE49-F238E27FC236}">
                  <a16:creationId xmlns:a16="http://schemas.microsoft.com/office/drawing/2014/main" id="{1E5EDFC5-1330-364E-96BC-E338D0AC4C99}"/>
                </a:ext>
              </a:extLst>
            </p:cNvPr>
            <p:cNvSpPr/>
            <p:nvPr/>
          </p:nvSpPr>
          <p:spPr>
            <a:xfrm>
              <a:off x="4557783" y="2635178"/>
              <a:ext cx="28282" cy="17684"/>
            </a:xfrm>
            <a:custGeom>
              <a:avLst/>
              <a:gdLst/>
              <a:ahLst/>
              <a:cxnLst/>
              <a:rect l="l" t="t" r="r" b="b"/>
              <a:pathLst>
                <a:path w="1868" h="1168" extrusionOk="0">
                  <a:moveTo>
                    <a:pt x="0" y="0"/>
                  </a:moveTo>
                  <a:lnTo>
                    <a:pt x="1868" y="0"/>
                  </a:lnTo>
                  <a:lnTo>
                    <a:pt x="1868" y="1168"/>
                  </a:lnTo>
                  <a:lnTo>
                    <a:pt x="0" y="116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" name="Google Shape;2975;p44">
              <a:extLst>
                <a:ext uri="{FF2B5EF4-FFF2-40B4-BE49-F238E27FC236}">
                  <a16:creationId xmlns:a16="http://schemas.microsoft.com/office/drawing/2014/main" id="{439BB864-09D8-974D-842F-5F6551AEC6DE}"/>
                </a:ext>
              </a:extLst>
            </p:cNvPr>
            <p:cNvSpPr/>
            <p:nvPr/>
          </p:nvSpPr>
          <p:spPr>
            <a:xfrm>
              <a:off x="4586063" y="2635178"/>
              <a:ext cx="123240" cy="17684"/>
            </a:xfrm>
            <a:custGeom>
              <a:avLst/>
              <a:gdLst/>
              <a:ahLst/>
              <a:cxnLst/>
              <a:rect l="l" t="t" r="r" b="b"/>
              <a:pathLst>
                <a:path w="8140" h="1168" extrusionOk="0">
                  <a:moveTo>
                    <a:pt x="0" y="0"/>
                  </a:moveTo>
                  <a:lnTo>
                    <a:pt x="8139" y="0"/>
                  </a:lnTo>
                  <a:lnTo>
                    <a:pt x="8139" y="1168"/>
                  </a:lnTo>
                  <a:lnTo>
                    <a:pt x="0" y="116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1" name="Google Shape;2976;p44">
              <a:extLst>
                <a:ext uri="{FF2B5EF4-FFF2-40B4-BE49-F238E27FC236}">
                  <a16:creationId xmlns:a16="http://schemas.microsoft.com/office/drawing/2014/main" id="{F327D185-8191-F840-9F76-4B64E651CB6F}"/>
                </a:ext>
              </a:extLst>
            </p:cNvPr>
            <p:cNvSpPr/>
            <p:nvPr/>
          </p:nvSpPr>
          <p:spPr>
            <a:xfrm>
              <a:off x="4557783" y="2672542"/>
              <a:ext cx="28282" cy="17699"/>
            </a:xfrm>
            <a:custGeom>
              <a:avLst/>
              <a:gdLst/>
              <a:ahLst/>
              <a:cxnLst/>
              <a:rect l="l" t="t" r="r" b="b"/>
              <a:pathLst>
                <a:path w="1868" h="1169" extrusionOk="0">
                  <a:moveTo>
                    <a:pt x="0" y="1"/>
                  </a:moveTo>
                  <a:lnTo>
                    <a:pt x="1868" y="1"/>
                  </a:lnTo>
                  <a:lnTo>
                    <a:pt x="1868" y="1168"/>
                  </a:lnTo>
                  <a:lnTo>
                    <a:pt x="0" y="116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2" name="Google Shape;2977;p44">
              <a:extLst>
                <a:ext uri="{FF2B5EF4-FFF2-40B4-BE49-F238E27FC236}">
                  <a16:creationId xmlns:a16="http://schemas.microsoft.com/office/drawing/2014/main" id="{982CB37F-605D-F448-9231-A04A137861E3}"/>
                </a:ext>
              </a:extLst>
            </p:cNvPr>
            <p:cNvSpPr/>
            <p:nvPr/>
          </p:nvSpPr>
          <p:spPr>
            <a:xfrm>
              <a:off x="4586063" y="2672542"/>
              <a:ext cx="123240" cy="17699"/>
            </a:xfrm>
            <a:custGeom>
              <a:avLst/>
              <a:gdLst/>
              <a:ahLst/>
              <a:cxnLst/>
              <a:rect l="l" t="t" r="r" b="b"/>
              <a:pathLst>
                <a:path w="8140" h="1169" extrusionOk="0">
                  <a:moveTo>
                    <a:pt x="0" y="1"/>
                  </a:moveTo>
                  <a:lnTo>
                    <a:pt x="8139" y="1"/>
                  </a:lnTo>
                  <a:lnTo>
                    <a:pt x="8139" y="1168"/>
                  </a:lnTo>
                  <a:lnTo>
                    <a:pt x="0" y="116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3" name="Google Shape;2978;p44">
              <a:extLst>
                <a:ext uri="{FF2B5EF4-FFF2-40B4-BE49-F238E27FC236}">
                  <a16:creationId xmlns:a16="http://schemas.microsoft.com/office/drawing/2014/main" id="{61EB2951-60E8-9748-BA2B-76144027AD4D}"/>
                </a:ext>
              </a:extLst>
            </p:cNvPr>
            <p:cNvSpPr/>
            <p:nvPr/>
          </p:nvSpPr>
          <p:spPr>
            <a:xfrm>
              <a:off x="4557783" y="2709921"/>
              <a:ext cx="28282" cy="17684"/>
            </a:xfrm>
            <a:custGeom>
              <a:avLst/>
              <a:gdLst/>
              <a:ahLst/>
              <a:cxnLst/>
              <a:rect l="l" t="t" r="r" b="b"/>
              <a:pathLst>
                <a:path w="1868" h="1168" extrusionOk="0">
                  <a:moveTo>
                    <a:pt x="0" y="0"/>
                  </a:moveTo>
                  <a:lnTo>
                    <a:pt x="1868" y="0"/>
                  </a:lnTo>
                  <a:lnTo>
                    <a:pt x="1868" y="1168"/>
                  </a:lnTo>
                  <a:lnTo>
                    <a:pt x="0" y="116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4" name="Google Shape;2979;p44">
              <a:extLst>
                <a:ext uri="{FF2B5EF4-FFF2-40B4-BE49-F238E27FC236}">
                  <a16:creationId xmlns:a16="http://schemas.microsoft.com/office/drawing/2014/main" id="{BB15DF4B-2527-C445-999A-B59732F52780}"/>
                </a:ext>
              </a:extLst>
            </p:cNvPr>
            <p:cNvSpPr/>
            <p:nvPr/>
          </p:nvSpPr>
          <p:spPr>
            <a:xfrm>
              <a:off x="4586063" y="2709921"/>
              <a:ext cx="123240" cy="17684"/>
            </a:xfrm>
            <a:custGeom>
              <a:avLst/>
              <a:gdLst/>
              <a:ahLst/>
              <a:cxnLst/>
              <a:rect l="l" t="t" r="r" b="b"/>
              <a:pathLst>
                <a:path w="8140" h="1168" extrusionOk="0">
                  <a:moveTo>
                    <a:pt x="0" y="0"/>
                  </a:moveTo>
                  <a:lnTo>
                    <a:pt x="8139" y="0"/>
                  </a:lnTo>
                  <a:lnTo>
                    <a:pt x="8139" y="1168"/>
                  </a:lnTo>
                  <a:lnTo>
                    <a:pt x="0" y="116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95" name="Google Shape;2980;p44">
            <a:extLst>
              <a:ext uri="{FF2B5EF4-FFF2-40B4-BE49-F238E27FC236}">
                <a16:creationId xmlns:a16="http://schemas.microsoft.com/office/drawing/2014/main" id="{7E7A0D74-BF57-BC4F-A279-30F26D9D11CF}"/>
              </a:ext>
            </a:extLst>
          </p:cNvPr>
          <p:cNvSpPr txBox="1"/>
          <p:nvPr/>
        </p:nvSpPr>
        <p:spPr>
          <a:xfrm flipH="1">
            <a:off x="10445132" y="2580166"/>
            <a:ext cx="1393300" cy="641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rPr>
              <a:t>AMAÇ</a:t>
            </a:r>
            <a:endParaRPr sz="25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sp>
        <p:nvSpPr>
          <p:cNvPr id="96" name="Google Shape;2981;p44">
            <a:extLst>
              <a:ext uri="{FF2B5EF4-FFF2-40B4-BE49-F238E27FC236}">
                <a16:creationId xmlns:a16="http://schemas.microsoft.com/office/drawing/2014/main" id="{1427AACE-BD23-A949-A678-5FA62714A07F}"/>
              </a:ext>
            </a:extLst>
          </p:cNvPr>
          <p:cNvSpPr txBox="1"/>
          <p:nvPr/>
        </p:nvSpPr>
        <p:spPr>
          <a:xfrm>
            <a:off x="10356403" y="3899293"/>
            <a:ext cx="1623552" cy="641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rPr>
              <a:t>ARAÇ</a:t>
            </a:r>
            <a:endParaRPr sz="2500" b="1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sp>
        <p:nvSpPr>
          <p:cNvPr id="97" name="Google Shape;2982;p44">
            <a:extLst>
              <a:ext uri="{FF2B5EF4-FFF2-40B4-BE49-F238E27FC236}">
                <a16:creationId xmlns:a16="http://schemas.microsoft.com/office/drawing/2014/main" id="{F01CE1F1-3DC8-4E4C-95BF-C395A530B6DD}"/>
              </a:ext>
            </a:extLst>
          </p:cNvPr>
          <p:cNvSpPr txBox="1"/>
          <p:nvPr/>
        </p:nvSpPr>
        <p:spPr>
          <a:xfrm>
            <a:off x="6300357" y="3809612"/>
            <a:ext cx="2289955" cy="786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u="sng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Sözel</a:t>
            </a:r>
            <a:r>
              <a:rPr lang="en" sz="1400" b="1" u="sng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400" b="1" u="sng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Dil</a:t>
            </a:r>
            <a:endParaRPr lang="en" sz="1400" b="1" u="sng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Konuşmaya</a:t>
            </a:r>
            <a:r>
              <a:rPr lang="en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4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dayalı</a:t>
            </a:r>
            <a:r>
              <a:rPr lang="en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4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diller</a:t>
            </a:r>
            <a:r>
              <a:rPr lang="en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(</a:t>
            </a:r>
            <a:r>
              <a:rPr lang="en" sz="14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Türkçe</a:t>
            </a:r>
            <a:r>
              <a:rPr lang="en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, </a:t>
            </a:r>
            <a:r>
              <a:rPr lang="en" sz="14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İngilizce</a:t>
            </a:r>
            <a:r>
              <a:rPr lang="en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vb.)</a:t>
            </a:r>
            <a:endParaRPr sz="14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98" name="Google Shape;2983;p44">
            <a:extLst>
              <a:ext uri="{FF2B5EF4-FFF2-40B4-BE49-F238E27FC236}">
                <a16:creationId xmlns:a16="http://schemas.microsoft.com/office/drawing/2014/main" id="{9EEEDB61-1160-8E4B-927B-B8B4C7BA8CED}"/>
              </a:ext>
            </a:extLst>
          </p:cNvPr>
          <p:cNvSpPr txBox="1"/>
          <p:nvPr/>
        </p:nvSpPr>
        <p:spPr>
          <a:xfrm flipH="1">
            <a:off x="6547698" y="2519360"/>
            <a:ext cx="4193962" cy="786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Duygu, düşünce ya da fikir aktarmak</a:t>
            </a:r>
            <a:endParaRPr sz="14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99" name="Google Shape;2984;p44">
            <a:extLst>
              <a:ext uri="{FF2B5EF4-FFF2-40B4-BE49-F238E27FC236}">
                <a16:creationId xmlns:a16="http://schemas.microsoft.com/office/drawing/2014/main" id="{42463497-C50D-854F-898E-F1AA5CB3CB56}"/>
              </a:ext>
            </a:extLst>
          </p:cNvPr>
          <p:cNvSpPr txBox="1"/>
          <p:nvPr/>
        </p:nvSpPr>
        <p:spPr>
          <a:xfrm flipH="1">
            <a:off x="6413825" y="5123271"/>
            <a:ext cx="1025474" cy="786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Konuşma</a:t>
            </a:r>
            <a:endParaRPr sz="14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100" name="Google Shape;2985;p44">
            <a:extLst>
              <a:ext uri="{FF2B5EF4-FFF2-40B4-BE49-F238E27FC236}">
                <a16:creationId xmlns:a16="http://schemas.microsoft.com/office/drawing/2014/main" id="{4B74083D-DEB9-A241-ABA7-42A2ED41B860}"/>
              </a:ext>
            </a:extLst>
          </p:cNvPr>
          <p:cNvSpPr txBox="1"/>
          <p:nvPr/>
        </p:nvSpPr>
        <p:spPr>
          <a:xfrm flipH="1">
            <a:off x="10851909" y="5279457"/>
            <a:ext cx="1073754" cy="641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 dirty="0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rPr>
              <a:t>YOL</a:t>
            </a:r>
            <a:endParaRPr sz="2500" b="1" dirty="0">
              <a:solidFill>
                <a:schemeClr val="accent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cxnSp>
        <p:nvCxnSpPr>
          <p:cNvPr id="101" name="Google Shape;2986;p44">
            <a:extLst>
              <a:ext uri="{FF2B5EF4-FFF2-40B4-BE49-F238E27FC236}">
                <a16:creationId xmlns:a16="http://schemas.microsoft.com/office/drawing/2014/main" id="{E890ABEB-EAEA-1F4B-B16D-5C8D667235E8}"/>
              </a:ext>
            </a:extLst>
          </p:cNvPr>
          <p:cNvCxnSpPr>
            <a:cxnSpLocks/>
          </p:cNvCxnSpPr>
          <p:nvPr/>
        </p:nvCxnSpPr>
        <p:spPr>
          <a:xfrm flipH="1">
            <a:off x="3341388" y="2931697"/>
            <a:ext cx="2982944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102" name="Google Shape;2987;p44">
            <a:extLst>
              <a:ext uri="{FF2B5EF4-FFF2-40B4-BE49-F238E27FC236}">
                <a16:creationId xmlns:a16="http://schemas.microsoft.com/office/drawing/2014/main" id="{822DA019-5590-544E-885C-9235A3ECCBC2}"/>
              </a:ext>
            </a:extLst>
          </p:cNvPr>
          <p:cNvCxnSpPr>
            <a:cxnSpLocks/>
          </p:cNvCxnSpPr>
          <p:nvPr/>
        </p:nvCxnSpPr>
        <p:spPr>
          <a:xfrm flipH="1">
            <a:off x="3299738" y="5579522"/>
            <a:ext cx="294049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103" name="Google Shape;2988;p44">
            <a:extLst>
              <a:ext uri="{FF2B5EF4-FFF2-40B4-BE49-F238E27FC236}">
                <a16:creationId xmlns:a16="http://schemas.microsoft.com/office/drawing/2014/main" id="{ABEC15F1-D953-D542-BC73-A82C5450465A}"/>
              </a:ext>
            </a:extLst>
          </p:cNvPr>
          <p:cNvCxnSpPr>
            <a:cxnSpLocks/>
          </p:cNvCxnSpPr>
          <p:nvPr/>
        </p:nvCxnSpPr>
        <p:spPr>
          <a:xfrm flipH="1">
            <a:off x="3341556" y="4118107"/>
            <a:ext cx="2996238" cy="0"/>
          </a:xfrm>
          <a:prstGeom prst="straightConnector1">
            <a:avLst/>
          </a:prstGeom>
          <a:noFill/>
          <a:ln w="38100" cap="flat" cmpd="sng">
            <a:solidFill>
              <a:schemeClr val="accent3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104" name="Google Shape;2989;p44">
            <a:extLst>
              <a:ext uri="{FF2B5EF4-FFF2-40B4-BE49-F238E27FC236}">
                <a16:creationId xmlns:a16="http://schemas.microsoft.com/office/drawing/2014/main" id="{86D0981B-F9A2-5746-818C-63AB28045FFF}"/>
              </a:ext>
            </a:extLst>
          </p:cNvPr>
          <p:cNvSpPr/>
          <p:nvPr/>
        </p:nvSpPr>
        <p:spPr>
          <a:xfrm flipH="1">
            <a:off x="4527707" y="2802385"/>
            <a:ext cx="1276731" cy="196723"/>
          </a:xfrm>
          <a:custGeom>
            <a:avLst/>
            <a:gdLst/>
            <a:ahLst/>
            <a:cxnLst/>
            <a:rect l="l" t="t" r="r" b="b"/>
            <a:pathLst>
              <a:path w="8907" h="6005" extrusionOk="0">
                <a:moveTo>
                  <a:pt x="0" y="0"/>
                </a:moveTo>
                <a:lnTo>
                  <a:pt x="0" y="6004"/>
                </a:lnTo>
                <a:lnTo>
                  <a:pt x="8906" y="6004"/>
                </a:lnTo>
                <a:lnTo>
                  <a:pt x="890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5" name="Google Shape;2990;p44">
            <a:extLst>
              <a:ext uri="{FF2B5EF4-FFF2-40B4-BE49-F238E27FC236}">
                <a16:creationId xmlns:a16="http://schemas.microsoft.com/office/drawing/2014/main" id="{DE9DAD85-3D0D-1246-B7B4-1325C4755E14}"/>
              </a:ext>
            </a:extLst>
          </p:cNvPr>
          <p:cNvSpPr/>
          <p:nvPr/>
        </p:nvSpPr>
        <p:spPr>
          <a:xfrm flipH="1">
            <a:off x="5035338" y="5495171"/>
            <a:ext cx="636949" cy="196723"/>
          </a:xfrm>
          <a:custGeom>
            <a:avLst/>
            <a:gdLst/>
            <a:ahLst/>
            <a:cxnLst/>
            <a:rect l="l" t="t" r="r" b="b"/>
            <a:pathLst>
              <a:path w="8907" h="6005" extrusionOk="0">
                <a:moveTo>
                  <a:pt x="0" y="0"/>
                </a:moveTo>
                <a:lnTo>
                  <a:pt x="0" y="6004"/>
                </a:lnTo>
                <a:lnTo>
                  <a:pt x="8906" y="6004"/>
                </a:lnTo>
                <a:lnTo>
                  <a:pt x="8906" y="0"/>
                </a:lnTo>
                <a:close/>
              </a:path>
            </a:pathLst>
          </a:custGeom>
          <a:solidFill>
            <a:srgbClr val="9BE4E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6" name="Google Shape;2991;p44">
            <a:extLst>
              <a:ext uri="{FF2B5EF4-FFF2-40B4-BE49-F238E27FC236}">
                <a16:creationId xmlns:a16="http://schemas.microsoft.com/office/drawing/2014/main" id="{A741FF4B-415B-8643-BB4C-06DCA7D3FC4A}"/>
              </a:ext>
            </a:extLst>
          </p:cNvPr>
          <p:cNvSpPr/>
          <p:nvPr/>
        </p:nvSpPr>
        <p:spPr>
          <a:xfrm>
            <a:off x="4769983" y="4047317"/>
            <a:ext cx="954356" cy="196723"/>
          </a:xfrm>
          <a:custGeom>
            <a:avLst/>
            <a:gdLst/>
            <a:ahLst/>
            <a:cxnLst/>
            <a:rect l="l" t="t" r="r" b="b"/>
            <a:pathLst>
              <a:path w="8907" h="6005" extrusionOk="0">
                <a:moveTo>
                  <a:pt x="0" y="0"/>
                </a:moveTo>
                <a:lnTo>
                  <a:pt x="0" y="6004"/>
                </a:lnTo>
                <a:lnTo>
                  <a:pt x="8906" y="6004"/>
                </a:lnTo>
                <a:lnTo>
                  <a:pt x="8906" y="0"/>
                </a:lnTo>
                <a:close/>
              </a:path>
            </a:pathLst>
          </a:custGeom>
          <a:solidFill>
            <a:srgbClr val="F1A9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6" name="Google Shape;2982;p44">
            <a:extLst>
              <a:ext uri="{FF2B5EF4-FFF2-40B4-BE49-F238E27FC236}">
                <a16:creationId xmlns:a16="http://schemas.microsoft.com/office/drawing/2014/main" id="{1EA052A5-D487-7D4C-ACAA-C49F37DA880E}"/>
              </a:ext>
            </a:extLst>
          </p:cNvPr>
          <p:cNvSpPr txBox="1"/>
          <p:nvPr/>
        </p:nvSpPr>
        <p:spPr>
          <a:xfrm>
            <a:off x="8592059" y="3931031"/>
            <a:ext cx="2289955" cy="786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u="sng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Sözel</a:t>
            </a:r>
            <a:r>
              <a:rPr lang="en" sz="1400" b="1" u="sng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400" b="1" u="sng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Olmayan</a:t>
            </a:r>
            <a:r>
              <a:rPr lang="en" sz="1400" b="1" u="sng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400" b="1" u="sng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Dil</a:t>
            </a:r>
            <a:endParaRPr lang="en" sz="1400" b="1" u="sng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İşitmeye</a:t>
            </a:r>
            <a:r>
              <a:rPr lang="en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(</a:t>
            </a:r>
            <a:r>
              <a:rPr lang="en" sz="14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müzik</a:t>
            </a:r>
            <a:r>
              <a:rPr lang="en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, </a:t>
            </a:r>
            <a:r>
              <a:rPr lang="en" sz="14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çığlık</a:t>
            </a:r>
            <a:r>
              <a:rPr lang="en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, </a:t>
            </a:r>
            <a:r>
              <a:rPr lang="en" sz="14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gülme</a:t>
            </a:r>
            <a:r>
              <a:rPr lang="en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4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vb</a:t>
            </a:r>
            <a:r>
              <a:rPr lang="en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) </a:t>
            </a:r>
            <a:r>
              <a:rPr lang="en" sz="14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ve</a:t>
            </a:r>
            <a:r>
              <a:rPr lang="en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4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Dokunmaya</a:t>
            </a:r>
            <a:r>
              <a:rPr lang="en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(</a:t>
            </a:r>
            <a:r>
              <a:rPr lang="en" sz="14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sarılma,öpmr</a:t>
            </a:r>
            <a:r>
              <a:rPr lang="en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, </a:t>
            </a:r>
            <a:r>
              <a:rPr lang="en" sz="14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itme</a:t>
            </a:r>
            <a:r>
              <a:rPr lang="en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vb.) </a:t>
            </a:r>
            <a:r>
              <a:rPr lang="en" sz="14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dayalı</a:t>
            </a:r>
            <a:endParaRPr sz="14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117" name="Google Shape;2984;p44">
            <a:extLst>
              <a:ext uri="{FF2B5EF4-FFF2-40B4-BE49-F238E27FC236}">
                <a16:creationId xmlns:a16="http://schemas.microsoft.com/office/drawing/2014/main" id="{8EC7A2B2-2647-4A47-89D8-08B4D244F3BE}"/>
              </a:ext>
            </a:extLst>
          </p:cNvPr>
          <p:cNvSpPr txBox="1"/>
          <p:nvPr/>
        </p:nvSpPr>
        <p:spPr>
          <a:xfrm flipH="1">
            <a:off x="7764297" y="5096399"/>
            <a:ext cx="1025474" cy="786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Yazma</a:t>
            </a:r>
            <a:endParaRPr sz="14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118" name="Google Shape;2984;p44">
            <a:extLst>
              <a:ext uri="{FF2B5EF4-FFF2-40B4-BE49-F238E27FC236}">
                <a16:creationId xmlns:a16="http://schemas.microsoft.com/office/drawing/2014/main" id="{68E54697-D39F-D243-A761-39A24C89B96A}"/>
              </a:ext>
            </a:extLst>
          </p:cNvPr>
          <p:cNvSpPr txBox="1"/>
          <p:nvPr/>
        </p:nvSpPr>
        <p:spPr>
          <a:xfrm flipH="1">
            <a:off x="9073954" y="5087791"/>
            <a:ext cx="1194663" cy="786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El-</a:t>
            </a:r>
            <a:r>
              <a:rPr lang="en" sz="1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Kol</a:t>
            </a:r>
            <a:r>
              <a:rPr lang="en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-</a:t>
            </a:r>
            <a:r>
              <a:rPr lang="en" sz="1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Yüz</a:t>
            </a:r>
            <a:r>
              <a:rPr lang="en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Hareketleri</a:t>
            </a:r>
            <a:endParaRPr sz="14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0492925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B6C07B5-67CB-1B44-A6A3-2E7908EAB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İletişim Bozukluklarının Sınıflandırılması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5CD46EEE-0EDE-474F-9BFF-1F1FED23CA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7075493"/>
              </p:ext>
            </p:extLst>
          </p:nvPr>
        </p:nvGraphicFramePr>
        <p:xfrm>
          <a:off x="-442452" y="1992259"/>
          <a:ext cx="12634452" cy="4637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83679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3E87FA-D5D5-9842-9C95-9743016F5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Konuşma Bozukluğu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B8B60C85-EB76-4F46-B384-CCB726CF5A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4165078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07882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22B0BA-DECC-0F44-8F0C-C9CF3A000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Konuşma Bozuklukları</a:t>
            </a:r>
          </a:p>
        </p:txBody>
      </p:sp>
      <p:graphicFrame>
        <p:nvGraphicFramePr>
          <p:cNvPr id="60" name="Diyagram 59">
            <a:extLst>
              <a:ext uri="{FF2B5EF4-FFF2-40B4-BE49-F238E27FC236}">
                <a16:creationId xmlns:a16="http://schemas.microsoft.com/office/drawing/2014/main" id="{B9C700D5-DE7E-4342-87EA-E00905465C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1470292"/>
              </p:ext>
            </p:extLst>
          </p:nvPr>
        </p:nvGraphicFramePr>
        <p:xfrm>
          <a:off x="829009" y="1871663"/>
          <a:ext cx="11029616" cy="46148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63486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54C5B8-884D-DB41-A69C-01D292859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Artikülasyon Bozuklukları</a:t>
            </a:r>
          </a:p>
        </p:txBody>
      </p:sp>
      <p:grpSp>
        <p:nvGrpSpPr>
          <p:cNvPr id="4" name="Google Shape;3000;p45">
            <a:extLst>
              <a:ext uri="{FF2B5EF4-FFF2-40B4-BE49-F238E27FC236}">
                <a16:creationId xmlns:a16="http://schemas.microsoft.com/office/drawing/2014/main" id="{196DF2A3-5180-F64B-96D7-5FD363F370CE}"/>
              </a:ext>
            </a:extLst>
          </p:cNvPr>
          <p:cNvGrpSpPr/>
          <p:nvPr/>
        </p:nvGrpSpPr>
        <p:grpSpPr>
          <a:xfrm>
            <a:off x="811350" y="3529851"/>
            <a:ext cx="2486649" cy="1620128"/>
            <a:chOff x="437826" y="1534398"/>
            <a:chExt cx="1653803" cy="1620128"/>
          </a:xfrm>
        </p:grpSpPr>
        <p:sp>
          <p:nvSpPr>
            <p:cNvPr id="5" name="Google Shape;3001;p45">
              <a:extLst>
                <a:ext uri="{FF2B5EF4-FFF2-40B4-BE49-F238E27FC236}">
                  <a16:creationId xmlns:a16="http://schemas.microsoft.com/office/drawing/2014/main" id="{844034A6-0A5F-9148-A1AE-6B6D428F51B5}"/>
                </a:ext>
              </a:extLst>
            </p:cNvPr>
            <p:cNvSpPr/>
            <p:nvPr/>
          </p:nvSpPr>
          <p:spPr>
            <a:xfrm>
              <a:off x="437826" y="1963324"/>
              <a:ext cx="1653803" cy="826625"/>
            </a:xfrm>
            <a:custGeom>
              <a:avLst/>
              <a:gdLst/>
              <a:ahLst/>
              <a:cxnLst/>
              <a:rect l="l" t="t" r="r" b="b"/>
              <a:pathLst>
                <a:path w="71315" h="33420" extrusionOk="0">
                  <a:moveTo>
                    <a:pt x="5819" y="20366"/>
                  </a:moveTo>
                  <a:lnTo>
                    <a:pt x="3506" y="15293"/>
                  </a:lnTo>
                  <a:lnTo>
                    <a:pt x="3208" y="9773"/>
                  </a:lnTo>
                  <a:lnTo>
                    <a:pt x="0" y="10369"/>
                  </a:lnTo>
                  <a:lnTo>
                    <a:pt x="1716" y="6938"/>
                  </a:lnTo>
                  <a:lnTo>
                    <a:pt x="4998" y="1791"/>
                  </a:lnTo>
                  <a:lnTo>
                    <a:pt x="8280" y="0"/>
                  </a:lnTo>
                  <a:lnTo>
                    <a:pt x="12756" y="299"/>
                  </a:lnTo>
                  <a:lnTo>
                    <a:pt x="16934" y="1418"/>
                  </a:lnTo>
                  <a:lnTo>
                    <a:pt x="31704" y="7311"/>
                  </a:lnTo>
                  <a:lnTo>
                    <a:pt x="37373" y="9624"/>
                  </a:lnTo>
                  <a:lnTo>
                    <a:pt x="45579" y="11861"/>
                  </a:lnTo>
                  <a:lnTo>
                    <a:pt x="57216" y="12682"/>
                  </a:lnTo>
                  <a:lnTo>
                    <a:pt x="65870" y="12682"/>
                  </a:lnTo>
                  <a:lnTo>
                    <a:pt x="70196" y="14174"/>
                  </a:lnTo>
                  <a:lnTo>
                    <a:pt x="71315" y="19097"/>
                  </a:lnTo>
                  <a:lnTo>
                    <a:pt x="70569" y="25364"/>
                  </a:lnTo>
                  <a:lnTo>
                    <a:pt x="67884" y="29541"/>
                  </a:lnTo>
                  <a:lnTo>
                    <a:pt x="63855" y="32674"/>
                  </a:lnTo>
                  <a:lnTo>
                    <a:pt x="59827" y="33420"/>
                  </a:lnTo>
                  <a:lnTo>
                    <a:pt x="54605" y="31331"/>
                  </a:lnTo>
                  <a:lnTo>
                    <a:pt x="41775" y="26483"/>
                  </a:lnTo>
                  <a:lnTo>
                    <a:pt x="36702" y="24618"/>
                  </a:lnTo>
                  <a:lnTo>
                    <a:pt x="35210" y="25065"/>
                  </a:lnTo>
                  <a:lnTo>
                    <a:pt x="24393" y="21559"/>
                  </a:lnTo>
                  <a:lnTo>
                    <a:pt x="23274" y="20813"/>
                  </a:lnTo>
                  <a:lnTo>
                    <a:pt x="17307" y="19993"/>
                  </a:lnTo>
                  <a:lnTo>
                    <a:pt x="10966" y="19620"/>
                  </a:lnTo>
                  <a:lnTo>
                    <a:pt x="7236" y="19843"/>
                  </a:lnTo>
                  <a:close/>
                </a:path>
              </a:pathLst>
            </a:custGeom>
            <a:solidFill>
              <a:srgbClr val="EAA62F"/>
            </a:solidFill>
            <a:ln>
              <a:noFill/>
            </a:ln>
          </p:spPr>
        </p:sp>
        <p:grpSp>
          <p:nvGrpSpPr>
            <p:cNvPr id="6" name="Google Shape;3002;p45">
              <a:extLst>
                <a:ext uri="{FF2B5EF4-FFF2-40B4-BE49-F238E27FC236}">
                  <a16:creationId xmlns:a16="http://schemas.microsoft.com/office/drawing/2014/main" id="{8A5B0BF1-F2B1-7642-8FB4-E2AF1574E91C}"/>
                </a:ext>
              </a:extLst>
            </p:cNvPr>
            <p:cNvGrpSpPr/>
            <p:nvPr/>
          </p:nvGrpSpPr>
          <p:grpSpPr>
            <a:xfrm rot="-2699740">
              <a:off x="720951" y="1534398"/>
              <a:ext cx="1261313" cy="1620128"/>
              <a:chOff x="4410915" y="2079925"/>
              <a:chExt cx="1350009" cy="1734055"/>
            </a:xfrm>
          </p:grpSpPr>
          <p:sp>
            <p:nvSpPr>
              <p:cNvPr id="7" name="Google Shape;3003;p45">
                <a:extLst>
                  <a:ext uri="{FF2B5EF4-FFF2-40B4-BE49-F238E27FC236}">
                    <a16:creationId xmlns:a16="http://schemas.microsoft.com/office/drawing/2014/main" id="{AF10FED9-E90E-A54E-8DD9-D9EBE4971593}"/>
                  </a:ext>
                </a:extLst>
              </p:cNvPr>
              <p:cNvSpPr/>
              <p:nvPr/>
            </p:nvSpPr>
            <p:spPr>
              <a:xfrm>
                <a:off x="5199704" y="3477878"/>
                <a:ext cx="498725" cy="303974"/>
              </a:xfrm>
              <a:custGeom>
                <a:avLst/>
                <a:gdLst/>
                <a:ahLst/>
                <a:cxnLst/>
                <a:rect l="l" t="t" r="r" b="b"/>
                <a:pathLst>
                  <a:path w="29255" h="17831" extrusionOk="0">
                    <a:moveTo>
                      <a:pt x="4136" y="10759"/>
                    </a:moveTo>
                    <a:cubicBezTo>
                      <a:pt x="4503" y="10859"/>
                      <a:pt x="4803" y="10993"/>
                      <a:pt x="5104" y="11093"/>
                    </a:cubicBezTo>
                    <a:lnTo>
                      <a:pt x="5137" y="11093"/>
                    </a:lnTo>
                    <a:cubicBezTo>
                      <a:pt x="5671" y="11293"/>
                      <a:pt x="6104" y="11460"/>
                      <a:pt x="6571" y="11526"/>
                    </a:cubicBezTo>
                    <a:cubicBezTo>
                      <a:pt x="5571" y="11426"/>
                      <a:pt x="4703" y="11160"/>
                      <a:pt x="4136" y="10759"/>
                    </a:cubicBezTo>
                    <a:close/>
                    <a:moveTo>
                      <a:pt x="15945" y="3120"/>
                    </a:moveTo>
                    <a:cubicBezTo>
                      <a:pt x="16145" y="3187"/>
                      <a:pt x="16378" y="3287"/>
                      <a:pt x="16612" y="3354"/>
                    </a:cubicBezTo>
                    <a:cubicBezTo>
                      <a:pt x="17146" y="3587"/>
                      <a:pt x="17746" y="3821"/>
                      <a:pt x="18380" y="3988"/>
                    </a:cubicBezTo>
                    <a:cubicBezTo>
                      <a:pt x="18446" y="4016"/>
                      <a:pt x="18515" y="4028"/>
                      <a:pt x="18584" y="4028"/>
                    </a:cubicBezTo>
                    <a:cubicBezTo>
                      <a:pt x="18759" y="4028"/>
                      <a:pt x="18937" y="3950"/>
                      <a:pt x="19080" y="3854"/>
                    </a:cubicBezTo>
                    <a:cubicBezTo>
                      <a:pt x="19247" y="4255"/>
                      <a:pt x="19414" y="4622"/>
                      <a:pt x="19581" y="5022"/>
                    </a:cubicBezTo>
                    <a:cubicBezTo>
                      <a:pt x="20081" y="6423"/>
                      <a:pt x="18914" y="7624"/>
                      <a:pt x="17980" y="8424"/>
                    </a:cubicBezTo>
                    <a:cubicBezTo>
                      <a:pt x="16212" y="9959"/>
                      <a:pt x="14077" y="11093"/>
                      <a:pt x="12275" y="11426"/>
                    </a:cubicBezTo>
                    <a:cubicBezTo>
                      <a:pt x="11708" y="11526"/>
                      <a:pt x="10574" y="11627"/>
                      <a:pt x="9307" y="11627"/>
                    </a:cubicBezTo>
                    <a:cubicBezTo>
                      <a:pt x="9407" y="11593"/>
                      <a:pt x="9440" y="11493"/>
                      <a:pt x="9473" y="11426"/>
                    </a:cubicBezTo>
                    <a:cubicBezTo>
                      <a:pt x="9707" y="11093"/>
                      <a:pt x="9640" y="10693"/>
                      <a:pt x="9473" y="10426"/>
                    </a:cubicBezTo>
                    <a:cubicBezTo>
                      <a:pt x="9373" y="10259"/>
                      <a:pt x="9140" y="10125"/>
                      <a:pt x="8940" y="10092"/>
                    </a:cubicBezTo>
                    <a:cubicBezTo>
                      <a:pt x="8239" y="9992"/>
                      <a:pt x="7472" y="9825"/>
                      <a:pt x="6538" y="9592"/>
                    </a:cubicBezTo>
                    <a:cubicBezTo>
                      <a:pt x="6438" y="9525"/>
                      <a:pt x="6371" y="9525"/>
                      <a:pt x="6271" y="9492"/>
                    </a:cubicBezTo>
                    <a:cubicBezTo>
                      <a:pt x="5704" y="9325"/>
                      <a:pt x="4770" y="9125"/>
                      <a:pt x="4437" y="8658"/>
                    </a:cubicBezTo>
                    <a:cubicBezTo>
                      <a:pt x="4403" y="8624"/>
                      <a:pt x="4370" y="8524"/>
                      <a:pt x="4303" y="8491"/>
                    </a:cubicBezTo>
                    <a:cubicBezTo>
                      <a:pt x="4370" y="8358"/>
                      <a:pt x="4403" y="8257"/>
                      <a:pt x="4403" y="8124"/>
                    </a:cubicBezTo>
                    <a:cubicBezTo>
                      <a:pt x="4483" y="8109"/>
                      <a:pt x="4568" y="8102"/>
                      <a:pt x="4658" y="8102"/>
                    </a:cubicBezTo>
                    <a:cubicBezTo>
                      <a:pt x="5364" y="8102"/>
                      <a:pt x="6366" y="8529"/>
                      <a:pt x="7105" y="8825"/>
                    </a:cubicBezTo>
                    <a:cubicBezTo>
                      <a:pt x="7372" y="8958"/>
                      <a:pt x="7605" y="9025"/>
                      <a:pt x="7806" y="9058"/>
                    </a:cubicBezTo>
                    <a:cubicBezTo>
                      <a:pt x="8239" y="9258"/>
                      <a:pt x="8706" y="9358"/>
                      <a:pt x="9107" y="9525"/>
                    </a:cubicBezTo>
                    <a:cubicBezTo>
                      <a:pt x="9940" y="9825"/>
                      <a:pt x="10808" y="10159"/>
                      <a:pt x="11708" y="10392"/>
                    </a:cubicBezTo>
                    <a:cubicBezTo>
                      <a:pt x="11794" y="10418"/>
                      <a:pt x="11879" y="10430"/>
                      <a:pt x="11962" y="10430"/>
                    </a:cubicBezTo>
                    <a:cubicBezTo>
                      <a:pt x="12204" y="10430"/>
                      <a:pt x="12427" y="10324"/>
                      <a:pt x="12576" y="10125"/>
                    </a:cubicBezTo>
                    <a:cubicBezTo>
                      <a:pt x="12776" y="9792"/>
                      <a:pt x="12776" y="9325"/>
                      <a:pt x="12576" y="9025"/>
                    </a:cubicBezTo>
                    <a:cubicBezTo>
                      <a:pt x="12442" y="8858"/>
                      <a:pt x="12275" y="8724"/>
                      <a:pt x="12075" y="8691"/>
                    </a:cubicBezTo>
                    <a:cubicBezTo>
                      <a:pt x="11141" y="8458"/>
                      <a:pt x="10241" y="8124"/>
                      <a:pt x="9307" y="7790"/>
                    </a:cubicBezTo>
                    <a:cubicBezTo>
                      <a:pt x="8906" y="7624"/>
                      <a:pt x="8439" y="7457"/>
                      <a:pt x="7972" y="7323"/>
                    </a:cubicBezTo>
                    <a:lnTo>
                      <a:pt x="7972" y="7323"/>
                    </a:lnTo>
                    <a:cubicBezTo>
                      <a:pt x="8606" y="7490"/>
                      <a:pt x="9273" y="7657"/>
                      <a:pt x="9907" y="7824"/>
                    </a:cubicBezTo>
                    <a:cubicBezTo>
                      <a:pt x="10941" y="8291"/>
                      <a:pt x="12242" y="8624"/>
                      <a:pt x="13476" y="8991"/>
                    </a:cubicBezTo>
                    <a:cubicBezTo>
                      <a:pt x="13577" y="9028"/>
                      <a:pt x="13672" y="9044"/>
                      <a:pt x="13762" y="9044"/>
                    </a:cubicBezTo>
                    <a:cubicBezTo>
                      <a:pt x="14002" y="9044"/>
                      <a:pt x="14207" y="8928"/>
                      <a:pt x="14377" y="8758"/>
                    </a:cubicBezTo>
                    <a:cubicBezTo>
                      <a:pt x="14577" y="8424"/>
                      <a:pt x="14577" y="7957"/>
                      <a:pt x="14377" y="7624"/>
                    </a:cubicBezTo>
                    <a:cubicBezTo>
                      <a:pt x="14244" y="7457"/>
                      <a:pt x="14077" y="7357"/>
                      <a:pt x="13910" y="7290"/>
                    </a:cubicBezTo>
                    <a:cubicBezTo>
                      <a:pt x="12642" y="6923"/>
                      <a:pt x="11341" y="6590"/>
                      <a:pt x="10074" y="6256"/>
                    </a:cubicBezTo>
                    <a:cubicBezTo>
                      <a:pt x="9440" y="6089"/>
                      <a:pt x="8773" y="5922"/>
                      <a:pt x="8173" y="5756"/>
                    </a:cubicBezTo>
                    <a:lnTo>
                      <a:pt x="8539" y="5622"/>
                    </a:lnTo>
                    <a:cubicBezTo>
                      <a:pt x="9740" y="5822"/>
                      <a:pt x="10908" y="6189"/>
                      <a:pt x="12042" y="6590"/>
                    </a:cubicBezTo>
                    <a:cubicBezTo>
                      <a:pt x="13376" y="7023"/>
                      <a:pt x="14777" y="7490"/>
                      <a:pt x="16245" y="7657"/>
                    </a:cubicBezTo>
                    <a:cubicBezTo>
                      <a:pt x="16276" y="7660"/>
                      <a:pt x="16306" y="7661"/>
                      <a:pt x="16337" y="7661"/>
                    </a:cubicBezTo>
                    <a:cubicBezTo>
                      <a:pt x="16667" y="7661"/>
                      <a:pt x="16959" y="7496"/>
                      <a:pt x="17112" y="7190"/>
                    </a:cubicBezTo>
                    <a:cubicBezTo>
                      <a:pt x="17279" y="6856"/>
                      <a:pt x="17279" y="6490"/>
                      <a:pt x="17112" y="6256"/>
                    </a:cubicBezTo>
                    <a:cubicBezTo>
                      <a:pt x="17046" y="6123"/>
                      <a:pt x="16879" y="5956"/>
                      <a:pt x="16545" y="5922"/>
                    </a:cubicBezTo>
                    <a:cubicBezTo>
                      <a:pt x="15111" y="5756"/>
                      <a:pt x="13777" y="5289"/>
                      <a:pt x="12442" y="4855"/>
                    </a:cubicBezTo>
                    <a:cubicBezTo>
                      <a:pt x="12109" y="4755"/>
                      <a:pt x="11775" y="4655"/>
                      <a:pt x="11442" y="4521"/>
                    </a:cubicBezTo>
                    <a:cubicBezTo>
                      <a:pt x="11642" y="4455"/>
                      <a:pt x="11909" y="4355"/>
                      <a:pt x="12142" y="4288"/>
                    </a:cubicBezTo>
                    <a:cubicBezTo>
                      <a:pt x="12242" y="4355"/>
                      <a:pt x="12376" y="4421"/>
                      <a:pt x="12476" y="4421"/>
                    </a:cubicBezTo>
                    <a:cubicBezTo>
                      <a:pt x="13943" y="4655"/>
                      <a:pt x="15378" y="5122"/>
                      <a:pt x="16745" y="5522"/>
                    </a:cubicBezTo>
                    <a:cubicBezTo>
                      <a:pt x="17212" y="5656"/>
                      <a:pt x="17613" y="5822"/>
                      <a:pt x="18080" y="5956"/>
                    </a:cubicBezTo>
                    <a:cubicBezTo>
                      <a:pt x="18156" y="5971"/>
                      <a:pt x="18233" y="5979"/>
                      <a:pt x="18308" y="5979"/>
                    </a:cubicBezTo>
                    <a:cubicBezTo>
                      <a:pt x="18560" y="5979"/>
                      <a:pt x="18793" y="5887"/>
                      <a:pt x="18947" y="5656"/>
                    </a:cubicBezTo>
                    <a:cubicBezTo>
                      <a:pt x="19147" y="5322"/>
                      <a:pt x="19147" y="4855"/>
                      <a:pt x="18947" y="4521"/>
                    </a:cubicBezTo>
                    <a:cubicBezTo>
                      <a:pt x="18814" y="4355"/>
                      <a:pt x="18647" y="4288"/>
                      <a:pt x="18480" y="4188"/>
                    </a:cubicBezTo>
                    <a:cubicBezTo>
                      <a:pt x="18080" y="4088"/>
                      <a:pt x="17613" y="3921"/>
                      <a:pt x="17212" y="3788"/>
                    </a:cubicBezTo>
                    <a:cubicBezTo>
                      <a:pt x="16612" y="3621"/>
                      <a:pt x="16045" y="3421"/>
                      <a:pt x="15444" y="3254"/>
                    </a:cubicBezTo>
                    <a:cubicBezTo>
                      <a:pt x="15611" y="3187"/>
                      <a:pt x="15745" y="3154"/>
                      <a:pt x="15945" y="3120"/>
                    </a:cubicBezTo>
                    <a:close/>
                    <a:moveTo>
                      <a:pt x="24684" y="1953"/>
                    </a:moveTo>
                    <a:lnTo>
                      <a:pt x="24684" y="1953"/>
                    </a:lnTo>
                    <a:cubicBezTo>
                      <a:pt x="25518" y="2086"/>
                      <a:pt x="26419" y="2420"/>
                      <a:pt x="26919" y="3087"/>
                    </a:cubicBezTo>
                    <a:cubicBezTo>
                      <a:pt x="27253" y="3521"/>
                      <a:pt x="27386" y="4155"/>
                      <a:pt x="27286" y="4922"/>
                    </a:cubicBezTo>
                    <a:cubicBezTo>
                      <a:pt x="27053" y="6756"/>
                      <a:pt x="25251" y="8624"/>
                      <a:pt x="23784" y="10092"/>
                    </a:cubicBezTo>
                    <a:cubicBezTo>
                      <a:pt x="23450" y="10426"/>
                      <a:pt x="23183" y="10759"/>
                      <a:pt x="22883" y="11026"/>
                    </a:cubicBezTo>
                    <a:cubicBezTo>
                      <a:pt x="21616" y="12427"/>
                      <a:pt x="20181" y="13495"/>
                      <a:pt x="18547" y="14328"/>
                    </a:cubicBezTo>
                    <a:cubicBezTo>
                      <a:pt x="19914" y="13428"/>
                      <a:pt x="21115" y="12194"/>
                      <a:pt x="22283" y="11126"/>
                    </a:cubicBezTo>
                    <a:cubicBezTo>
                      <a:pt x="22583" y="10826"/>
                      <a:pt x="22883" y="10526"/>
                      <a:pt x="23183" y="10292"/>
                    </a:cubicBezTo>
                    <a:cubicBezTo>
                      <a:pt x="25452" y="8157"/>
                      <a:pt x="25952" y="5355"/>
                      <a:pt x="24684" y="1953"/>
                    </a:cubicBezTo>
                    <a:close/>
                    <a:moveTo>
                      <a:pt x="22716" y="1853"/>
                    </a:moveTo>
                    <a:lnTo>
                      <a:pt x="22716" y="1853"/>
                    </a:lnTo>
                    <a:cubicBezTo>
                      <a:pt x="24084" y="4955"/>
                      <a:pt x="23784" y="7157"/>
                      <a:pt x="21849" y="9125"/>
                    </a:cubicBezTo>
                    <a:lnTo>
                      <a:pt x="21716" y="9258"/>
                    </a:lnTo>
                    <a:cubicBezTo>
                      <a:pt x="19681" y="11293"/>
                      <a:pt x="16845" y="14128"/>
                      <a:pt x="13910" y="14362"/>
                    </a:cubicBezTo>
                    <a:cubicBezTo>
                      <a:pt x="13710" y="14381"/>
                      <a:pt x="13482" y="14390"/>
                      <a:pt x="13233" y="14390"/>
                    </a:cubicBezTo>
                    <a:cubicBezTo>
                      <a:pt x="11737" y="14390"/>
                      <a:pt x="9450" y="14047"/>
                      <a:pt x="7505" y="13361"/>
                    </a:cubicBezTo>
                    <a:lnTo>
                      <a:pt x="7505" y="13361"/>
                    </a:lnTo>
                    <a:cubicBezTo>
                      <a:pt x="8191" y="13410"/>
                      <a:pt x="8859" y="13432"/>
                      <a:pt x="9475" y="13432"/>
                    </a:cubicBezTo>
                    <a:cubicBezTo>
                      <a:pt x="10539" y="13432"/>
                      <a:pt x="11451" y="13367"/>
                      <a:pt x="12042" y="13261"/>
                    </a:cubicBezTo>
                    <a:cubicBezTo>
                      <a:pt x="14410" y="12861"/>
                      <a:pt x="17212" y="11460"/>
                      <a:pt x="19281" y="9492"/>
                    </a:cubicBezTo>
                    <a:cubicBezTo>
                      <a:pt x="20081" y="8758"/>
                      <a:pt x="21182" y="7590"/>
                      <a:pt x="21282" y="5922"/>
                    </a:cubicBezTo>
                    <a:cubicBezTo>
                      <a:pt x="21415" y="4755"/>
                      <a:pt x="20782" y="3587"/>
                      <a:pt x="20215" y="2487"/>
                    </a:cubicBezTo>
                    <a:lnTo>
                      <a:pt x="20081" y="2253"/>
                    </a:lnTo>
                    <a:cubicBezTo>
                      <a:pt x="20615" y="2153"/>
                      <a:pt x="21115" y="2020"/>
                      <a:pt x="21549" y="1986"/>
                    </a:cubicBezTo>
                    <a:cubicBezTo>
                      <a:pt x="21916" y="1953"/>
                      <a:pt x="22349" y="1920"/>
                      <a:pt x="22716" y="1853"/>
                    </a:cubicBezTo>
                    <a:close/>
                    <a:moveTo>
                      <a:pt x="23409" y="0"/>
                    </a:moveTo>
                    <a:cubicBezTo>
                      <a:pt x="21946" y="0"/>
                      <a:pt x="20439" y="302"/>
                      <a:pt x="19014" y="652"/>
                    </a:cubicBezTo>
                    <a:cubicBezTo>
                      <a:pt x="18939" y="635"/>
                      <a:pt x="18861" y="627"/>
                      <a:pt x="18785" y="627"/>
                    </a:cubicBezTo>
                    <a:cubicBezTo>
                      <a:pt x="18555" y="627"/>
                      <a:pt x="18330" y="702"/>
                      <a:pt x="18180" y="852"/>
                    </a:cubicBezTo>
                    <a:lnTo>
                      <a:pt x="18113" y="852"/>
                    </a:lnTo>
                    <a:cubicBezTo>
                      <a:pt x="17779" y="952"/>
                      <a:pt x="17413" y="1019"/>
                      <a:pt x="17079" y="1119"/>
                    </a:cubicBezTo>
                    <a:cubicBezTo>
                      <a:pt x="15077" y="1553"/>
                      <a:pt x="13009" y="2153"/>
                      <a:pt x="10908" y="2854"/>
                    </a:cubicBezTo>
                    <a:lnTo>
                      <a:pt x="10741" y="2887"/>
                    </a:lnTo>
                    <a:cubicBezTo>
                      <a:pt x="9940" y="3154"/>
                      <a:pt x="9040" y="3487"/>
                      <a:pt x="8072" y="3821"/>
                    </a:cubicBezTo>
                    <a:cubicBezTo>
                      <a:pt x="8006" y="3821"/>
                      <a:pt x="7906" y="3854"/>
                      <a:pt x="7839" y="3921"/>
                    </a:cubicBezTo>
                    <a:cubicBezTo>
                      <a:pt x="4770" y="5089"/>
                      <a:pt x="701" y="7023"/>
                      <a:pt x="67" y="10592"/>
                    </a:cubicBezTo>
                    <a:cubicBezTo>
                      <a:pt x="0" y="11193"/>
                      <a:pt x="67" y="11827"/>
                      <a:pt x="200" y="12294"/>
                    </a:cubicBezTo>
                    <a:cubicBezTo>
                      <a:pt x="234" y="12427"/>
                      <a:pt x="267" y="12494"/>
                      <a:pt x="334" y="12594"/>
                    </a:cubicBezTo>
                    <a:cubicBezTo>
                      <a:pt x="467" y="12772"/>
                      <a:pt x="689" y="12876"/>
                      <a:pt x="941" y="12876"/>
                    </a:cubicBezTo>
                    <a:cubicBezTo>
                      <a:pt x="1067" y="12876"/>
                      <a:pt x="1201" y="12850"/>
                      <a:pt x="1334" y="12794"/>
                    </a:cubicBezTo>
                    <a:cubicBezTo>
                      <a:pt x="1668" y="12627"/>
                      <a:pt x="2001" y="12260"/>
                      <a:pt x="1868" y="11760"/>
                    </a:cubicBezTo>
                    <a:cubicBezTo>
                      <a:pt x="1768" y="11360"/>
                      <a:pt x="1768" y="10993"/>
                      <a:pt x="1868" y="10626"/>
                    </a:cubicBezTo>
                    <a:cubicBezTo>
                      <a:pt x="1935" y="10859"/>
                      <a:pt x="2035" y="11093"/>
                      <a:pt x="2202" y="11293"/>
                    </a:cubicBezTo>
                    <a:cubicBezTo>
                      <a:pt x="2335" y="11593"/>
                      <a:pt x="2502" y="11827"/>
                      <a:pt x="2669" y="12094"/>
                    </a:cubicBezTo>
                    <a:cubicBezTo>
                      <a:pt x="4537" y="14629"/>
                      <a:pt x="9240" y="15796"/>
                      <a:pt x="12342" y="16030"/>
                    </a:cubicBezTo>
                    <a:cubicBezTo>
                      <a:pt x="12044" y="16047"/>
                      <a:pt x="11746" y="16056"/>
                      <a:pt x="11449" y="16056"/>
                    </a:cubicBezTo>
                    <a:cubicBezTo>
                      <a:pt x="9489" y="16056"/>
                      <a:pt x="7567" y="15669"/>
                      <a:pt x="5771" y="14829"/>
                    </a:cubicBezTo>
                    <a:cubicBezTo>
                      <a:pt x="5649" y="14773"/>
                      <a:pt x="5526" y="14747"/>
                      <a:pt x="5406" y="14747"/>
                    </a:cubicBezTo>
                    <a:cubicBezTo>
                      <a:pt x="5167" y="14747"/>
                      <a:pt x="4937" y="14851"/>
                      <a:pt x="4737" y="15029"/>
                    </a:cubicBezTo>
                    <a:cubicBezTo>
                      <a:pt x="4503" y="15363"/>
                      <a:pt x="4437" y="15830"/>
                      <a:pt x="4670" y="16130"/>
                    </a:cubicBezTo>
                    <a:cubicBezTo>
                      <a:pt x="4737" y="16230"/>
                      <a:pt x="4870" y="16330"/>
                      <a:pt x="5004" y="16430"/>
                    </a:cubicBezTo>
                    <a:cubicBezTo>
                      <a:pt x="7010" y="17371"/>
                      <a:pt x="9179" y="17830"/>
                      <a:pt x="11378" y="17830"/>
                    </a:cubicBezTo>
                    <a:cubicBezTo>
                      <a:pt x="15650" y="17830"/>
                      <a:pt x="20038" y="16097"/>
                      <a:pt x="23584" y="12794"/>
                    </a:cubicBezTo>
                    <a:cubicBezTo>
                      <a:pt x="24418" y="11993"/>
                      <a:pt x="25185" y="11126"/>
                      <a:pt x="25919" y="10259"/>
                    </a:cubicBezTo>
                    <a:cubicBezTo>
                      <a:pt x="26119" y="9992"/>
                      <a:pt x="26352" y="9759"/>
                      <a:pt x="26586" y="9492"/>
                    </a:cubicBezTo>
                    <a:cubicBezTo>
                      <a:pt x="27453" y="8458"/>
                      <a:pt x="28420" y="7257"/>
                      <a:pt x="28854" y="5856"/>
                    </a:cubicBezTo>
                    <a:cubicBezTo>
                      <a:pt x="29254" y="4488"/>
                      <a:pt x="29054" y="3154"/>
                      <a:pt x="28254" y="2086"/>
                    </a:cubicBezTo>
                    <a:cubicBezTo>
                      <a:pt x="27586" y="1152"/>
                      <a:pt x="26519" y="485"/>
                      <a:pt x="25251" y="185"/>
                    </a:cubicBezTo>
                    <a:cubicBezTo>
                      <a:pt x="24652" y="55"/>
                      <a:pt x="24035" y="0"/>
                      <a:pt x="23409" y="0"/>
                    </a:cubicBezTo>
                    <a:close/>
                  </a:path>
                </a:pathLst>
              </a:custGeom>
              <a:solidFill>
                <a:srgbClr val="2042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" name="Google Shape;3004;p45">
                <a:extLst>
                  <a:ext uri="{FF2B5EF4-FFF2-40B4-BE49-F238E27FC236}">
                    <a16:creationId xmlns:a16="http://schemas.microsoft.com/office/drawing/2014/main" id="{2120B5AD-347E-5F46-AC4B-7188054E6502}"/>
                  </a:ext>
                </a:extLst>
              </p:cNvPr>
              <p:cNvSpPr/>
              <p:nvPr/>
            </p:nvSpPr>
            <p:spPr>
              <a:xfrm>
                <a:off x="4410915" y="2079925"/>
                <a:ext cx="1350009" cy="1734055"/>
              </a:xfrm>
              <a:custGeom>
                <a:avLst/>
                <a:gdLst/>
                <a:ahLst/>
                <a:cxnLst/>
                <a:rect l="l" t="t" r="r" b="b"/>
                <a:pathLst>
                  <a:path w="79191" h="101719" extrusionOk="0">
                    <a:moveTo>
                      <a:pt x="27754" y="12200"/>
                    </a:moveTo>
                    <a:cubicBezTo>
                      <a:pt x="27787" y="12233"/>
                      <a:pt x="27821" y="12300"/>
                      <a:pt x="27854" y="12366"/>
                    </a:cubicBezTo>
                    <a:cubicBezTo>
                      <a:pt x="27520" y="12700"/>
                      <a:pt x="27454" y="13200"/>
                      <a:pt x="27754" y="13534"/>
                    </a:cubicBezTo>
                    <a:cubicBezTo>
                      <a:pt x="27821" y="13634"/>
                      <a:pt x="27954" y="13734"/>
                      <a:pt x="28087" y="13767"/>
                    </a:cubicBezTo>
                    <a:cubicBezTo>
                      <a:pt x="28321" y="13901"/>
                      <a:pt x="28588" y="14034"/>
                      <a:pt x="28821" y="14101"/>
                    </a:cubicBezTo>
                    <a:cubicBezTo>
                      <a:pt x="28654" y="14234"/>
                      <a:pt x="28588" y="14401"/>
                      <a:pt x="28521" y="14601"/>
                    </a:cubicBezTo>
                    <a:cubicBezTo>
                      <a:pt x="28488" y="14902"/>
                      <a:pt x="28588" y="15202"/>
                      <a:pt x="28788" y="15402"/>
                    </a:cubicBezTo>
                    <a:cubicBezTo>
                      <a:pt x="28688" y="15435"/>
                      <a:pt x="28654" y="15535"/>
                      <a:pt x="28621" y="15602"/>
                    </a:cubicBezTo>
                    <a:cubicBezTo>
                      <a:pt x="28488" y="15435"/>
                      <a:pt x="28421" y="15302"/>
                      <a:pt x="28288" y="15135"/>
                    </a:cubicBezTo>
                    <a:lnTo>
                      <a:pt x="27887" y="14635"/>
                    </a:lnTo>
                    <a:cubicBezTo>
                      <a:pt x="27487" y="14101"/>
                      <a:pt x="27187" y="13567"/>
                      <a:pt x="26987" y="13034"/>
                    </a:cubicBezTo>
                    <a:cubicBezTo>
                      <a:pt x="26920" y="12867"/>
                      <a:pt x="26920" y="12733"/>
                      <a:pt x="26953" y="12633"/>
                    </a:cubicBezTo>
                    <a:cubicBezTo>
                      <a:pt x="27020" y="12466"/>
                      <a:pt x="27320" y="12366"/>
                      <a:pt x="27620" y="12233"/>
                    </a:cubicBezTo>
                    <a:cubicBezTo>
                      <a:pt x="27654" y="12233"/>
                      <a:pt x="27687" y="12200"/>
                      <a:pt x="27754" y="12200"/>
                    </a:cubicBezTo>
                    <a:close/>
                    <a:moveTo>
                      <a:pt x="35493" y="19371"/>
                    </a:moveTo>
                    <a:cubicBezTo>
                      <a:pt x="35659" y="19705"/>
                      <a:pt x="35793" y="19972"/>
                      <a:pt x="35960" y="20305"/>
                    </a:cubicBezTo>
                    <a:lnTo>
                      <a:pt x="35693" y="20305"/>
                    </a:lnTo>
                    <a:cubicBezTo>
                      <a:pt x="35760" y="20072"/>
                      <a:pt x="35693" y="19772"/>
                      <a:pt x="35526" y="19572"/>
                    </a:cubicBezTo>
                    <a:lnTo>
                      <a:pt x="35393" y="19438"/>
                    </a:lnTo>
                    <a:lnTo>
                      <a:pt x="35493" y="19371"/>
                    </a:lnTo>
                    <a:close/>
                    <a:moveTo>
                      <a:pt x="36627" y="21740"/>
                    </a:moveTo>
                    <a:cubicBezTo>
                      <a:pt x="36627" y="21773"/>
                      <a:pt x="36660" y="21773"/>
                      <a:pt x="36660" y="21806"/>
                    </a:cubicBezTo>
                    <a:lnTo>
                      <a:pt x="36593" y="21806"/>
                    </a:lnTo>
                    <a:lnTo>
                      <a:pt x="36593" y="21773"/>
                    </a:lnTo>
                    <a:cubicBezTo>
                      <a:pt x="36593" y="21773"/>
                      <a:pt x="36593" y="21740"/>
                      <a:pt x="36627" y="21740"/>
                    </a:cubicBezTo>
                    <a:close/>
                    <a:moveTo>
                      <a:pt x="37628" y="24075"/>
                    </a:moveTo>
                    <a:cubicBezTo>
                      <a:pt x="37694" y="24308"/>
                      <a:pt x="37828" y="24575"/>
                      <a:pt x="37894" y="24809"/>
                    </a:cubicBezTo>
                    <a:lnTo>
                      <a:pt x="37694" y="24809"/>
                    </a:lnTo>
                    <a:cubicBezTo>
                      <a:pt x="37728" y="24608"/>
                      <a:pt x="37694" y="24408"/>
                      <a:pt x="37561" y="24242"/>
                    </a:cubicBezTo>
                    <a:cubicBezTo>
                      <a:pt x="37561" y="24208"/>
                      <a:pt x="37561" y="24141"/>
                      <a:pt x="37628" y="24075"/>
                    </a:cubicBezTo>
                    <a:close/>
                    <a:moveTo>
                      <a:pt x="38495" y="26243"/>
                    </a:moveTo>
                    <a:cubicBezTo>
                      <a:pt x="38528" y="26376"/>
                      <a:pt x="38562" y="26443"/>
                      <a:pt x="38628" y="26577"/>
                    </a:cubicBezTo>
                    <a:cubicBezTo>
                      <a:pt x="38461" y="26577"/>
                      <a:pt x="38295" y="26577"/>
                      <a:pt x="38128" y="26610"/>
                    </a:cubicBezTo>
                    <a:lnTo>
                      <a:pt x="38128" y="26476"/>
                    </a:lnTo>
                    <a:cubicBezTo>
                      <a:pt x="38295" y="26443"/>
                      <a:pt x="38428" y="26376"/>
                      <a:pt x="38495" y="26243"/>
                    </a:cubicBezTo>
                    <a:close/>
                    <a:moveTo>
                      <a:pt x="19687" y="1624"/>
                    </a:moveTo>
                    <a:cubicBezTo>
                      <a:pt x="22741" y="1624"/>
                      <a:pt x="25157" y="2813"/>
                      <a:pt x="27354" y="5295"/>
                    </a:cubicBezTo>
                    <a:cubicBezTo>
                      <a:pt x="27520" y="5461"/>
                      <a:pt x="27654" y="5628"/>
                      <a:pt x="27821" y="5828"/>
                    </a:cubicBezTo>
                    <a:cubicBezTo>
                      <a:pt x="24718" y="6362"/>
                      <a:pt x="21483" y="7963"/>
                      <a:pt x="19248" y="10265"/>
                    </a:cubicBezTo>
                    <a:cubicBezTo>
                      <a:pt x="18948" y="10565"/>
                      <a:pt x="18881" y="10965"/>
                      <a:pt x="19148" y="11299"/>
                    </a:cubicBezTo>
                    <a:cubicBezTo>
                      <a:pt x="19314" y="11532"/>
                      <a:pt x="19581" y="11699"/>
                      <a:pt x="19848" y="11699"/>
                    </a:cubicBezTo>
                    <a:cubicBezTo>
                      <a:pt x="20115" y="11699"/>
                      <a:pt x="20349" y="11599"/>
                      <a:pt x="20549" y="11399"/>
                    </a:cubicBezTo>
                    <a:cubicBezTo>
                      <a:pt x="22684" y="9197"/>
                      <a:pt x="26153" y="7696"/>
                      <a:pt x="29155" y="7630"/>
                    </a:cubicBezTo>
                    <a:cubicBezTo>
                      <a:pt x="29555" y="8230"/>
                      <a:pt x="29989" y="8897"/>
                      <a:pt x="30389" y="9598"/>
                    </a:cubicBezTo>
                    <a:cubicBezTo>
                      <a:pt x="29689" y="9698"/>
                      <a:pt x="28988" y="9798"/>
                      <a:pt x="28288" y="10031"/>
                    </a:cubicBezTo>
                    <a:lnTo>
                      <a:pt x="28187" y="10065"/>
                    </a:lnTo>
                    <a:cubicBezTo>
                      <a:pt x="27354" y="10298"/>
                      <a:pt x="25652" y="10799"/>
                      <a:pt x="25319" y="11766"/>
                    </a:cubicBezTo>
                    <a:cubicBezTo>
                      <a:pt x="24818" y="13267"/>
                      <a:pt x="25752" y="14768"/>
                      <a:pt x="26486" y="15769"/>
                    </a:cubicBezTo>
                    <a:cubicBezTo>
                      <a:pt x="26853" y="16303"/>
                      <a:pt x="27287" y="16803"/>
                      <a:pt x="27687" y="17270"/>
                    </a:cubicBezTo>
                    <a:cubicBezTo>
                      <a:pt x="28087" y="17737"/>
                      <a:pt x="28454" y="18137"/>
                      <a:pt x="28688" y="18504"/>
                    </a:cubicBezTo>
                    <a:cubicBezTo>
                      <a:pt x="29522" y="19672"/>
                      <a:pt x="30156" y="21006"/>
                      <a:pt x="30789" y="22307"/>
                    </a:cubicBezTo>
                    <a:cubicBezTo>
                      <a:pt x="30956" y="22640"/>
                      <a:pt x="31090" y="22974"/>
                      <a:pt x="31256" y="23274"/>
                    </a:cubicBezTo>
                    <a:cubicBezTo>
                      <a:pt x="31490" y="23775"/>
                      <a:pt x="31690" y="24342"/>
                      <a:pt x="31923" y="24842"/>
                    </a:cubicBezTo>
                    <a:cubicBezTo>
                      <a:pt x="32190" y="25576"/>
                      <a:pt x="32491" y="26310"/>
                      <a:pt x="32857" y="27010"/>
                    </a:cubicBezTo>
                    <a:cubicBezTo>
                      <a:pt x="33517" y="28117"/>
                      <a:pt x="34724" y="28359"/>
                      <a:pt x="36011" y="28359"/>
                    </a:cubicBezTo>
                    <a:cubicBezTo>
                      <a:pt x="36547" y="28359"/>
                      <a:pt x="37098" y="28317"/>
                      <a:pt x="37628" y="28278"/>
                    </a:cubicBezTo>
                    <a:cubicBezTo>
                      <a:pt x="38195" y="28244"/>
                      <a:pt x="38795" y="28178"/>
                      <a:pt x="39262" y="28178"/>
                    </a:cubicBezTo>
                    <a:cubicBezTo>
                      <a:pt x="39529" y="28945"/>
                      <a:pt x="39829" y="29745"/>
                      <a:pt x="40129" y="30479"/>
                    </a:cubicBezTo>
                    <a:cubicBezTo>
                      <a:pt x="39787" y="30437"/>
                      <a:pt x="39430" y="30415"/>
                      <a:pt x="39060" y="30415"/>
                    </a:cubicBezTo>
                    <a:cubicBezTo>
                      <a:pt x="36551" y="30415"/>
                      <a:pt x="33427" y="31400"/>
                      <a:pt x="29822" y="33348"/>
                    </a:cubicBezTo>
                    <a:cubicBezTo>
                      <a:pt x="27153" y="28011"/>
                      <a:pt x="24351" y="23441"/>
                      <a:pt x="21349" y="19305"/>
                    </a:cubicBezTo>
                    <a:cubicBezTo>
                      <a:pt x="17080" y="13434"/>
                      <a:pt x="12243" y="8564"/>
                      <a:pt x="7006" y="4794"/>
                    </a:cubicBezTo>
                    <a:cubicBezTo>
                      <a:pt x="10475" y="3460"/>
                      <a:pt x="14177" y="2159"/>
                      <a:pt x="18080" y="1725"/>
                    </a:cubicBezTo>
                    <a:cubicBezTo>
                      <a:pt x="18636" y="1658"/>
                      <a:pt x="19170" y="1624"/>
                      <a:pt x="19687" y="1624"/>
                    </a:cubicBezTo>
                    <a:close/>
                    <a:moveTo>
                      <a:pt x="8974" y="8697"/>
                    </a:moveTo>
                    <a:cubicBezTo>
                      <a:pt x="12943" y="11933"/>
                      <a:pt x="16646" y="15969"/>
                      <a:pt x="20015" y="20606"/>
                    </a:cubicBezTo>
                    <a:cubicBezTo>
                      <a:pt x="22950" y="24642"/>
                      <a:pt x="25652" y="29078"/>
                      <a:pt x="28221" y="34182"/>
                    </a:cubicBezTo>
                    <a:cubicBezTo>
                      <a:pt x="28288" y="34282"/>
                      <a:pt x="28321" y="34315"/>
                      <a:pt x="28354" y="34416"/>
                    </a:cubicBezTo>
                    <a:cubicBezTo>
                      <a:pt x="26053" y="35783"/>
                      <a:pt x="22317" y="38418"/>
                      <a:pt x="20148" y="41988"/>
                    </a:cubicBezTo>
                    <a:cubicBezTo>
                      <a:pt x="19548" y="41087"/>
                      <a:pt x="18981" y="40186"/>
                      <a:pt x="18280" y="39252"/>
                    </a:cubicBezTo>
                    <a:cubicBezTo>
                      <a:pt x="18681" y="38152"/>
                      <a:pt x="19515" y="36817"/>
                      <a:pt x="20682" y="36350"/>
                    </a:cubicBezTo>
                    <a:cubicBezTo>
                      <a:pt x="20982" y="36217"/>
                      <a:pt x="21149" y="35983"/>
                      <a:pt x="21249" y="35750"/>
                    </a:cubicBezTo>
                    <a:cubicBezTo>
                      <a:pt x="21316" y="35483"/>
                      <a:pt x="21249" y="35149"/>
                      <a:pt x="21082" y="34916"/>
                    </a:cubicBezTo>
                    <a:cubicBezTo>
                      <a:pt x="20901" y="34689"/>
                      <a:pt x="20672" y="34570"/>
                      <a:pt x="20440" y="34570"/>
                    </a:cubicBezTo>
                    <a:cubicBezTo>
                      <a:pt x="20331" y="34570"/>
                      <a:pt x="20221" y="34596"/>
                      <a:pt x="20115" y="34649"/>
                    </a:cubicBezTo>
                    <a:cubicBezTo>
                      <a:pt x="18881" y="35149"/>
                      <a:pt x="17813" y="36217"/>
                      <a:pt x="17113" y="37584"/>
                    </a:cubicBezTo>
                    <a:cubicBezTo>
                      <a:pt x="16913" y="37284"/>
                      <a:pt x="16646" y="36951"/>
                      <a:pt x="16346" y="36617"/>
                    </a:cubicBezTo>
                    <a:cubicBezTo>
                      <a:pt x="17046" y="35249"/>
                      <a:pt x="17880" y="34382"/>
                      <a:pt x="18948" y="33882"/>
                    </a:cubicBezTo>
                    <a:cubicBezTo>
                      <a:pt x="19181" y="33748"/>
                      <a:pt x="19348" y="33548"/>
                      <a:pt x="19448" y="33281"/>
                    </a:cubicBezTo>
                    <a:cubicBezTo>
                      <a:pt x="19515" y="32981"/>
                      <a:pt x="19448" y="32714"/>
                      <a:pt x="19281" y="32481"/>
                    </a:cubicBezTo>
                    <a:cubicBezTo>
                      <a:pt x="19114" y="32272"/>
                      <a:pt x="18908" y="32168"/>
                      <a:pt x="18696" y="32168"/>
                    </a:cubicBezTo>
                    <a:cubicBezTo>
                      <a:pt x="18569" y="32168"/>
                      <a:pt x="18439" y="32206"/>
                      <a:pt x="18314" y="32281"/>
                    </a:cubicBezTo>
                    <a:cubicBezTo>
                      <a:pt x="17046" y="32914"/>
                      <a:pt x="16012" y="33882"/>
                      <a:pt x="15178" y="35216"/>
                    </a:cubicBezTo>
                    <a:cubicBezTo>
                      <a:pt x="14945" y="34916"/>
                      <a:pt x="14678" y="34616"/>
                      <a:pt x="14444" y="34282"/>
                    </a:cubicBezTo>
                    <a:cubicBezTo>
                      <a:pt x="14778" y="32981"/>
                      <a:pt x="15679" y="32081"/>
                      <a:pt x="16613" y="31080"/>
                    </a:cubicBezTo>
                    <a:cubicBezTo>
                      <a:pt x="17280" y="30379"/>
                      <a:pt x="17947" y="29645"/>
                      <a:pt x="18380" y="28811"/>
                    </a:cubicBezTo>
                    <a:cubicBezTo>
                      <a:pt x="18547" y="28511"/>
                      <a:pt x="18547" y="28178"/>
                      <a:pt x="18347" y="27944"/>
                    </a:cubicBezTo>
                    <a:cubicBezTo>
                      <a:pt x="18180" y="27711"/>
                      <a:pt x="17847" y="27577"/>
                      <a:pt x="17513" y="27577"/>
                    </a:cubicBezTo>
                    <a:cubicBezTo>
                      <a:pt x="17213" y="27577"/>
                      <a:pt x="16946" y="27744"/>
                      <a:pt x="16813" y="28011"/>
                    </a:cubicBezTo>
                    <a:cubicBezTo>
                      <a:pt x="16346" y="28845"/>
                      <a:pt x="15679" y="29579"/>
                      <a:pt x="15045" y="30279"/>
                    </a:cubicBezTo>
                    <a:cubicBezTo>
                      <a:pt x="14344" y="31080"/>
                      <a:pt x="13610" y="31847"/>
                      <a:pt x="13143" y="32814"/>
                    </a:cubicBezTo>
                    <a:cubicBezTo>
                      <a:pt x="12510" y="32114"/>
                      <a:pt x="11876" y="31413"/>
                      <a:pt x="11142" y="30613"/>
                    </a:cubicBezTo>
                    <a:cubicBezTo>
                      <a:pt x="11009" y="30479"/>
                      <a:pt x="10875" y="30379"/>
                      <a:pt x="10775" y="30179"/>
                    </a:cubicBezTo>
                    <a:cubicBezTo>
                      <a:pt x="11709" y="27978"/>
                      <a:pt x="13377" y="26076"/>
                      <a:pt x="16012" y="24175"/>
                    </a:cubicBezTo>
                    <a:cubicBezTo>
                      <a:pt x="16212" y="24075"/>
                      <a:pt x="16346" y="23841"/>
                      <a:pt x="16346" y="23641"/>
                    </a:cubicBezTo>
                    <a:cubicBezTo>
                      <a:pt x="16379" y="23408"/>
                      <a:pt x="16312" y="23174"/>
                      <a:pt x="16179" y="22974"/>
                    </a:cubicBezTo>
                    <a:cubicBezTo>
                      <a:pt x="16030" y="22761"/>
                      <a:pt x="15772" y="22602"/>
                      <a:pt x="15483" y="22602"/>
                    </a:cubicBezTo>
                    <a:cubicBezTo>
                      <a:pt x="15320" y="22602"/>
                      <a:pt x="15147" y="22653"/>
                      <a:pt x="14978" y="22774"/>
                    </a:cubicBezTo>
                    <a:cubicBezTo>
                      <a:pt x="12343" y="24642"/>
                      <a:pt x="10608" y="26577"/>
                      <a:pt x="9474" y="28778"/>
                    </a:cubicBezTo>
                    <a:cubicBezTo>
                      <a:pt x="7273" y="26243"/>
                      <a:pt x="5004" y="23641"/>
                      <a:pt x="1835" y="22340"/>
                    </a:cubicBezTo>
                    <a:cubicBezTo>
                      <a:pt x="1769" y="19838"/>
                      <a:pt x="2836" y="17337"/>
                      <a:pt x="4037" y="14968"/>
                    </a:cubicBezTo>
                    <a:cubicBezTo>
                      <a:pt x="5038" y="13067"/>
                      <a:pt x="6639" y="10265"/>
                      <a:pt x="8974" y="8697"/>
                    </a:cubicBezTo>
                    <a:close/>
                    <a:moveTo>
                      <a:pt x="39373" y="32374"/>
                    </a:moveTo>
                    <a:cubicBezTo>
                      <a:pt x="39915" y="32374"/>
                      <a:pt x="40449" y="32435"/>
                      <a:pt x="40963" y="32581"/>
                    </a:cubicBezTo>
                    <a:cubicBezTo>
                      <a:pt x="43198" y="38485"/>
                      <a:pt x="45166" y="43422"/>
                      <a:pt x="47668" y="48259"/>
                    </a:cubicBezTo>
                    <a:cubicBezTo>
                      <a:pt x="47279" y="48225"/>
                      <a:pt x="46890" y="48209"/>
                      <a:pt x="46503" y="48209"/>
                    </a:cubicBezTo>
                    <a:cubicBezTo>
                      <a:pt x="42666" y="48209"/>
                      <a:pt x="38935" y="49773"/>
                      <a:pt x="36360" y="51228"/>
                    </a:cubicBezTo>
                    <a:cubicBezTo>
                      <a:pt x="33958" y="52562"/>
                      <a:pt x="29855" y="55464"/>
                      <a:pt x="29188" y="59967"/>
                    </a:cubicBezTo>
                    <a:lnTo>
                      <a:pt x="29121" y="59900"/>
                    </a:lnTo>
                    <a:cubicBezTo>
                      <a:pt x="28921" y="59634"/>
                      <a:pt x="28755" y="59333"/>
                      <a:pt x="28521" y="59066"/>
                    </a:cubicBezTo>
                    <a:lnTo>
                      <a:pt x="28121" y="58399"/>
                    </a:lnTo>
                    <a:cubicBezTo>
                      <a:pt x="27821" y="57966"/>
                      <a:pt x="27587" y="57499"/>
                      <a:pt x="27287" y="57098"/>
                    </a:cubicBezTo>
                    <a:cubicBezTo>
                      <a:pt x="26753" y="56231"/>
                      <a:pt x="26286" y="55297"/>
                      <a:pt x="25852" y="54430"/>
                    </a:cubicBezTo>
                    <a:cubicBezTo>
                      <a:pt x="25419" y="53462"/>
                      <a:pt x="24918" y="52495"/>
                      <a:pt x="24318" y="51594"/>
                    </a:cubicBezTo>
                    <a:cubicBezTo>
                      <a:pt x="23517" y="50294"/>
                      <a:pt x="22650" y="48926"/>
                      <a:pt x="21983" y="47425"/>
                    </a:cubicBezTo>
                    <a:cubicBezTo>
                      <a:pt x="21616" y="46624"/>
                      <a:pt x="20982" y="45257"/>
                      <a:pt x="21149" y="44256"/>
                    </a:cubicBezTo>
                    <a:cubicBezTo>
                      <a:pt x="21182" y="44156"/>
                      <a:pt x="21249" y="44056"/>
                      <a:pt x="21249" y="43956"/>
                    </a:cubicBezTo>
                    <a:cubicBezTo>
                      <a:pt x="21316" y="43756"/>
                      <a:pt x="21416" y="43589"/>
                      <a:pt x="21516" y="43455"/>
                    </a:cubicBezTo>
                    <a:cubicBezTo>
                      <a:pt x="21750" y="43255"/>
                      <a:pt x="21816" y="42988"/>
                      <a:pt x="21750" y="42755"/>
                    </a:cubicBezTo>
                    <a:cubicBezTo>
                      <a:pt x="23851" y="39419"/>
                      <a:pt x="27520" y="36951"/>
                      <a:pt x="30156" y="35383"/>
                    </a:cubicBezTo>
                    <a:cubicBezTo>
                      <a:pt x="31590" y="34549"/>
                      <a:pt x="33258" y="33782"/>
                      <a:pt x="35459" y="33115"/>
                    </a:cubicBezTo>
                    <a:cubicBezTo>
                      <a:pt x="36689" y="32736"/>
                      <a:pt x="38053" y="32374"/>
                      <a:pt x="39373" y="32374"/>
                    </a:cubicBezTo>
                    <a:close/>
                    <a:moveTo>
                      <a:pt x="46635" y="49818"/>
                    </a:moveTo>
                    <a:cubicBezTo>
                      <a:pt x="47197" y="49818"/>
                      <a:pt x="47742" y="49854"/>
                      <a:pt x="48268" y="49927"/>
                    </a:cubicBezTo>
                    <a:cubicBezTo>
                      <a:pt x="48317" y="49936"/>
                      <a:pt x="48360" y="49940"/>
                      <a:pt x="48401" y="49940"/>
                    </a:cubicBezTo>
                    <a:cubicBezTo>
                      <a:pt x="48500" y="49940"/>
                      <a:pt x="48584" y="49917"/>
                      <a:pt x="48702" y="49893"/>
                    </a:cubicBezTo>
                    <a:cubicBezTo>
                      <a:pt x="49169" y="50727"/>
                      <a:pt x="49603" y="51461"/>
                      <a:pt x="50003" y="52128"/>
                    </a:cubicBezTo>
                    <a:cubicBezTo>
                      <a:pt x="50203" y="52495"/>
                      <a:pt x="50470" y="52895"/>
                      <a:pt x="50704" y="53296"/>
                    </a:cubicBezTo>
                    <a:cubicBezTo>
                      <a:pt x="48635" y="53496"/>
                      <a:pt x="46867" y="53929"/>
                      <a:pt x="45366" y="54663"/>
                    </a:cubicBezTo>
                    <a:cubicBezTo>
                      <a:pt x="45133" y="54797"/>
                      <a:pt x="44966" y="54997"/>
                      <a:pt x="44866" y="55264"/>
                    </a:cubicBezTo>
                    <a:cubicBezTo>
                      <a:pt x="44799" y="55564"/>
                      <a:pt x="44866" y="55831"/>
                      <a:pt x="45033" y="56064"/>
                    </a:cubicBezTo>
                    <a:cubicBezTo>
                      <a:pt x="45200" y="56273"/>
                      <a:pt x="45406" y="56377"/>
                      <a:pt x="45618" y="56377"/>
                    </a:cubicBezTo>
                    <a:cubicBezTo>
                      <a:pt x="45745" y="56377"/>
                      <a:pt x="45875" y="56340"/>
                      <a:pt x="46000" y="56264"/>
                    </a:cubicBezTo>
                    <a:cubicBezTo>
                      <a:pt x="47535" y="55464"/>
                      <a:pt x="49503" y="55097"/>
                      <a:pt x="51704" y="55097"/>
                    </a:cubicBezTo>
                    <a:cubicBezTo>
                      <a:pt x="52038" y="55597"/>
                      <a:pt x="52371" y="56098"/>
                      <a:pt x="52705" y="56498"/>
                    </a:cubicBezTo>
                    <a:cubicBezTo>
                      <a:pt x="51037" y="57098"/>
                      <a:pt x="49202" y="57799"/>
                      <a:pt x="48035" y="59300"/>
                    </a:cubicBezTo>
                    <a:cubicBezTo>
                      <a:pt x="47801" y="59634"/>
                      <a:pt x="47801" y="60000"/>
                      <a:pt x="48035" y="60334"/>
                    </a:cubicBezTo>
                    <a:cubicBezTo>
                      <a:pt x="48202" y="60601"/>
                      <a:pt x="48502" y="60734"/>
                      <a:pt x="48769" y="60734"/>
                    </a:cubicBezTo>
                    <a:cubicBezTo>
                      <a:pt x="49002" y="60734"/>
                      <a:pt x="49269" y="60601"/>
                      <a:pt x="49436" y="60401"/>
                    </a:cubicBezTo>
                    <a:cubicBezTo>
                      <a:pt x="50437" y="59133"/>
                      <a:pt x="52038" y="58566"/>
                      <a:pt x="53606" y="58066"/>
                    </a:cubicBezTo>
                    <a:lnTo>
                      <a:pt x="53806" y="57966"/>
                    </a:lnTo>
                    <a:cubicBezTo>
                      <a:pt x="54306" y="58666"/>
                      <a:pt x="54840" y="59333"/>
                      <a:pt x="55374" y="60000"/>
                    </a:cubicBezTo>
                    <a:cubicBezTo>
                      <a:pt x="54006" y="60434"/>
                      <a:pt x="52305" y="61135"/>
                      <a:pt x="51004" y="62402"/>
                    </a:cubicBezTo>
                    <a:cubicBezTo>
                      <a:pt x="50704" y="62669"/>
                      <a:pt x="50670" y="63103"/>
                      <a:pt x="50937" y="63436"/>
                    </a:cubicBezTo>
                    <a:cubicBezTo>
                      <a:pt x="51104" y="63636"/>
                      <a:pt x="51337" y="63803"/>
                      <a:pt x="51638" y="63803"/>
                    </a:cubicBezTo>
                    <a:cubicBezTo>
                      <a:pt x="51668" y="63808"/>
                      <a:pt x="51698" y="63810"/>
                      <a:pt x="51730" y="63810"/>
                    </a:cubicBezTo>
                    <a:cubicBezTo>
                      <a:pt x="51939" y="63810"/>
                      <a:pt x="52164" y="63715"/>
                      <a:pt x="52338" y="63570"/>
                    </a:cubicBezTo>
                    <a:cubicBezTo>
                      <a:pt x="53506" y="62436"/>
                      <a:pt x="55140" y="61902"/>
                      <a:pt x="56608" y="61468"/>
                    </a:cubicBezTo>
                    <a:cubicBezTo>
                      <a:pt x="56941" y="61902"/>
                      <a:pt x="57242" y="62302"/>
                      <a:pt x="57608" y="62669"/>
                    </a:cubicBezTo>
                    <a:cubicBezTo>
                      <a:pt x="56308" y="62969"/>
                      <a:pt x="55140" y="63670"/>
                      <a:pt x="54273" y="64670"/>
                    </a:cubicBezTo>
                    <a:cubicBezTo>
                      <a:pt x="53973" y="64971"/>
                      <a:pt x="53973" y="65404"/>
                      <a:pt x="54206" y="65738"/>
                    </a:cubicBezTo>
                    <a:cubicBezTo>
                      <a:pt x="54373" y="65971"/>
                      <a:pt x="54640" y="66105"/>
                      <a:pt x="54940" y="66105"/>
                    </a:cubicBezTo>
                    <a:cubicBezTo>
                      <a:pt x="55173" y="66105"/>
                      <a:pt x="55407" y="66005"/>
                      <a:pt x="55574" y="65805"/>
                    </a:cubicBezTo>
                    <a:cubicBezTo>
                      <a:pt x="56474" y="64804"/>
                      <a:pt x="57642" y="64270"/>
                      <a:pt x="58976" y="64270"/>
                    </a:cubicBezTo>
                    <a:cubicBezTo>
                      <a:pt x="59476" y="64837"/>
                      <a:pt x="59977" y="65404"/>
                      <a:pt x="60477" y="65971"/>
                    </a:cubicBezTo>
                    <a:cubicBezTo>
                      <a:pt x="58876" y="66305"/>
                      <a:pt x="57308" y="66739"/>
                      <a:pt x="55807" y="67272"/>
                    </a:cubicBezTo>
                    <a:cubicBezTo>
                      <a:pt x="55540" y="67339"/>
                      <a:pt x="55340" y="67573"/>
                      <a:pt x="55240" y="67806"/>
                    </a:cubicBezTo>
                    <a:cubicBezTo>
                      <a:pt x="55173" y="68073"/>
                      <a:pt x="55207" y="68407"/>
                      <a:pt x="55407" y="68640"/>
                    </a:cubicBezTo>
                    <a:cubicBezTo>
                      <a:pt x="55574" y="68878"/>
                      <a:pt x="55809" y="68997"/>
                      <a:pt x="56063" y="68997"/>
                    </a:cubicBezTo>
                    <a:cubicBezTo>
                      <a:pt x="56165" y="68997"/>
                      <a:pt x="56269" y="68978"/>
                      <a:pt x="56374" y="68940"/>
                    </a:cubicBezTo>
                    <a:cubicBezTo>
                      <a:pt x="58176" y="68306"/>
                      <a:pt x="60010" y="67839"/>
                      <a:pt x="61845" y="67506"/>
                    </a:cubicBezTo>
                    <a:cubicBezTo>
                      <a:pt x="62145" y="67806"/>
                      <a:pt x="62445" y="68140"/>
                      <a:pt x="62679" y="68440"/>
                    </a:cubicBezTo>
                    <a:cubicBezTo>
                      <a:pt x="60877" y="68507"/>
                      <a:pt x="58876" y="68840"/>
                      <a:pt x="57975" y="70241"/>
                    </a:cubicBezTo>
                    <a:cubicBezTo>
                      <a:pt x="57742" y="70575"/>
                      <a:pt x="57742" y="70975"/>
                      <a:pt x="58009" y="71275"/>
                    </a:cubicBezTo>
                    <a:cubicBezTo>
                      <a:pt x="58176" y="71509"/>
                      <a:pt x="58476" y="71642"/>
                      <a:pt x="58709" y="71642"/>
                    </a:cubicBezTo>
                    <a:cubicBezTo>
                      <a:pt x="58976" y="71642"/>
                      <a:pt x="59176" y="71509"/>
                      <a:pt x="59343" y="71275"/>
                    </a:cubicBezTo>
                    <a:cubicBezTo>
                      <a:pt x="60100" y="70171"/>
                      <a:pt x="62231" y="70141"/>
                      <a:pt x="63616" y="70141"/>
                    </a:cubicBezTo>
                    <a:cubicBezTo>
                      <a:pt x="63696" y="70141"/>
                      <a:pt x="63772" y="70141"/>
                      <a:pt x="63846" y="70141"/>
                    </a:cubicBezTo>
                    <a:lnTo>
                      <a:pt x="64313" y="70141"/>
                    </a:lnTo>
                    <a:lnTo>
                      <a:pt x="64680" y="70508"/>
                    </a:lnTo>
                    <a:cubicBezTo>
                      <a:pt x="64619" y="70507"/>
                      <a:pt x="64557" y="70506"/>
                      <a:pt x="64495" y="70506"/>
                    </a:cubicBezTo>
                    <a:cubicBezTo>
                      <a:pt x="62587" y="70506"/>
                      <a:pt x="60659" y="71006"/>
                      <a:pt x="59043" y="71976"/>
                    </a:cubicBezTo>
                    <a:cubicBezTo>
                      <a:pt x="58809" y="72143"/>
                      <a:pt x="58676" y="72343"/>
                      <a:pt x="58676" y="72476"/>
                    </a:cubicBezTo>
                    <a:cubicBezTo>
                      <a:pt x="58643" y="72676"/>
                      <a:pt x="58676" y="72943"/>
                      <a:pt x="58843" y="73143"/>
                    </a:cubicBezTo>
                    <a:cubicBezTo>
                      <a:pt x="59023" y="73369"/>
                      <a:pt x="59311" y="73534"/>
                      <a:pt x="59613" y="73534"/>
                    </a:cubicBezTo>
                    <a:cubicBezTo>
                      <a:pt x="59757" y="73534"/>
                      <a:pt x="59904" y="73496"/>
                      <a:pt x="60044" y="73410"/>
                    </a:cubicBezTo>
                    <a:cubicBezTo>
                      <a:pt x="61391" y="72644"/>
                      <a:pt x="62997" y="72249"/>
                      <a:pt x="64591" y="72249"/>
                    </a:cubicBezTo>
                    <a:cubicBezTo>
                      <a:pt x="65286" y="72249"/>
                      <a:pt x="65980" y="72324"/>
                      <a:pt x="66648" y="72476"/>
                    </a:cubicBezTo>
                    <a:lnTo>
                      <a:pt x="67883" y="73810"/>
                    </a:lnTo>
                    <a:cubicBezTo>
                      <a:pt x="69183" y="75145"/>
                      <a:pt x="70384" y="76312"/>
                      <a:pt x="71552" y="77413"/>
                    </a:cubicBezTo>
                    <a:cubicBezTo>
                      <a:pt x="69954" y="76946"/>
                      <a:pt x="68230" y="76733"/>
                      <a:pt x="66353" y="76733"/>
                    </a:cubicBezTo>
                    <a:cubicBezTo>
                      <a:pt x="65682" y="76733"/>
                      <a:pt x="64991" y="76760"/>
                      <a:pt x="64280" y="76813"/>
                    </a:cubicBezTo>
                    <a:cubicBezTo>
                      <a:pt x="62679" y="76946"/>
                      <a:pt x="61011" y="77280"/>
                      <a:pt x="59009" y="77813"/>
                    </a:cubicBezTo>
                    <a:cubicBezTo>
                      <a:pt x="58176" y="78013"/>
                      <a:pt x="57308" y="78314"/>
                      <a:pt x="56274" y="78681"/>
                    </a:cubicBezTo>
                    <a:lnTo>
                      <a:pt x="55273" y="79081"/>
                    </a:lnTo>
                    <a:cubicBezTo>
                      <a:pt x="55107" y="78947"/>
                      <a:pt x="54773" y="78614"/>
                      <a:pt x="54273" y="78013"/>
                    </a:cubicBezTo>
                    <a:cubicBezTo>
                      <a:pt x="54173" y="77947"/>
                      <a:pt x="54106" y="77847"/>
                      <a:pt x="54106" y="77813"/>
                    </a:cubicBezTo>
                    <a:cubicBezTo>
                      <a:pt x="52605" y="76279"/>
                      <a:pt x="51104" y="74478"/>
                      <a:pt x="49669" y="72576"/>
                    </a:cubicBezTo>
                    <a:cubicBezTo>
                      <a:pt x="48135" y="70441"/>
                      <a:pt x="46634" y="68106"/>
                      <a:pt x="45133" y="65438"/>
                    </a:cubicBezTo>
                    <a:cubicBezTo>
                      <a:pt x="42831" y="61335"/>
                      <a:pt x="40363" y="56498"/>
                      <a:pt x="39195" y="51594"/>
                    </a:cubicBezTo>
                    <a:cubicBezTo>
                      <a:pt x="41793" y="50416"/>
                      <a:pt x="44348" y="49818"/>
                      <a:pt x="46635" y="49818"/>
                    </a:cubicBezTo>
                    <a:close/>
                    <a:moveTo>
                      <a:pt x="74621" y="80582"/>
                    </a:moveTo>
                    <a:cubicBezTo>
                      <a:pt x="74654" y="80649"/>
                      <a:pt x="74687" y="80682"/>
                      <a:pt x="74787" y="80782"/>
                    </a:cubicBezTo>
                    <a:cubicBezTo>
                      <a:pt x="74654" y="80682"/>
                      <a:pt x="74521" y="80649"/>
                      <a:pt x="74387" y="80582"/>
                    </a:cubicBezTo>
                    <a:close/>
                    <a:moveTo>
                      <a:pt x="37394" y="52562"/>
                    </a:moveTo>
                    <a:cubicBezTo>
                      <a:pt x="38662" y="57732"/>
                      <a:pt x="41330" y="62736"/>
                      <a:pt x="43732" y="67006"/>
                    </a:cubicBezTo>
                    <a:cubicBezTo>
                      <a:pt x="44999" y="69274"/>
                      <a:pt x="46400" y="71442"/>
                      <a:pt x="47868" y="73477"/>
                    </a:cubicBezTo>
                    <a:cubicBezTo>
                      <a:pt x="49836" y="76179"/>
                      <a:pt x="52004" y="78647"/>
                      <a:pt x="54306" y="80915"/>
                    </a:cubicBezTo>
                    <a:cubicBezTo>
                      <a:pt x="54444" y="81054"/>
                      <a:pt x="54662" y="81128"/>
                      <a:pt x="54882" y="81128"/>
                    </a:cubicBezTo>
                    <a:cubicBezTo>
                      <a:pt x="54981" y="81128"/>
                      <a:pt x="55080" y="81113"/>
                      <a:pt x="55173" y="81082"/>
                    </a:cubicBezTo>
                    <a:cubicBezTo>
                      <a:pt x="58319" y="79783"/>
                      <a:pt x="62280" y="78608"/>
                      <a:pt x="66222" y="78608"/>
                    </a:cubicBezTo>
                    <a:cubicBezTo>
                      <a:pt x="68759" y="78608"/>
                      <a:pt x="71288" y="79095"/>
                      <a:pt x="73587" y="80348"/>
                    </a:cubicBezTo>
                    <a:cubicBezTo>
                      <a:pt x="72986" y="80115"/>
                      <a:pt x="72252" y="79948"/>
                      <a:pt x="71552" y="79815"/>
                    </a:cubicBezTo>
                    <a:cubicBezTo>
                      <a:pt x="70466" y="79621"/>
                      <a:pt x="69364" y="79547"/>
                      <a:pt x="68260" y="79547"/>
                    </a:cubicBezTo>
                    <a:cubicBezTo>
                      <a:pt x="66515" y="79547"/>
                      <a:pt x="64762" y="79731"/>
                      <a:pt x="63046" y="79915"/>
                    </a:cubicBezTo>
                    <a:lnTo>
                      <a:pt x="62879" y="79915"/>
                    </a:lnTo>
                    <a:cubicBezTo>
                      <a:pt x="60811" y="80115"/>
                      <a:pt x="58542" y="80615"/>
                      <a:pt x="56007" y="81449"/>
                    </a:cubicBezTo>
                    <a:cubicBezTo>
                      <a:pt x="52872" y="82450"/>
                      <a:pt x="45700" y="85285"/>
                      <a:pt x="43999" y="90622"/>
                    </a:cubicBezTo>
                    <a:cubicBezTo>
                      <a:pt x="43165" y="88788"/>
                      <a:pt x="42364" y="86953"/>
                      <a:pt x="41697" y="85352"/>
                    </a:cubicBezTo>
                    <a:cubicBezTo>
                      <a:pt x="43332" y="82917"/>
                      <a:pt x="45700" y="81082"/>
                      <a:pt x="48002" y="79314"/>
                    </a:cubicBezTo>
                    <a:cubicBezTo>
                      <a:pt x="48469" y="78981"/>
                      <a:pt x="48402" y="78447"/>
                      <a:pt x="48168" y="78080"/>
                    </a:cubicBezTo>
                    <a:cubicBezTo>
                      <a:pt x="48135" y="77813"/>
                      <a:pt x="47935" y="77680"/>
                      <a:pt x="47701" y="77646"/>
                    </a:cubicBezTo>
                    <a:cubicBezTo>
                      <a:pt x="47667" y="77641"/>
                      <a:pt x="47633" y="77638"/>
                      <a:pt x="47598" y="77638"/>
                    </a:cubicBezTo>
                    <a:cubicBezTo>
                      <a:pt x="47433" y="77638"/>
                      <a:pt x="47267" y="77703"/>
                      <a:pt x="47101" y="77813"/>
                    </a:cubicBezTo>
                    <a:cubicBezTo>
                      <a:pt x="44833" y="79514"/>
                      <a:pt x="42664" y="81282"/>
                      <a:pt x="40997" y="83451"/>
                    </a:cubicBezTo>
                    <a:lnTo>
                      <a:pt x="39996" y="81116"/>
                    </a:lnTo>
                    <a:cubicBezTo>
                      <a:pt x="40029" y="81016"/>
                      <a:pt x="40096" y="80982"/>
                      <a:pt x="40129" y="80915"/>
                    </a:cubicBezTo>
                    <a:cubicBezTo>
                      <a:pt x="40696" y="79581"/>
                      <a:pt x="41931" y="78681"/>
                      <a:pt x="43098" y="77847"/>
                    </a:cubicBezTo>
                    <a:cubicBezTo>
                      <a:pt x="43498" y="77580"/>
                      <a:pt x="43965" y="77246"/>
                      <a:pt x="44332" y="76913"/>
                    </a:cubicBezTo>
                    <a:cubicBezTo>
                      <a:pt x="44766" y="76512"/>
                      <a:pt x="44766" y="75979"/>
                      <a:pt x="44466" y="75645"/>
                    </a:cubicBezTo>
                    <a:cubicBezTo>
                      <a:pt x="44332" y="75445"/>
                      <a:pt x="44132" y="75311"/>
                      <a:pt x="43865" y="75311"/>
                    </a:cubicBezTo>
                    <a:cubicBezTo>
                      <a:pt x="43832" y="75306"/>
                      <a:pt x="43799" y="75303"/>
                      <a:pt x="43765" y="75303"/>
                    </a:cubicBezTo>
                    <a:cubicBezTo>
                      <a:pt x="43598" y="75303"/>
                      <a:pt x="43432" y="75373"/>
                      <a:pt x="43265" y="75512"/>
                    </a:cubicBezTo>
                    <a:cubicBezTo>
                      <a:pt x="42831" y="75845"/>
                      <a:pt x="42431" y="76179"/>
                      <a:pt x="41964" y="76479"/>
                    </a:cubicBezTo>
                    <a:cubicBezTo>
                      <a:pt x="40930" y="77246"/>
                      <a:pt x="39829" y="78013"/>
                      <a:pt x="39029" y="79114"/>
                    </a:cubicBezTo>
                    <a:lnTo>
                      <a:pt x="38828" y="78681"/>
                    </a:lnTo>
                    <a:cubicBezTo>
                      <a:pt x="39262" y="77947"/>
                      <a:pt x="39929" y="77413"/>
                      <a:pt x="40596" y="76813"/>
                    </a:cubicBezTo>
                    <a:cubicBezTo>
                      <a:pt x="41297" y="76179"/>
                      <a:pt x="42031" y="75512"/>
                      <a:pt x="42498" y="74644"/>
                    </a:cubicBezTo>
                    <a:cubicBezTo>
                      <a:pt x="42664" y="74344"/>
                      <a:pt x="42631" y="74011"/>
                      <a:pt x="42464" y="73777"/>
                    </a:cubicBezTo>
                    <a:cubicBezTo>
                      <a:pt x="42322" y="73550"/>
                      <a:pt x="42060" y="73395"/>
                      <a:pt x="41779" y="73395"/>
                    </a:cubicBezTo>
                    <a:cubicBezTo>
                      <a:pt x="41730" y="73395"/>
                      <a:pt x="41680" y="73400"/>
                      <a:pt x="41630" y="73410"/>
                    </a:cubicBezTo>
                    <a:cubicBezTo>
                      <a:pt x="41330" y="73410"/>
                      <a:pt x="41097" y="73610"/>
                      <a:pt x="40930" y="73844"/>
                    </a:cubicBezTo>
                    <a:cubicBezTo>
                      <a:pt x="40630" y="74411"/>
                      <a:pt x="40129" y="74844"/>
                      <a:pt x="39596" y="75311"/>
                    </a:cubicBezTo>
                    <a:cubicBezTo>
                      <a:pt x="39462" y="75445"/>
                      <a:pt x="39329" y="75578"/>
                      <a:pt x="39162" y="75645"/>
                    </a:cubicBezTo>
                    <a:cubicBezTo>
                      <a:pt x="38762" y="76012"/>
                      <a:pt x="38328" y="76412"/>
                      <a:pt x="37961" y="76846"/>
                    </a:cubicBezTo>
                    <a:lnTo>
                      <a:pt x="37761" y="76412"/>
                    </a:lnTo>
                    <a:cubicBezTo>
                      <a:pt x="37794" y="76346"/>
                      <a:pt x="37794" y="76312"/>
                      <a:pt x="37828" y="76279"/>
                    </a:cubicBezTo>
                    <a:cubicBezTo>
                      <a:pt x="38595" y="74778"/>
                      <a:pt x="39762" y="73510"/>
                      <a:pt x="40997" y="72943"/>
                    </a:cubicBezTo>
                    <a:cubicBezTo>
                      <a:pt x="41263" y="72810"/>
                      <a:pt x="41430" y="72610"/>
                      <a:pt x="41497" y="72343"/>
                    </a:cubicBezTo>
                    <a:cubicBezTo>
                      <a:pt x="41597" y="72076"/>
                      <a:pt x="41497" y="71776"/>
                      <a:pt x="41330" y="71575"/>
                    </a:cubicBezTo>
                    <a:cubicBezTo>
                      <a:pt x="41171" y="71348"/>
                      <a:pt x="40935" y="71229"/>
                      <a:pt x="40695" y="71229"/>
                    </a:cubicBezTo>
                    <a:cubicBezTo>
                      <a:pt x="40582" y="71229"/>
                      <a:pt x="40469" y="71255"/>
                      <a:pt x="40363" y="71309"/>
                    </a:cubicBezTo>
                    <a:cubicBezTo>
                      <a:pt x="39029" y="71942"/>
                      <a:pt x="37828" y="73077"/>
                      <a:pt x="36894" y="74444"/>
                    </a:cubicBezTo>
                    <a:cubicBezTo>
                      <a:pt x="36860" y="74311"/>
                      <a:pt x="36794" y="74177"/>
                      <a:pt x="36727" y="74011"/>
                    </a:cubicBezTo>
                    <a:cubicBezTo>
                      <a:pt x="36827" y="73944"/>
                      <a:pt x="36860" y="73910"/>
                      <a:pt x="36894" y="73777"/>
                    </a:cubicBezTo>
                    <a:cubicBezTo>
                      <a:pt x="37561" y="72409"/>
                      <a:pt x="38862" y="71742"/>
                      <a:pt x="40196" y="71142"/>
                    </a:cubicBezTo>
                    <a:cubicBezTo>
                      <a:pt x="40463" y="71008"/>
                      <a:pt x="40630" y="70808"/>
                      <a:pt x="40696" y="70575"/>
                    </a:cubicBezTo>
                    <a:cubicBezTo>
                      <a:pt x="40796" y="70275"/>
                      <a:pt x="40696" y="69974"/>
                      <a:pt x="40530" y="69774"/>
                    </a:cubicBezTo>
                    <a:cubicBezTo>
                      <a:pt x="40371" y="69547"/>
                      <a:pt x="40134" y="69428"/>
                      <a:pt x="39894" y="69428"/>
                    </a:cubicBezTo>
                    <a:cubicBezTo>
                      <a:pt x="39782" y="69428"/>
                      <a:pt x="39669" y="69454"/>
                      <a:pt x="39562" y="69507"/>
                    </a:cubicBezTo>
                    <a:cubicBezTo>
                      <a:pt x="38195" y="70108"/>
                      <a:pt x="36827" y="70842"/>
                      <a:pt x="35893" y="72109"/>
                    </a:cubicBezTo>
                    <a:cubicBezTo>
                      <a:pt x="35826" y="71942"/>
                      <a:pt x="35726" y="71742"/>
                      <a:pt x="35659" y="71575"/>
                    </a:cubicBezTo>
                    <a:cubicBezTo>
                      <a:pt x="35693" y="71509"/>
                      <a:pt x="35726" y="71475"/>
                      <a:pt x="35726" y="71442"/>
                    </a:cubicBezTo>
                    <a:cubicBezTo>
                      <a:pt x="36493" y="70108"/>
                      <a:pt x="37561" y="69140"/>
                      <a:pt x="38862" y="68640"/>
                    </a:cubicBezTo>
                    <a:cubicBezTo>
                      <a:pt x="39129" y="68573"/>
                      <a:pt x="39329" y="68340"/>
                      <a:pt x="39362" y="68106"/>
                    </a:cubicBezTo>
                    <a:cubicBezTo>
                      <a:pt x="39462" y="67839"/>
                      <a:pt x="39395" y="67506"/>
                      <a:pt x="39195" y="67272"/>
                    </a:cubicBezTo>
                    <a:cubicBezTo>
                      <a:pt x="39029" y="67034"/>
                      <a:pt x="38811" y="66915"/>
                      <a:pt x="38554" y="66915"/>
                    </a:cubicBezTo>
                    <a:cubicBezTo>
                      <a:pt x="38451" y="66915"/>
                      <a:pt x="38342" y="66934"/>
                      <a:pt x="38228" y="66972"/>
                    </a:cubicBezTo>
                    <a:cubicBezTo>
                      <a:pt x="36827" y="67506"/>
                      <a:pt x="35659" y="68440"/>
                      <a:pt x="34725" y="69674"/>
                    </a:cubicBezTo>
                    <a:cubicBezTo>
                      <a:pt x="33291" y="66605"/>
                      <a:pt x="31890" y="63903"/>
                      <a:pt x="30522" y="61401"/>
                    </a:cubicBezTo>
                    <a:cubicBezTo>
                      <a:pt x="30623" y="61268"/>
                      <a:pt x="30689" y="61101"/>
                      <a:pt x="30689" y="60901"/>
                    </a:cubicBezTo>
                    <a:cubicBezTo>
                      <a:pt x="30789" y="57832"/>
                      <a:pt x="32958" y="55097"/>
                      <a:pt x="37161" y="52662"/>
                    </a:cubicBezTo>
                    <a:lnTo>
                      <a:pt x="37394" y="52562"/>
                    </a:lnTo>
                    <a:close/>
                    <a:moveTo>
                      <a:pt x="67825" y="81283"/>
                    </a:moveTo>
                    <a:cubicBezTo>
                      <a:pt x="68536" y="81283"/>
                      <a:pt x="69245" y="81305"/>
                      <a:pt x="69951" y="81349"/>
                    </a:cubicBezTo>
                    <a:cubicBezTo>
                      <a:pt x="70985" y="81416"/>
                      <a:pt x="74487" y="81816"/>
                      <a:pt x="76155" y="84118"/>
                    </a:cubicBezTo>
                    <a:cubicBezTo>
                      <a:pt x="76622" y="84752"/>
                      <a:pt x="76889" y="85452"/>
                      <a:pt x="76989" y="86253"/>
                    </a:cubicBezTo>
                    <a:cubicBezTo>
                      <a:pt x="77323" y="89055"/>
                      <a:pt x="74054" y="91990"/>
                      <a:pt x="72319" y="93524"/>
                    </a:cubicBezTo>
                    <a:cubicBezTo>
                      <a:pt x="69284" y="96260"/>
                      <a:pt x="66181" y="98161"/>
                      <a:pt x="63112" y="99195"/>
                    </a:cubicBezTo>
                    <a:cubicBezTo>
                      <a:pt x="61544" y="99729"/>
                      <a:pt x="59896" y="99988"/>
                      <a:pt x="58140" y="99988"/>
                    </a:cubicBezTo>
                    <a:cubicBezTo>
                      <a:pt x="56274" y="99988"/>
                      <a:pt x="54286" y="99696"/>
                      <a:pt x="52138" y="99128"/>
                    </a:cubicBezTo>
                    <a:cubicBezTo>
                      <a:pt x="49369" y="98361"/>
                      <a:pt x="47635" y="97394"/>
                      <a:pt x="46701" y="96160"/>
                    </a:cubicBezTo>
                    <a:cubicBezTo>
                      <a:pt x="46434" y="95726"/>
                      <a:pt x="46200" y="95292"/>
                      <a:pt x="46100" y="94792"/>
                    </a:cubicBezTo>
                    <a:cubicBezTo>
                      <a:pt x="46034" y="94659"/>
                      <a:pt x="46000" y="94525"/>
                      <a:pt x="45933" y="94392"/>
                    </a:cubicBezTo>
                    <a:cubicBezTo>
                      <a:pt x="45833" y="94292"/>
                      <a:pt x="45767" y="94192"/>
                      <a:pt x="45633" y="94158"/>
                    </a:cubicBezTo>
                    <a:cubicBezTo>
                      <a:pt x="44633" y="89088"/>
                      <a:pt x="49803" y="85786"/>
                      <a:pt x="54306" y="83951"/>
                    </a:cubicBezTo>
                    <a:cubicBezTo>
                      <a:pt x="58471" y="82216"/>
                      <a:pt x="63187" y="81283"/>
                      <a:pt x="67825" y="81283"/>
                    </a:cubicBezTo>
                    <a:close/>
                    <a:moveTo>
                      <a:pt x="19643" y="1"/>
                    </a:moveTo>
                    <a:cubicBezTo>
                      <a:pt x="15080" y="1"/>
                      <a:pt x="10401" y="1862"/>
                      <a:pt x="6205" y="3493"/>
                    </a:cubicBezTo>
                    <a:cubicBezTo>
                      <a:pt x="5805" y="3660"/>
                      <a:pt x="5371" y="3827"/>
                      <a:pt x="5004" y="3994"/>
                    </a:cubicBezTo>
                    <a:cubicBezTo>
                      <a:pt x="4771" y="4094"/>
                      <a:pt x="4537" y="4327"/>
                      <a:pt x="4471" y="4628"/>
                    </a:cubicBezTo>
                    <a:cubicBezTo>
                      <a:pt x="4370" y="4894"/>
                      <a:pt x="4437" y="5128"/>
                      <a:pt x="4604" y="5328"/>
                    </a:cubicBezTo>
                    <a:cubicBezTo>
                      <a:pt x="4637" y="5428"/>
                      <a:pt x="4704" y="5461"/>
                      <a:pt x="4804" y="5495"/>
                    </a:cubicBezTo>
                    <a:cubicBezTo>
                      <a:pt x="5771" y="6129"/>
                      <a:pt x="6705" y="6829"/>
                      <a:pt x="7706" y="7596"/>
                    </a:cubicBezTo>
                    <a:cubicBezTo>
                      <a:pt x="5471" y="9298"/>
                      <a:pt x="3870" y="11899"/>
                      <a:pt x="2636" y="14268"/>
                    </a:cubicBezTo>
                    <a:cubicBezTo>
                      <a:pt x="768" y="17737"/>
                      <a:pt x="1" y="20639"/>
                      <a:pt x="301" y="23107"/>
                    </a:cubicBezTo>
                    <a:cubicBezTo>
                      <a:pt x="334" y="23441"/>
                      <a:pt x="534" y="23741"/>
                      <a:pt x="835" y="23808"/>
                    </a:cubicBezTo>
                    <a:cubicBezTo>
                      <a:pt x="4037" y="24942"/>
                      <a:pt x="6339" y="27611"/>
                      <a:pt x="8540" y="30179"/>
                    </a:cubicBezTo>
                    <a:cubicBezTo>
                      <a:pt x="9107" y="30813"/>
                      <a:pt x="9641" y="31447"/>
                      <a:pt x="10175" y="32014"/>
                    </a:cubicBezTo>
                    <a:cubicBezTo>
                      <a:pt x="12276" y="34315"/>
                      <a:pt x="14711" y="37084"/>
                      <a:pt x="16879" y="40020"/>
                    </a:cubicBezTo>
                    <a:cubicBezTo>
                      <a:pt x="17847" y="41320"/>
                      <a:pt x="18681" y="42588"/>
                      <a:pt x="19448" y="43822"/>
                    </a:cubicBezTo>
                    <a:cubicBezTo>
                      <a:pt x="19448" y="43856"/>
                      <a:pt x="19381" y="43922"/>
                      <a:pt x="19381" y="43956"/>
                    </a:cubicBezTo>
                    <a:cubicBezTo>
                      <a:pt x="19281" y="44289"/>
                      <a:pt x="19348" y="44690"/>
                      <a:pt x="19615" y="44956"/>
                    </a:cubicBezTo>
                    <a:cubicBezTo>
                      <a:pt x="19681" y="45790"/>
                      <a:pt x="19948" y="46591"/>
                      <a:pt x="20182" y="47191"/>
                    </a:cubicBezTo>
                    <a:cubicBezTo>
                      <a:pt x="20882" y="49093"/>
                      <a:pt x="21983" y="50827"/>
                      <a:pt x="23017" y="52495"/>
                    </a:cubicBezTo>
                    <a:lnTo>
                      <a:pt x="23417" y="53096"/>
                    </a:lnTo>
                    <a:cubicBezTo>
                      <a:pt x="24118" y="54230"/>
                      <a:pt x="24718" y="55397"/>
                      <a:pt x="25319" y="56498"/>
                    </a:cubicBezTo>
                    <a:cubicBezTo>
                      <a:pt x="25953" y="57665"/>
                      <a:pt x="26586" y="58833"/>
                      <a:pt x="27287" y="59967"/>
                    </a:cubicBezTo>
                    <a:cubicBezTo>
                      <a:pt x="27454" y="60201"/>
                      <a:pt x="27620" y="60501"/>
                      <a:pt x="27854" y="60801"/>
                    </a:cubicBezTo>
                    <a:cubicBezTo>
                      <a:pt x="28421" y="61535"/>
                      <a:pt x="28888" y="62002"/>
                      <a:pt x="29355" y="62135"/>
                    </a:cubicBezTo>
                    <a:cubicBezTo>
                      <a:pt x="33058" y="68907"/>
                      <a:pt x="36193" y="76112"/>
                      <a:pt x="39195" y="83084"/>
                    </a:cubicBezTo>
                    <a:cubicBezTo>
                      <a:pt x="40730" y="86620"/>
                      <a:pt x="42331" y="90289"/>
                      <a:pt x="43965" y="93858"/>
                    </a:cubicBezTo>
                    <a:cubicBezTo>
                      <a:pt x="43999" y="93958"/>
                      <a:pt x="44032" y="94025"/>
                      <a:pt x="44099" y="94092"/>
                    </a:cubicBezTo>
                    <a:cubicBezTo>
                      <a:pt x="44132" y="94492"/>
                      <a:pt x="44199" y="94859"/>
                      <a:pt x="44332" y="95259"/>
                    </a:cubicBezTo>
                    <a:cubicBezTo>
                      <a:pt x="44399" y="95493"/>
                      <a:pt x="44566" y="95693"/>
                      <a:pt x="44833" y="95793"/>
                    </a:cubicBezTo>
                    <a:cubicBezTo>
                      <a:pt x="44999" y="96260"/>
                      <a:pt x="45233" y="96660"/>
                      <a:pt x="45533" y="97094"/>
                    </a:cubicBezTo>
                    <a:cubicBezTo>
                      <a:pt x="46501" y="98361"/>
                      <a:pt x="48002" y="99362"/>
                      <a:pt x="50337" y="100229"/>
                    </a:cubicBezTo>
                    <a:cubicBezTo>
                      <a:pt x="52873" y="101214"/>
                      <a:pt x="55596" y="101718"/>
                      <a:pt x="58290" y="101718"/>
                    </a:cubicBezTo>
                    <a:cubicBezTo>
                      <a:pt x="58608" y="101718"/>
                      <a:pt x="58926" y="101711"/>
                      <a:pt x="59243" y="101697"/>
                    </a:cubicBezTo>
                    <a:cubicBezTo>
                      <a:pt x="66515" y="101430"/>
                      <a:pt x="73286" y="95926"/>
                      <a:pt x="76822" y="91323"/>
                    </a:cubicBezTo>
                    <a:cubicBezTo>
                      <a:pt x="78690" y="88854"/>
                      <a:pt x="79191" y="86453"/>
                      <a:pt x="78290" y="84351"/>
                    </a:cubicBezTo>
                    <a:cubicBezTo>
                      <a:pt x="78090" y="83951"/>
                      <a:pt x="77856" y="83551"/>
                      <a:pt x="77623" y="83184"/>
                    </a:cubicBezTo>
                    <a:cubicBezTo>
                      <a:pt x="77656" y="83084"/>
                      <a:pt x="77656" y="82917"/>
                      <a:pt x="77623" y="82750"/>
                    </a:cubicBezTo>
                    <a:cubicBezTo>
                      <a:pt x="77356" y="81649"/>
                      <a:pt x="76856" y="80649"/>
                      <a:pt x="76122" y="79581"/>
                    </a:cubicBezTo>
                    <a:cubicBezTo>
                      <a:pt x="75021" y="78080"/>
                      <a:pt x="73520" y="76779"/>
                      <a:pt x="72119" y="75512"/>
                    </a:cubicBezTo>
                    <a:cubicBezTo>
                      <a:pt x="71285" y="74811"/>
                      <a:pt x="70518" y="74144"/>
                      <a:pt x="69817" y="73443"/>
                    </a:cubicBezTo>
                    <a:cubicBezTo>
                      <a:pt x="69183" y="72776"/>
                      <a:pt x="68516" y="72143"/>
                      <a:pt x="67883" y="71475"/>
                    </a:cubicBezTo>
                    <a:cubicBezTo>
                      <a:pt x="67816" y="71275"/>
                      <a:pt x="67649" y="71142"/>
                      <a:pt x="67482" y="71075"/>
                    </a:cubicBezTo>
                    <a:cubicBezTo>
                      <a:pt x="65714" y="69274"/>
                      <a:pt x="64313" y="67773"/>
                      <a:pt x="63012" y="66405"/>
                    </a:cubicBezTo>
                    <a:cubicBezTo>
                      <a:pt x="62946" y="66105"/>
                      <a:pt x="62712" y="65905"/>
                      <a:pt x="62479" y="65805"/>
                    </a:cubicBezTo>
                    <a:cubicBezTo>
                      <a:pt x="61845" y="65104"/>
                      <a:pt x="61178" y="64337"/>
                      <a:pt x="60477" y="63536"/>
                    </a:cubicBezTo>
                    <a:cubicBezTo>
                      <a:pt x="60511" y="63336"/>
                      <a:pt x="60444" y="63136"/>
                      <a:pt x="60344" y="62969"/>
                    </a:cubicBezTo>
                    <a:cubicBezTo>
                      <a:pt x="60277" y="62836"/>
                      <a:pt x="60110" y="62669"/>
                      <a:pt x="59743" y="62669"/>
                    </a:cubicBezTo>
                    <a:lnTo>
                      <a:pt x="59710" y="62669"/>
                    </a:lnTo>
                    <a:cubicBezTo>
                      <a:pt x="58075" y="60768"/>
                      <a:pt x="56541" y="58833"/>
                      <a:pt x="55173" y="56932"/>
                    </a:cubicBezTo>
                    <a:cubicBezTo>
                      <a:pt x="53839" y="55097"/>
                      <a:pt x="52538" y="53196"/>
                      <a:pt x="51404" y="51328"/>
                    </a:cubicBezTo>
                    <a:cubicBezTo>
                      <a:pt x="48702" y="46958"/>
                      <a:pt x="46667" y="42154"/>
                      <a:pt x="44999" y="38085"/>
                    </a:cubicBezTo>
                    <a:cubicBezTo>
                      <a:pt x="44132" y="35850"/>
                      <a:pt x="43265" y="33615"/>
                      <a:pt x="42364" y="31447"/>
                    </a:cubicBezTo>
                    <a:cubicBezTo>
                      <a:pt x="39896" y="25142"/>
                      <a:pt x="37394" y="18638"/>
                      <a:pt x="34058" y="12567"/>
                    </a:cubicBezTo>
                    <a:lnTo>
                      <a:pt x="33691" y="11833"/>
                    </a:lnTo>
                    <a:cubicBezTo>
                      <a:pt x="33525" y="11499"/>
                      <a:pt x="33324" y="11166"/>
                      <a:pt x="33158" y="10832"/>
                    </a:cubicBezTo>
                    <a:cubicBezTo>
                      <a:pt x="33291" y="10565"/>
                      <a:pt x="33224" y="10232"/>
                      <a:pt x="33058" y="9965"/>
                    </a:cubicBezTo>
                    <a:cubicBezTo>
                      <a:pt x="32991" y="9831"/>
                      <a:pt x="32824" y="9664"/>
                      <a:pt x="32491" y="9664"/>
                    </a:cubicBezTo>
                    <a:cubicBezTo>
                      <a:pt x="31623" y="8130"/>
                      <a:pt x="30856" y="6963"/>
                      <a:pt x="30122" y="5928"/>
                    </a:cubicBezTo>
                    <a:cubicBezTo>
                      <a:pt x="27520" y="2426"/>
                      <a:pt x="24785" y="491"/>
                      <a:pt x="21616" y="124"/>
                    </a:cubicBezTo>
                    <a:cubicBezTo>
                      <a:pt x="20962" y="40"/>
                      <a:pt x="20304" y="1"/>
                      <a:pt x="19643" y="1"/>
                    </a:cubicBezTo>
                    <a:close/>
                  </a:path>
                </a:pathLst>
              </a:custGeom>
              <a:solidFill>
                <a:srgbClr val="2042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" name="Google Shape;3005;p45">
                <a:extLst>
                  <a:ext uri="{FF2B5EF4-FFF2-40B4-BE49-F238E27FC236}">
                    <a16:creationId xmlns:a16="http://schemas.microsoft.com/office/drawing/2014/main" id="{D9F38FA0-D3B0-474D-BF8E-CBA1D599B4E3}"/>
                  </a:ext>
                </a:extLst>
              </p:cNvPr>
              <p:cNvSpPr/>
              <p:nvPr/>
            </p:nvSpPr>
            <p:spPr>
              <a:xfrm>
                <a:off x="5007481" y="2881415"/>
                <a:ext cx="71088" cy="43761"/>
              </a:xfrm>
              <a:custGeom>
                <a:avLst/>
                <a:gdLst/>
                <a:ahLst/>
                <a:cxnLst/>
                <a:rect l="l" t="t" r="r" b="b"/>
                <a:pathLst>
                  <a:path w="4170" h="2567" extrusionOk="0">
                    <a:moveTo>
                      <a:pt x="891" y="0"/>
                    </a:moveTo>
                    <a:cubicBezTo>
                      <a:pt x="671" y="0"/>
                      <a:pt x="446" y="104"/>
                      <a:pt x="301" y="313"/>
                    </a:cubicBezTo>
                    <a:cubicBezTo>
                      <a:pt x="34" y="646"/>
                      <a:pt x="0" y="1080"/>
                      <a:pt x="200" y="1414"/>
                    </a:cubicBezTo>
                    <a:cubicBezTo>
                      <a:pt x="301" y="1514"/>
                      <a:pt x="434" y="1614"/>
                      <a:pt x="534" y="1714"/>
                    </a:cubicBezTo>
                    <a:cubicBezTo>
                      <a:pt x="1301" y="2014"/>
                      <a:pt x="2135" y="2281"/>
                      <a:pt x="2869" y="2481"/>
                    </a:cubicBezTo>
                    <a:lnTo>
                      <a:pt x="3036" y="2548"/>
                    </a:lnTo>
                    <a:cubicBezTo>
                      <a:pt x="3114" y="2559"/>
                      <a:pt x="3188" y="2566"/>
                      <a:pt x="3259" y="2566"/>
                    </a:cubicBezTo>
                    <a:cubicBezTo>
                      <a:pt x="3403" y="2566"/>
                      <a:pt x="3536" y="2537"/>
                      <a:pt x="3670" y="2448"/>
                    </a:cubicBezTo>
                    <a:cubicBezTo>
                      <a:pt x="3870" y="2314"/>
                      <a:pt x="4037" y="2081"/>
                      <a:pt x="4103" y="1847"/>
                    </a:cubicBezTo>
                    <a:cubicBezTo>
                      <a:pt x="4170" y="1414"/>
                      <a:pt x="3870" y="980"/>
                      <a:pt x="3436" y="846"/>
                    </a:cubicBezTo>
                    <a:lnTo>
                      <a:pt x="3303" y="813"/>
                    </a:lnTo>
                    <a:cubicBezTo>
                      <a:pt x="2602" y="613"/>
                      <a:pt x="1935" y="446"/>
                      <a:pt x="1268" y="113"/>
                    </a:cubicBezTo>
                    <a:cubicBezTo>
                      <a:pt x="1155" y="38"/>
                      <a:pt x="1024" y="0"/>
                      <a:pt x="891" y="0"/>
                    </a:cubicBezTo>
                    <a:close/>
                  </a:path>
                </a:pathLst>
              </a:custGeom>
              <a:solidFill>
                <a:srgbClr val="2042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" name="Google Shape;3006;p45">
                <a:extLst>
                  <a:ext uri="{FF2B5EF4-FFF2-40B4-BE49-F238E27FC236}">
                    <a16:creationId xmlns:a16="http://schemas.microsoft.com/office/drawing/2014/main" id="{E610AE21-A050-7B43-8E02-A37C1338FF79}"/>
                  </a:ext>
                </a:extLst>
              </p:cNvPr>
              <p:cNvSpPr/>
              <p:nvPr/>
            </p:nvSpPr>
            <p:spPr>
              <a:xfrm>
                <a:off x="4936388" y="2692993"/>
                <a:ext cx="127976" cy="195739"/>
              </a:xfrm>
              <a:custGeom>
                <a:avLst/>
                <a:gdLst/>
                <a:ahLst/>
                <a:cxnLst/>
                <a:rect l="l" t="t" r="r" b="b"/>
                <a:pathLst>
                  <a:path w="7507" h="11482" extrusionOk="0">
                    <a:moveTo>
                      <a:pt x="905" y="1"/>
                    </a:moveTo>
                    <a:cubicBezTo>
                      <a:pt x="670" y="1"/>
                      <a:pt x="451" y="97"/>
                      <a:pt x="301" y="290"/>
                    </a:cubicBezTo>
                    <a:cubicBezTo>
                      <a:pt x="34" y="624"/>
                      <a:pt x="1" y="1091"/>
                      <a:pt x="201" y="1358"/>
                    </a:cubicBezTo>
                    <a:cubicBezTo>
                      <a:pt x="301" y="1491"/>
                      <a:pt x="434" y="1591"/>
                      <a:pt x="534" y="1658"/>
                    </a:cubicBezTo>
                    <a:cubicBezTo>
                      <a:pt x="1101" y="1925"/>
                      <a:pt x="1602" y="2258"/>
                      <a:pt x="2102" y="2525"/>
                    </a:cubicBezTo>
                    <a:cubicBezTo>
                      <a:pt x="1969" y="2558"/>
                      <a:pt x="1869" y="2659"/>
                      <a:pt x="1769" y="2792"/>
                    </a:cubicBezTo>
                    <a:cubicBezTo>
                      <a:pt x="1502" y="3059"/>
                      <a:pt x="1468" y="3593"/>
                      <a:pt x="1702" y="3859"/>
                    </a:cubicBezTo>
                    <a:cubicBezTo>
                      <a:pt x="1769" y="3959"/>
                      <a:pt x="1835" y="3993"/>
                      <a:pt x="1869" y="4026"/>
                    </a:cubicBezTo>
                    <a:cubicBezTo>
                      <a:pt x="2169" y="4226"/>
                      <a:pt x="2502" y="4360"/>
                      <a:pt x="2836" y="4527"/>
                    </a:cubicBezTo>
                    <a:cubicBezTo>
                      <a:pt x="2769" y="4560"/>
                      <a:pt x="2669" y="4627"/>
                      <a:pt x="2603" y="4693"/>
                    </a:cubicBezTo>
                    <a:cubicBezTo>
                      <a:pt x="2302" y="4994"/>
                      <a:pt x="2136" y="5461"/>
                      <a:pt x="2436" y="5861"/>
                    </a:cubicBezTo>
                    <a:cubicBezTo>
                      <a:pt x="2469" y="5894"/>
                      <a:pt x="2502" y="5961"/>
                      <a:pt x="2536" y="6028"/>
                    </a:cubicBezTo>
                    <a:cubicBezTo>
                      <a:pt x="2836" y="6294"/>
                      <a:pt x="3170" y="6495"/>
                      <a:pt x="3503" y="6661"/>
                    </a:cubicBezTo>
                    <a:cubicBezTo>
                      <a:pt x="3370" y="6695"/>
                      <a:pt x="3270" y="6795"/>
                      <a:pt x="3170" y="6862"/>
                    </a:cubicBezTo>
                    <a:cubicBezTo>
                      <a:pt x="2869" y="7195"/>
                      <a:pt x="2836" y="7695"/>
                      <a:pt x="3103" y="8029"/>
                    </a:cubicBezTo>
                    <a:cubicBezTo>
                      <a:pt x="3170" y="8129"/>
                      <a:pt x="3270" y="8196"/>
                      <a:pt x="3370" y="8296"/>
                    </a:cubicBezTo>
                    <a:lnTo>
                      <a:pt x="3637" y="8396"/>
                    </a:lnTo>
                    <a:cubicBezTo>
                      <a:pt x="3803" y="8529"/>
                      <a:pt x="4004" y="8629"/>
                      <a:pt x="4170" y="8730"/>
                    </a:cubicBezTo>
                    <a:cubicBezTo>
                      <a:pt x="3937" y="8730"/>
                      <a:pt x="3703" y="8863"/>
                      <a:pt x="3537" y="9030"/>
                    </a:cubicBezTo>
                    <a:cubicBezTo>
                      <a:pt x="3303" y="9363"/>
                      <a:pt x="3270" y="9830"/>
                      <a:pt x="3470" y="10131"/>
                    </a:cubicBezTo>
                    <a:cubicBezTo>
                      <a:pt x="3537" y="10231"/>
                      <a:pt x="3670" y="10331"/>
                      <a:pt x="3803" y="10397"/>
                    </a:cubicBezTo>
                    <a:lnTo>
                      <a:pt x="3870" y="10464"/>
                    </a:lnTo>
                    <a:cubicBezTo>
                      <a:pt x="4671" y="10831"/>
                      <a:pt x="5538" y="11231"/>
                      <a:pt x="6439" y="11465"/>
                    </a:cubicBezTo>
                    <a:cubicBezTo>
                      <a:pt x="6497" y="11476"/>
                      <a:pt x="6555" y="11482"/>
                      <a:pt x="6612" y="11482"/>
                    </a:cubicBezTo>
                    <a:cubicBezTo>
                      <a:pt x="6884" y="11482"/>
                      <a:pt x="7141" y="11357"/>
                      <a:pt x="7306" y="11165"/>
                    </a:cubicBezTo>
                    <a:cubicBezTo>
                      <a:pt x="7506" y="10831"/>
                      <a:pt x="7506" y="10397"/>
                      <a:pt x="7306" y="10064"/>
                    </a:cubicBezTo>
                    <a:cubicBezTo>
                      <a:pt x="7172" y="9897"/>
                      <a:pt x="7006" y="9797"/>
                      <a:pt x="6806" y="9730"/>
                    </a:cubicBezTo>
                    <a:lnTo>
                      <a:pt x="6439" y="9630"/>
                    </a:lnTo>
                    <a:cubicBezTo>
                      <a:pt x="6705" y="9630"/>
                      <a:pt x="6939" y="9497"/>
                      <a:pt x="7106" y="9297"/>
                    </a:cubicBezTo>
                    <a:cubicBezTo>
                      <a:pt x="7306" y="8963"/>
                      <a:pt x="7306" y="8529"/>
                      <a:pt x="7106" y="8263"/>
                    </a:cubicBezTo>
                    <a:cubicBezTo>
                      <a:pt x="6972" y="8062"/>
                      <a:pt x="6806" y="7962"/>
                      <a:pt x="6605" y="7929"/>
                    </a:cubicBezTo>
                    <a:cubicBezTo>
                      <a:pt x="6038" y="7796"/>
                      <a:pt x="5538" y="7529"/>
                      <a:pt x="5104" y="7262"/>
                    </a:cubicBezTo>
                    <a:lnTo>
                      <a:pt x="5104" y="7262"/>
                    </a:lnTo>
                    <a:cubicBezTo>
                      <a:pt x="5187" y="7281"/>
                      <a:pt x="5270" y="7290"/>
                      <a:pt x="5353" y="7290"/>
                    </a:cubicBezTo>
                    <a:cubicBezTo>
                      <a:pt x="5704" y="7290"/>
                      <a:pt x="6037" y="7119"/>
                      <a:pt x="6172" y="6795"/>
                    </a:cubicBezTo>
                    <a:cubicBezTo>
                      <a:pt x="6305" y="6495"/>
                      <a:pt x="6272" y="6128"/>
                      <a:pt x="6105" y="5861"/>
                    </a:cubicBezTo>
                    <a:cubicBezTo>
                      <a:pt x="6005" y="5761"/>
                      <a:pt x="5872" y="5661"/>
                      <a:pt x="5771" y="5627"/>
                    </a:cubicBezTo>
                    <a:cubicBezTo>
                      <a:pt x="5304" y="5461"/>
                      <a:pt x="4938" y="5294"/>
                      <a:pt x="4537" y="5127"/>
                    </a:cubicBezTo>
                    <a:lnTo>
                      <a:pt x="4471" y="5094"/>
                    </a:lnTo>
                    <a:cubicBezTo>
                      <a:pt x="4304" y="4994"/>
                      <a:pt x="4170" y="4960"/>
                      <a:pt x="4004" y="4860"/>
                    </a:cubicBezTo>
                    <a:cubicBezTo>
                      <a:pt x="4204" y="4827"/>
                      <a:pt x="4370" y="4760"/>
                      <a:pt x="4504" y="4593"/>
                    </a:cubicBezTo>
                    <a:cubicBezTo>
                      <a:pt x="4771" y="4260"/>
                      <a:pt x="4804" y="3826"/>
                      <a:pt x="4604" y="3492"/>
                    </a:cubicBezTo>
                    <a:cubicBezTo>
                      <a:pt x="4504" y="3359"/>
                      <a:pt x="4370" y="3292"/>
                      <a:pt x="4270" y="3192"/>
                    </a:cubicBezTo>
                    <a:cubicBezTo>
                      <a:pt x="4104" y="3126"/>
                      <a:pt x="3937" y="3092"/>
                      <a:pt x="3803" y="2992"/>
                    </a:cubicBezTo>
                    <a:cubicBezTo>
                      <a:pt x="3503" y="2859"/>
                      <a:pt x="3203" y="2792"/>
                      <a:pt x="3003" y="2625"/>
                    </a:cubicBezTo>
                    <a:cubicBezTo>
                      <a:pt x="2969" y="2592"/>
                      <a:pt x="2936" y="2592"/>
                      <a:pt x="2936" y="2592"/>
                    </a:cubicBezTo>
                    <a:cubicBezTo>
                      <a:pt x="3136" y="2492"/>
                      <a:pt x="3303" y="2325"/>
                      <a:pt x="3370" y="2158"/>
                    </a:cubicBezTo>
                    <a:cubicBezTo>
                      <a:pt x="3503" y="1858"/>
                      <a:pt x="3503" y="1524"/>
                      <a:pt x="3303" y="1291"/>
                    </a:cubicBezTo>
                    <a:cubicBezTo>
                      <a:pt x="3203" y="1191"/>
                      <a:pt x="3070" y="1124"/>
                      <a:pt x="2969" y="1024"/>
                    </a:cubicBezTo>
                    <a:cubicBezTo>
                      <a:pt x="2436" y="690"/>
                      <a:pt x="1869" y="357"/>
                      <a:pt x="1302" y="90"/>
                    </a:cubicBezTo>
                    <a:cubicBezTo>
                      <a:pt x="1171" y="30"/>
                      <a:pt x="1035" y="1"/>
                      <a:pt x="905" y="1"/>
                    </a:cubicBezTo>
                    <a:close/>
                  </a:path>
                </a:pathLst>
              </a:custGeom>
              <a:solidFill>
                <a:srgbClr val="2042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1" name="Google Shape;3007;p45">
            <a:extLst>
              <a:ext uri="{FF2B5EF4-FFF2-40B4-BE49-F238E27FC236}">
                <a16:creationId xmlns:a16="http://schemas.microsoft.com/office/drawing/2014/main" id="{B4DE2676-DC43-C147-9126-C195E1B17205}"/>
              </a:ext>
            </a:extLst>
          </p:cNvPr>
          <p:cNvGrpSpPr/>
          <p:nvPr/>
        </p:nvGrpSpPr>
        <p:grpSpPr>
          <a:xfrm>
            <a:off x="8299408" y="2773638"/>
            <a:ext cx="3202743" cy="1838200"/>
            <a:chOff x="6736572" y="847911"/>
            <a:chExt cx="2051559" cy="1838200"/>
          </a:xfrm>
        </p:grpSpPr>
        <p:sp>
          <p:nvSpPr>
            <p:cNvPr id="12" name="Google Shape;3008;p45">
              <a:extLst>
                <a:ext uri="{FF2B5EF4-FFF2-40B4-BE49-F238E27FC236}">
                  <a16:creationId xmlns:a16="http://schemas.microsoft.com/office/drawing/2014/main" id="{F0414C69-313B-7F40-B8CB-73A963669236}"/>
                </a:ext>
              </a:extLst>
            </p:cNvPr>
            <p:cNvSpPr/>
            <p:nvPr/>
          </p:nvSpPr>
          <p:spPr>
            <a:xfrm rot="9758697">
              <a:off x="6878326" y="1334313"/>
              <a:ext cx="1782922" cy="835522"/>
            </a:xfrm>
            <a:custGeom>
              <a:avLst/>
              <a:gdLst/>
              <a:ahLst/>
              <a:cxnLst/>
              <a:rect l="l" t="t" r="r" b="b"/>
              <a:pathLst>
                <a:path w="71315" h="33420" extrusionOk="0">
                  <a:moveTo>
                    <a:pt x="5819" y="20366"/>
                  </a:moveTo>
                  <a:lnTo>
                    <a:pt x="3506" y="15293"/>
                  </a:lnTo>
                  <a:lnTo>
                    <a:pt x="3208" y="9773"/>
                  </a:lnTo>
                  <a:lnTo>
                    <a:pt x="0" y="10369"/>
                  </a:lnTo>
                  <a:lnTo>
                    <a:pt x="1716" y="6938"/>
                  </a:lnTo>
                  <a:lnTo>
                    <a:pt x="4998" y="1791"/>
                  </a:lnTo>
                  <a:lnTo>
                    <a:pt x="8280" y="0"/>
                  </a:lnTo>
                  <a:lnTo>
                    <a:pt x="12756" y="299"/>
                  </a:lnTo>
                  <a:lnTo>
                    <a:pt x="16934" y="1418"/>
                  </a:lnTo>
                  <a:lnTo>
                    <a:pt x="31704" y="7311"/>
                  </a:lnTo>
                  <a:lnTo>
                    <a:pt x="37373" y="9624"/>
                  </a:lnTo>
                  <a:lnTo>
                    <a:pt x="45579" y="11861"/>
                  </a:lnTo>
                  <a:lnTo>
                    <a:pt x="57216" y="12682"/>
                  </a:lnTo>
                  <a:lnTo>
                    <a:pt x="65870" y="12682"/>
                  </a:lnTo>
                  <a:lnTo>
                    <a:pt x="70196" y="14174"/>
                  </a:lnTo>
                  <a:lnTo>
                    <a:pt x="71315" y="19097"/>
                  </a:lnTo>
                  <a:lnTo>
                    <a:pt x="70569" y="25364"/>
                  </a:lnTo>
                  <a:lnTo>
                    <a:pt x="67884" y="29541"/>
                  </a:lnTo>
                  <a:lnTo>
                    <a:pt x="63855" y="32674"/>
                  </a:lnTo>
                  <a:lnTo>
                    <a:pt x="59827" y="33420"/>
                  </a:lnTo>
                  <a:lnTo>
                    <a:pt x="54605" y="31331"/>
                  </a:lnTo>
                  <a:lnTo>
                    <a:pt x="41775" y="26483"/>
                  </a:lnTo>
                  <a:lnTo>
                    <a:pt x="36702" y="24618"/>
                  </a:lnTo>
                  <a:lnTo>
                    <a:pt x="35210" y="25065"/>
                  </a:lnTo>
                  <a:lnTo>
                    <a:pt x="24393" y="21559"/>
                  </a:lnTo>
                  <a:lnTo>
                    <a:pt x="23274" y="20813"/>
                  </a:lnTo>
                  <a:lnTo>
                    <a:pt x="17307" y="19993"/>
                  </a:lnTo>
                  <a:lnTo>
                    <a:pt x="10966" y="19620"/>
                  </a:lnTo>
                  <a:lnTo>
                    <a:pt x="7236" y="19843"/>
                  </a:lnTo>
                  <a:close/>
                </a:path>
              </a:pathLst>
            </a:custGeom>
            <a:solidFill>
              <a:srgbClr val="5ED1C6"/>
            </a:solidFill>
            <a:ln>
              <a:noFill/>
            </a:ln>
          </p:spPr>
        </p:sp>
        <p:grpSp>
          <p:nvGrpSpPr>
            <p:cNvPr id="13" name="Google Shape;3009;p45">
              <a:extLst>
                <a:ext uri="{FF2B5EF4-FFF2-40B4-BE49-F238E27FC236}">
                  <a16:creationId xmlns:a16="http://schemas.microsoft.com/office/drawing/2014/main" id="{4E5352C5-2007-CF49-93CC-7FFC5130B3C9}"/>
                </a:ext>
              </a:extLst>
            </p:cNvPr>
            <p:cNvGrpSpPr/>
            <p:nvPr/>
          </p:nvGrpSpPr>
          <p:grpSpPr>
            <a:xfrm rot="3599790">
              <a:off x="7196248" y="909387"/>
              <a:ext cx="1132206" cy="1715248"/>
              <a:chOff x="6571349" y="2711929"/>
              <a:chExt cx="1211822" cy="1835862"/>
            </a:xfrm>
          </p:grpSpPr>
          <p:sp>
            <p:nvSpPr>
              <p:cNvPr id="14" name="Google Shape;3010;p45">
                <a:extLst>
                  <a:ext uri="{FF2B5EF4-FFF2-40B4-BE49-F238E27FC236}">
                    <a16:creationId xmlns:a16="http://schemas.microsoft.com/office/drawing/2014/main" id="{76521E5B-D131-0A4F-9B26-54C9C61807F5}"/>
                  </a:ext>
                </a:extLst>
              </p:cNvPr>
              <p:cNvSpPr/>
              <p:nvPr/>
            </p:nvSpPr>
            <p:spPr>
              <a:xfrm>
                <a:off x="6615709" y="4112576"/>
                <a:ext cx="427654" cy="382052"/>
              </a:xfrm>
              <a:custGeom>
                <a:avLst/>
                <a:gdLst/>
                <a:ahLst/>
                <a:cxnLst/>
                <a:rect l="l" t="t" r="r" b="b"/>
                <a:pathLst>
                  <a:path w="25086" h="22411" extrusionOk="0">
                    <a:moveTo>
                      <a:pt x="4437" y="4072"/>
                    </a:moveTo>
                    <a:lnTo>
                      <a:pt x="4437" y="4072"/>
                    </a:lnTo>
                    <a:cubicBezTo>
                      <a:pt x="4471" y="4405"/>
                      <a:pt x="4571" y="4739"/>
                      <a:pt x="4637" y="5072"/>
                    </a:cubicBezTo>
                    <a:lnTo>
                      <a:pt x="4637" y="5106"/>
                    </a:lnTo>
                    <a:cubicBezTo>
                      <a:pt x="4771" y="5573"/>
                      <a:pt x="4904" y="6073"/>
                      <a:pt x="5038" y="6540"/>
                    </a:cubicBezTo>
                    <a:cubicBezTo>
                      <a:pt x="4637" y="5606"/>
                      <a:pt x="4337" y="4739"/>
                      <a:pt x="4437" y="4072"/>
                    </a:cubicBezTo>
                    <a:close/>
                    <a:moveTo>
                      <a:pt x="6505" y="2704"/>
                    </a:moveTo>
                    <a:cubicBezTo>
                      <a:pt x="6972" y="3238"/>
                      <a:pt x="7239" y="4472"/>
                      <a:pt x="7406" y="5373"/>
                    </a:cubicBezTo>
                    <a:cubicBezTo>
                      <a:pt x="7439" y="5640"/>
                      <a:pt x="7473" y="5906"/>
                      <a:pt x="7573" y="6107"/>
                    </a:cubicBezTo>
                    <a:cubicBezTo>
                      <a:pt x="7673" y="6574"/>
                      <a:pt x="7773" y="7041"/>
                      <a:pt x="7840" y="7441"/>
                    </a:cubicBezTo>
                    <a:cubicBezTo>
                      <a:pt x="8073" y="8308"/>
                      <a:pt x="8240" y="9242"/>
                      <a:pt x="8507" y="10109"/>
                    </a:cubicBezTo>
                    <a:cubicBezTo>
                      <a:pt x="8607" y="10443"/>
                      <a:pt x="8907" y="10643"/>
                      <a:pt x="9207" y="10710"/>
                    </a:cubicBezTo>
                    <a:cubicBezTo>
                      <a:pt x="9608" y="10710"/>
                      <a:pt x="10008" y="10443"/>
                      <a:pt x="10141" y="10109"/>
                    </a:cubicBezTo>
                    <a:cubicBezTo>
                      <a:pt x="10208" y="9943"/>
                      <a:pt x="10208" y="9743"/>
                      <a:pt x="10141" y="9542"/>
                    </a:cubicBezTo>
                    <a:cubicBezTo>
                      <a:pt x="9841" y="8608"/>
                      <a:pt x="9641" y="7641"/>
                      <a:pt x="9441" y="6740"/>
                    </a:cubicBezTo>
                    <a:cubicBezTo>
                      <a:pt x="9341" y="6273"/>
                      <a:pt x="9207" y="5806"/>
                      <a:pt x="9141" y="5373"/>
                    </a:cubicBezTo>
                    <a:lnTo>
                      <a:pt x="9141" y="5373"/>
                    </a:lnTo>
                    <a:lnTo>
                      <a:pt x="9774" y="7241"/>
                    </a:lnTo>
                    <a:cubicBezTo>
                      <a:pt x="10141" y="8442"/>
                      <a:pt x="10608" y="9709"/>
                      <a:pt x="10942" y="10943"/>
                    </a:cubicBezTo>
                    <a:cubicBezTo>
                      <a:pt x="11009" y="11277"/>
                      <a:pt x="11275" y="11544"/>
                      <a:pt x="11642" y="11544"/>
                    </a:cubicBezTo>
                    <a:cubicBezTo>
                      <a:pt x="11661" y="11545"/>
                      <a:pt x="11680" y="11546"/>
                      <a:pt x="11699" y="11546"/>
                    </a:cubicBezTo>
                    <a:cubicBezTo>
                      <a:pt x="12053" y="11546"/>
                      <a:pt x="12448" y="11258"/>
                      <a:pt x="12543" y="10910"/>
                    </a:cubicBezTo>
                    <a:cubicBezTo>
                      <a:pt x="12643" y="10743"/>
                      <a:pt x="12643" y="10543"/>
                      <a:pt x="12610" y="10310"/>
                    </a:cubicBezTo>
                    <a:cubicBezTo>
                      <a:pt x="12276" y="9042"/>
                      <a:pt x="11809" y="7774"/>
                      <a:pt x="11442" y="6540"/>
                    </a:cubicBezTo>
                    <a:lnTo>
                      <a:pt x="10808" y="4639"/>
                    </a:lnTo>
                    <a:lnTo>
                      <a:pt x="10809" y="4639"/>
                    </a:lnTo>
                    <a:cubicBezTo>
                      <a:pt x="10875" y="4739"/>
                      <a:pt x="11009" y="4806"/>
                      <a:pt x="11142" y="4872"/>
                    </a:cubicBezTo>
                    <a:cubicBezTo>
                      <a:pt x="11609" y="5973"/>
                      <a:pt x="11943" y="7207"/>
                      <a:pt x="12210" y="8375"/>
                    </a:cubicBezTo>
                    <a:cubicBezTo>
                      <a:pt x="12543" y="9743"/>
                      <a:pt x="12943" y="11144"/>
                      <a:pt x="13611" y="12478"/>
                    </a:cubicBezTo>
                    <a:cubicBezTo>
                      <a:pt x="13777" y="12811"/>
                      <a:pt x="14044" y="12978"/>
                      <a:pt x="14444" y="12978"/>
                    </a:cubicBezTo>
                    <a:cubicBezTo>
                      <a:pt x="14811" y="12978"/>
                      <a:pt x="15145" y="12745"/>
                      <a:pt x="15245" y="12444"/>
                    </a:cubicBezTo>
                    <a:cubicBezTo>
                      <a:pt x="15278" y="12311"/>
                      <a:pt x="15312" y="12078"/>
                      <a:pt x="15178" y="11777"/>
                    </a:cubicBezTo>
                    <a:cubicBezTo>
                      <a:pt x="14578" y="10543"/>
                      <a:pt x="14211" y="9109"/>
                      <a:pt x="13844" y="7774"/>
                    </a:cubicBezTo>
                    <a:cubicBezTo>
                      <a:pt x="13777" y="7441"/>
                      <a:pt x="13677" y="7107"/>
                      <a:pt x="13611" y="6740"/>
                    </a:cubicBezTo>
                    <a:lnTo>
                      <a:pt x="13611" y="6740"/>
                    </a:lnTo>
                    <a:cubicBezTo>
                      <a:pt x="13811" y="6907"/>
                      <a:pt x="13977" y="7041"/>
                      <a:pt x="14178" y="7207"/>
                    </a:cubicBezTo>
                    <a:cubicBezTo>
                      <a:pt x="14178" y="7307"/>
                      <a:pt x="14244" y="7441"/>
                      <a:pt x="14278" y="7574"/>
                    </a:cubicBezTo>
                    <a:cubicBezTo>
                      <a:pt x="14845" y="8909"/>
                      <a:pt x="15245" y="10376"/>
                      <a:pt x="15612" y="11777"/>
                    </a:cubicBezTo>
                    <a:cubicBezTo>
                      <a:pt x="15745" y="12244"/>
                      <a:pt x="15845" y="12711"/>
                      <a:pt x="15979" y="13112"/>
                    </a:cubicBezTo>
                    <a:cubicBezTo>
                      <a:pt x="16079" y="13445"/>
                      <a:pt x="16346" y="13712"/>
                      <a:pt x="16679" y="13712"/>
                    </a:cubicBezTo>
                    <a:cubicBezTo>
                      <a:pt x="17080" y="13712"/>
                      <a:pt x="17480" y="13445"/>
                      <a:pt x="17613" y="13112"/>
                    </a:cubicBezTo>
                    <a:cubicBezTo>
                      <a:pt x="17680" y="12945"/>
                      <a:pt x="17680" y="12745"/>
                      <a:pt x="17647" y="12545"/>
                    </a:cubicBezTo>
                    <a:cubicBezTo>
                      <a:pt x="17513" y="12078"/>
                      <a:pt x="17380" y="11644"/>
                      <a:pt x="17280" y="11210"/>
                    </a:cubicBezTo>
                    <a:cubicBezTo>
                      <a:pt x="17113" y="10610"/>
                      <a:pt x="16946" y="10043"/>
                      <a:pt x="16779" y="9409"/>
                    </a:cubicBezTo>
                    <a:lnTo>
                      <a:pt x="16779" y="9409"/>
                    </a:lnTo>
                    <a:cubicBezTo>
                      <a:pt x="16913" y="9542"/>
                      <a:pt x="17013" y="9609"/>
                      <a:pt x="17146" y="9743"/>
                    </a:cubicBezTo>
                    <a:cubicBezTo>
                      <a:pt x="17180" y="9943"/>
                      <a:pt x="17213" y="10210"/>
                      <a:pt x="17280" y="10443"/>
                    </a:cubicBezTo>
                    <a:cubicBezTo>
                      <a:pt x="17413" y="11043"/>
                      <a:pt x="17513" y="11644"/>
                      <a:pt x="17680" y="12244"/>
                    </a:cubicBezTo>
                    <a:cubicBezTo>
                      <a:pt x="17780" y="12478"/>
                      <a:pt x="17947" y="12645"/>
                      <a:pt x="18180" y="12745"/>
                    </a:cubicBezTo>
                    <a:cubicBezTo>
                      <a:pt x="17980" y="13078"/>
                      <a:pt x="17747" y="13445"/>
                      <a:pt x="17480" y="13779"/>
                    </a:cubicBezTo>
                    <a:cubicBezTo>
                      <a:pt x="17021" y="14396"/>
                      <a:pt x="16339" y="14594"/>
                      <a:pt x="15626" y="14594"/>
                    </a:cubicBezTo>
                    <a:cubicBezTo>
                      <a:pt x="14989" y="14594"/>
                      <a:pt x="14328" y="14436"/>
                      <a:pt x="13777" y="14279"/>
                    </a:cubicBezTo>
                    <a:cubicBezTo>
                      <a:pt x="11509" y="13612"/>
                      <a:pt x="9441" y="12411"/>
                      <a:pt x="8140" y="11077"/>
                    </a:cubicBezTo>
                    <a:cubicBezTo>
                      <a:pt x="7740" y="10643"/>
                      <a:pt x="7006" y="9743"/>
                      <a:pt x="6339" y="8708"/>
                    </a:cubicBezTo>
                    <a:lnTo>
                      <a:pt x="6339" y="8708"/>
                    </a:lnTo>
                    <a:cubicBezTo>
                      <a:pt x="6439" y="8742"/>
                      <a:pt x="6505" y="8742"/>
                      <a:pt x="6605" y="8742"/>
                    </a:cubicBezTo>
                    <a:cubicBezTo>
                      <a:pt x="6972" y="8742"/>
                      <a:pt x="7306" y="8475"/>
                      <a:pt x="7439" y="8208"/>
                    </a:cubicBezTo>
                    <a:cubicBezTo>
                      <a:pt x="7506" y="7975"/>
                      <a:pt x="7506" y="7774"/>
                      <a:pt x="7373" y="7574"/>
                    </a:cubicBezTo>
                    <a:cubicBezTo>
                      <a:pt x="7106" y="6940"/>
                      <a:pt x="6806" y="6207"/>
                      <a:pt x="6505" y="5273"/>
                    </a:cubicBezTo>
                    <a:cubicBezTo>
                      <a:pt x="6472" y="5206"/>
                      <a:pt x="6472" y="5106"/>
                      <a:pt x="6439" y="5039"/>
                    </a:cubicBezTo>
                    <a:cubicBezTo>
                      <a:pt x="6239" y="4439"/>
                      <a:pt x="5972" y="3538"/>
                      <a:pt x="6138" y="3038"/>
                    </a:cubicBezTo>
                    <a:cubicBezTo>
                      <a:pt x="6172" y="2938"/>
                      <a:pt x="6172" y="2904"/>
                      <a:pt x="6172" y="2804"/>
                    </a:cubicBezTo>
                    <a:cubicBezTo>
                      <a:pt x="6305" y="2804"/>
                      <a:pt x="6439" y="2771"/>
                      <a:pt x="6505" y="2704"/>
                    </a:cubicBezTo>
                    <a:close/>
                    <a:moveTo>
                      <a:pt x="4070" y="8308"/>
                    </a:moveTo>
                    <a:lnTo>
                      <a:pt x="4070" y="8308"/>
                    </a:lnTo>
                    <a:cubicBezTo>
                      <a:pt x="4904" y="9909"/>
                      <a:pt x="5938" y="11310"/>
                      <a:pt x="6505" y="12044"/>
                    </a:cubicBezTo>
                    <a:cubicBezTo>
                      <a:pt x="8107" y="13879"/>
                      <a:pt x="10808" y="15447"/>
                      <a:pt x="13611" y="16147"/>
                    </a:cubicBezTo>
                    <a:cubicBezTo>
                      <a:pt x="14152" y="16287"/>
                      <a:pt x="14849" y="16436"/>
                      <a:pt x="15596" y="16436"/>
                    </a:cubicBezTo>
                    <a:cubicBezTo>
                      <a:pt x="16276" y="16436"/>
                      <a:pt x="16997" y="16312"/>
                      <a:pt x="17680" y="15947"/>
                    </a:cubicBezTo>
                    <a:cubicBezTo>
                      <a:pt x="18748" y="15413"/>
                      <a:pt x="19415" y="14279"/>
                      <a:pt x="20015" y="13212"/>
                    </a:cubicBezTo>
                    <a:lnTo>
                      <a:pt x="20149" y="12945"/>
                    </a:lnTo>
                    <a:cubicBezTo>
                      <a:pt x="20515" y="13378"/>
                      <a:pt x="20849" y="13712"/>
                      <a:pt x="21149" y="14046"/>
                    </a:cubicBezTo>
                    <a:cubicBezTo>
                      <a:pt x="21416" y="14312"/>
                      <a:pt x="21650" y="14613"/>
                      <a:pt x="21916" y="14946"/>
                    </a:cubicBezTo>
                    <a:cubicBezTo>
                      <a:pt x="20379" y="17239"/>
                      <a:pt x="18776" y="18289"/>
                      <a:pt x="16789" y="18289"/>
                    </a:cubicBezTo>
                    <a:cubicBezTo>
                      <a:pt x="16320" y="18289"/>
                      <a:pt x="15829" y="18230"/>
                      <a:pt x="15312" y="18115"/>
                    </a:cubicBezTo>
                    <a:lnTo>
                      <a:pt x="15145" y="18082"/>
                    </a:lnTo>
                    <a:cubicBezTo>
                      <a:pt x="12310" y="17448"/>
                      <a:pt x="8407" y="16581"/>
                      <a:pt x="6639" y="14246"/>
                    </a:cubicBezTo>
                    <a:cubicBezTo>
                      <a:pt x="5772" y="13112"/>
                      <a:pt x="4604" y="10643"/>
                      <a:pt x="4070" y="8308"/>
                    </a:cubicBezTo>
                    <a:close/>
                    <a:moveTo>
                      <a:pt x="22917" y="16614"/>
                    </a:moveTo>
                    <a:cubicBezTo>
                      <a:pt x="23251" y="17381"/>
                      <a:pt x="23484" y="18315"/>
                      <a:pt x="23151" y="19116"/>
                    </a:cubicBezTo>
                    <a:cubicBezTo>
                      <a:pt x="22951" y="19650"/>
                      <a:pt x="22484" y="20083"/>
                      <a:pt x="21816" y="20417"/>
                    </a:cubicBezTo>
                    <a:cubicBezTo>
                      <a:pt x="21188" y="20712"/>
                      <a:pt x="20451" y="20821"/>
                      <a:pt x="19669" y="20821"/>
                    </a:cubicBezTo>
                    <a:cubicBezTo>
                      <a:pt x="18332" y="20821"/>
                      <a:pt x="16862" y="20503"/>
                      <a:pt x="15579" y="20250"/>
                    </a:cubicBezTo>
                    <a:cubicBezTo>
                      <a:pt x="15112" y="20150"/>
                      <a:pt x="14678" y="20083"/>
                      <a:pt x="14278" y="19983"/>
                    </a:cubicBezTo>
                    <a:cubicBezTo>
                      <a:pt x="12443" y="19650"/>
                      <a:pt x="10742" y="19049"/>
                      <a:pt x="9141" y="18115"/>
                    </a:cubicBezTo>
                    <a:lnTo>
                      <a:pt x="9141" y="18115"/>
                    </a:lnTo>
                    <a:cubicBezTo>
                      <a:pt x="10642" y="18749"/>
                      <a:pt x="12310" y="19116"/>
                      <a:pt x="13844" y="19550"/>
                    </a:cubicBezTo>
                    <a:cubicBezTo>
                      <a:pt x="14278" y="19616"/>
                      <a:pt x="14645" y="19750"/>
                      <a:pt x="15078" y="19816"/>
                    </a:cubicBezTo>
                    <a:cubicBezTo>
                      <a:pt x="15729" y="19988"/>
                      <a:pt x="16361" y="20074"/>
                      <a:pt x="16974" y="20074"/>
                    </a:cubicBezTo>
                    <a:cubicBezTo>
                      <a:pt x="19222" y="20074"/>
                      <a:pt x="21214" y="18920"/>
                      <a:pt x="22917" y="16614"/>
                    </a:cubicBezTo>
                    <a:close/>
                    <a:moveTo>
                      <a:pt x="4403" y="0"/>
                    </a:moveTo>
                    <a:cubicBezTo>
                      <a:pt x="3691" y="0"/>
                      <a:pt x="2986" y="122"/>
                      <a:pt x="2302" y="402"/>
                    </a:cubicBezTo>
                    <a:cubicBezTo>
                      <a:pt x="1769" y="736"/>
                      <a:pt x="1335" y="1136"/>
                      <a:pt x="1001" y="1470"/>
                    </a:cubicBezTo>
                    <a:cubicBezTo>
                      <a:pt x="935" y="1570"/>
                      <a:pt x="835" y="1637"/>
                      <a:pt x="801" y="1770"/>
                    </a:cubicBezTo>
                    <a:cubicBezTo>
                      <a:pt x="668" y="2104"/>
                      <a:pt x="801" y="2471"/>
                      <a:pt x="1168" y="2737"/>
                    </a:cubicBezTo>
                    <a:cubicBezTo>
                      <a:pt x="1320" y="2829"/>
                      <a:pt x="1499" y="2885"/>
                      <a:pt x="1685" y="2885"/>
                    </a:cubicBezTo>
                    <a:cubicBezTo>
                      <a:pt x="1906" y="2885"/>
                      <a:pt x="2136" y="2804"/>
                      <a:pt x="2336" y="2604"/>
                    </a:cubicBezTo>
                    <a:cubicBezTo>
                      <a:pt x="2636" y="2304"/>
                      <a:pt x="2936" y="2104"/>
                      <a:pt x="3303" y="1970"/>
                    </a:cubicBezTo>
                    <a:lnTo>
                      <a:pt x="3303" y="1970"/>
                    </a:lnTo>
                    <a:cubicBezTo>
                      <a:pt x="3136" y="2137"/>
                      <a:pt x="3003" y="2371"/>
                      <a:pt x="2903" y="2604"/>
                    </a:cubicBezTo>
                    <a:cubicBezTo>
                      <a:pt x="2736" y="2871"/>
                      <a:pt x="2603" y="3138"/>
                      <a:pt x="2469" y="3438"/>
                    </a:cubicBezTo>
                    <a:cubicBezTo>
                      <a:pt x="1302" y="6373"/>
                      <a:pt x="2836" y="10977"/>
                      <a:pt x="4304" y="13745"/>
                    </a:cubicBezTo>
                    <a:cubicBezTo>
                      <a:pt x="2970" y="11911"/>
                      <a:pt x="2102" y="9776"/>
                      <a:pt x="1802" y="7574"/>
                    </a:cubicBezTo>
                    <a:cubicBezTo>
                      <a:pt x="1769" y="7141"/>
                      <a:pt x="1468" y="6874"/>
                      <a:pt x="1068" y="6807"/>
                    </a:cubicBezTo>
                    <a:cubicBezTo>
                      <a:pt x="1037" y="6805"/>
                      <a:pt x="1006" y="6803"/>
                      <a:pt x="976" y="6803"/>
                    </a:cubicBezTo>
                    <a:cubicBezTo>
                      <a:pt x="583" y="6803"/>
                      <a:pt x="256" y="7003"/>
                      <a:pt x="101" y="7374"/>
                    </a:cubicBezTo>
                    <a:cubicBezTo>
                      <a:pt x="67" y="7474"/>
                      <a:pt x="1" y="7641"/>
                      <a:pt x="67" y="7774"/>
                    </a:cubicBezTo>
                    <a:cubicBezTo>
                      <a:pt x="901" y="14279"/>
                      <a:pt x="6005" y="19650"/>
                      <a:pt x="13110" y="21484"/>
                    </a:cubicBezTo>
                    <a:cubicBezTo>
                      <a:pt x="14244" y="21784"/>
                      <a:pt x="15345" y="21951"/>
                      <a:pt x="16479" y="22085"/>
                    </a:cubicBezTo>
                    <a:lnTo>
                      <a:pt x="17480" y="22218"/>
                    </a:lnTo>
                    <a:cubicBezTo>
                      <a:pt x="18183" y="22324"/>
                      <a:pt x="18942" y="22411"/>
                      <a:pt x="19713" y="22411"/>
                    </a:cubicBezTo>
                    <a:cubicBezTo>
                      <a:pt x="20404" y="22411"/>
                      <a:pt x="21105" y="22341"/>
                      <a:pt x="21783" y="22151"/>
                    </a:cubicBezTo>
                    <a:cubicBezTo>
                      <a:pt x="23151" y="21784"/>
                      <a:pt x="24185" y="20884"/>
                      <a:pt x="24652" y="19650"/>
                    </a:cubicBezTo>
                    <a:cubicBezTo>
                      <a:pt x="25085" y="18582"/>
                      <a:pt x="25085" y="17315"/>
                      <a:pt x="24652" y="16114"/>
                    </a:cubicBezTo>
                    <a:cubicBezTo>
                      <a:pt x="23985" y="14146"/>
                      <a:pt x="22450" y="12578"/>
                      <a:pt x="20916" y="11077"/>
                    </a:cubicBezTo>
                    <a:cubicBezTo>
                      <a:pt x="20816" y="10777"/>
                      <a:pt x="20582" y="10576"/>
                      <a:pt x="20282" y="10476"/>
                    </a:cubicBezTo>
                    <a:lnTo>
                      <a:pt x="20249" y="10443"/>
                    </a:lnTo>
                    <a:lnTo>
                      <a:pt x="19481" y="9709"/>
                    </a:lnTo>
                    <a:cubicBezTo>
                      <a:pt x="18014" y="8241"/>
                      <a:pt x="16413" y="6807"/>
                      <a:pt x="14678" y="5406"/>
                    </a:cubicBezTo>
                    <a:lnTo>
                      <a:pt x="14511" y="5273"/>
                    </a:lnTo>
                    <a:cubicBezTo>
                      <a:pt x="13844" y="4739"/>
                      <a:pt x="13144" y="4138"/>
                      <a:pt x="12310" y="3538"/>
                    </a:cubicBezTo>
                    <a:cubicBezTo>
                      <a:pt x="12243" y="3438"/>
                      <a:pt x="12176" y="3405"/>
                      <a:pt x="12109" y="3371"/>
                    </a:cubicBezTo>
                    <a:cubicBezTo>
                      <a:pt x="10015" y="1833"/>
                      <a:pt x="7161" y="0"/>
                      <a:pt x="4403" y="0"/>
                    </a:cubicBezTo>
                    <a:close/>
                  </a:path>
                </a:pathLst>
              </a:custGeom>
              <a:solidFill>
                <a:srgbClr val="2042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5ED1C6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" name="Google Shape;3011;p45">
                <a:extLst>
                  <a:ext uri="{FF2B5EF4-FFF2-40B4-BE49-F238E27FC236}">
                    <a16:creationId xmlns:a16="http://schemas.microsoft.com/office/drawing/2014/main" id="{2F48976D-AA4C-4A4E-B3F6-09D8EA694A9F}"/>
                  </a:ext>
                </a:extLst>
              </p:cNvPr>
              <p:cNvSpPr/>
              <p:nvPr/>
            </p:nvSpPr>
            <p:spPr>
              <a:xfrm>
                <a:off x="6571349" y="2711929"/>
                <a:ext cx="1211822" cy="1835862"/>
              </a:xfrm>
              <a:custGeom>
                <a:avLst/>
                <a:gdLst/>
                <a:ahLst/>
                <a:cxnLst/>
                <a:rect l="l" t="t" r="r" b="b"/>
                <a:pathLst>
                  <a:path w="71085" h="107691" extrusionOk="0">
                    <a:moveTo>
                      <a:pt x="62024" y="23379"/>
                    </a:moveTo>
                    <a:cubicBezTo>
                      <a:pt x="62218" y="23379"/>
                      <a:pt x="62463" y="23562"/>
                      <a:pt x="62679" y="23716"/>
                    </a:cubicBezTo>
                    <a:lnTo>
                      <a:pt x="62779" y="23783"/>
                    </a:lnTo>
                    <a:cubicBezTo>
                      <a:pt x="62746" y="23850"/>
                      <a:pt x="62746" y="23917"/>
                      <a:pt x="62746" y="24017"/>
                    </a:cubicBezTo>
                    <a:cubicBezTo>
                      <a:pt x="62656" y="23991"/>
                      <a:pt x="62567" y="23979"/>
                      <a:pt x="62479" y="23979"/>
                    </a:cubicBezTo>
                    <a:cubicBezTo>
                      <a:pt x="62111" y="23979"/>
                      <a:pt x="61780" y="24193"/>
                      <a:pt x="61645" y="24517"/>
                    </a:cubicBezTo>
                    <a:cubicBezTo>
                      <a:pt x="61612" y="24617"/>
                      <a:pt x="61578" y="24817"/>
                      <a:pt x="61612" y="24917"/>
                    </a:cubicBezTo>
                    <a:cubicBezTo>
                      <a:pt x="61645" y="25184"/>
                      <a:pt x="61712" y="25418"/>
                      <a:pt x="61745" y="25718"/>
                    </a:cubicBezTo>
                    <a:cubicBezTo>
                      <a:pt x="61662" y="25704"/>
                      <a:pt x="61585" y="25696"/>
                      <a:pt x="61506" y="25696"/>
                    </a:cubicBezTo>
                    <a:cubicBezTo>
                      <a:pt x="61395" y="25696"/>
                      <a:pt x="61281" y="25712"/>
                      <a:pt x="61145" y="25751"/>
                    </a:cubicBezTo>
                    <a:cubicBezTo>
                      <a:pt x="60911" y="25885"/>
                      <a:pt x="60711" y="26151"/>
                      <a:pt x="60611" y="26418"/>
                    </a:cubicBezTo>
                    <a:cubicBezTo>
                      <a:pt x="60544" y="26385"/>
                      <a:pt x="60444" y="26385"/>
                      <a:pt x="60377" y="26385"/>
                    </a:cubicBezTo>
                    <a:cubicBezTo>
                      <a:pt x="60444" y="26218"/>
                      <a:pt x="60477" y="26018"/>
                      <a:pt x="60578" y="25851"/>
                    </a:cubicBezTo>
                    <a:lnTo>
                      <a:pt x="60811" y="25251"/>
                    </a:lnTo>
                    <a:cubicBezTo>
                      <a:pt x="61078" y="24617"/>
                      <a:pt x="61378" y="24083"/>
                      <a:pt x="61678" y="23616"/>
                    </a:cubicBezTo>
                    <a:cubicBezTo>
                      <a:pt x="61812" y="23450"/>
                      <a:pt x="61912" y="23383"/>
                      <a:pt x="61979" y="23383"/>
                    </a:cubicBezTo>
                    <a:cubicBezTo>
                      <a:pt x="61993" y="23380"/>
                      <a:pt x="62009" y="23379"/>
                      <a:pt x="62024" y="23379"/>
                    </a:cubicBezTo>
                    <a:close/>
                    <a:moveTo>
                      <a:pt x="60778" y="34191"/>
                    </a:moveTo>
                    <a:cubicBezTo>
                      <a:pt x="60811" y="34191"/>
                      <a:pt x="60878" y="34224"/>
                      <a:pt x="60911" y="34224"/>
                    </a:cubicBezTo>
                    <a:cubicBezTo>
                      <a:pt x="60711" y="34524"/>
                      <a:pt x="60544" y="34824"/>
                      <a:pt x="60311" y="35091"/>
                    </a:cubicBezTo>
                    <a:cubicBezTo>
                      <a:pt x="60311" y="35058"/>
                      <a:pt x="60311" y="35024"/>
                      <a:pt x="60277" y="34991"/>
                    </a:cubicBezTo>
                    <a:lnTo>
                      <a:pt x="60211" y="34891"/>
                    </a:lnTo>
                    <a:cubicBezTo>
                      <a:pt x="60444" y="34824"/>
                      <a:pt x="60644" y="34591"/>
                      <a:pt x="60744" y="34357"/>
                    </a:cubicBezTo>
                    <a:cubicBezTo>
                      <a:pt x="60778" y="34324"/>
                      <a:pt x="60778" y="34224"/>
                      <a:pt x="60778" y="34191"/>
                    </a:cubicBezTo>
                    <a:close/>
                    <a:moveTo>
                      <a:pt x="50453" y="5151"/>
                    </a:moveTo>
                    <a:cubicBezTo>
                      <a:pt x="52165" y="5151"/>
                      <a:pt x="54051" y="5357"/>
                      <a:pt x="55707" y="6037"/>
                    </a:cubicBezTo>
                    <a:cubicBezTo>
                      <a:pt x="55074" y="11141"/>
                      <a:pt x="53706" y="16411"/>
                      <a:pt x="51571" y="21748"/>
                    </a:cubicBezTo>
                    <a:cubicBezTo>
                      <a:pt x="49736" y="26385"/>
                      <a:pt x="47435" y="31055"/>
                      <a:pt x="44466" y="35958"/>
                    </a:cubicBezTo>
                    <a:cubicBezTo>
                      <a:pt x="44433" y="36059"/>
                      <a:pt x="44399" y="36092"/>
                      <a:pt x="44399" y="36192"/>
                    </a:cubicBezTo>
                    <a:cubicBezTo>
                      <a:pt x="42054" y="34970"/>
                      <a:pt x="37844" y="33289"/>
                      <a:pt x="33713" y="33289"/>
                    </a:cubicBezTo>
                    <a:cubicBezTo>
                      <a:pt x="33672" y="33289"/>
                      <a:pt x="33632" y="33290"/>
                      <a:pt x="33592" y="33290"/>
                    </a:cubicBezTo>
                    <a:cubicBezTo>
                      <a:pt x="34059" y="32356"/>
                      <a:pt x="34459" y="31355"/>
                      <a:pt x="34926" y="30254"/>
                    </a:cubicBezTo>
                    <a:cubicBezTo>
                      <a:pt x="35347" y="30170"/>
                      <a:pt x="35816" y="30116"/>
                      <a:pt x="36293" y="30116"/>
                    </a:cubicBezTo>
                    <a:cubicBezTo>
                      <a:pt x="37139" y="30116"/>
                      <a:pt x="38013" y="30286"/>
                      <a:pt x="38695" y="30755"/>
                    </a:cubicBezTo>
                    <a:cubicBezTo>
                      <a:pt x="38826" y="30908"/>
                      <a:pt x="39000" y="30975"/>
                      <a:pt x="39170" y="30975"/>
                    </a:cubicBezTo>
                    <a:cubicBezTo>
                      <a:pt x="39260" y="30975"/>
                      <a:pt x="39348" y="30956"/>
                      <a:pt x="39429" y="30922"/>
                    </a:cubicBezTo>
                    <a:cubicBezTo>
                      <a:pt x="39696" y="30855"/>
                      <a:pt x="39929" y="30655"/>
                      <a:pt x="40063" y="30354"/>
                    </a:cubicBezTo>
                    <a:cubicBezTo>
                      <a:pt x="40196" y="29954"/>
                      <a:pt x="40096" y="29587"/>
                      <a:pt x="39763" y="29387"/>
                    </a:cubicBezTo>
                    <a:cubicBezTo>
                      <a:pt x="38848" y="28738"/>
                      <a:pt x="37569" y="28402"/>
                      <a:pt x="36225" y="28402"/>
                    </a:cubicBezTo>
                    <a:cubicBezTo>
                      <a:pt x="36048" y="28402"/>
                      <a:pt x="35871" y="28408"/>
                      <a:pt x="35693" y="28420"/>
                    </a:cubicBezTo>
                    <a:cubicBezTo>
                      <a:pt x="35793" y="28086"/>
                      <a:pt x="35927" y="27686"/>
                      <a:pt x="36093" y="27252"/>
                    </a:cubicBezTo>
                    <a:cubicBezTo>
                      <a:pt x="36322" y="27237"/>
                      <a:pt x="36542" y="27230"/>
                      <a:pt x="36755" y="27230"/>
                    </a:cubicBezTo>
                    <a:cubicBezTo>
                      <a:pt x="37972" y="27230"/>
                      <a:pt x="38944" y="27475"/>
                      <a:pt x="39796" y="27986"/>
                    </a:cubicBezTo>
                    <a:cubicBezTo>
                      <a:pt x="39970" y="28051"/>
                      <a:pt x="40130" y="28102"/>
                      <a:pt x="40293" y="28102"/>
                    </a:cubicBezTo>
                    <a:cubicBezTo>
                      <a:pt x="40381" y="28102"/>
                      <a:pt x="40470" y="28088"/>
                      <a:pt x="40563" y="28053"/>
                    </a:cubicBezTo>
                    <a:cubicBezTo>
                      <a:pt x="40797" y="27986"/>
                      <a:pt x="41064" y="27753"/>
                      <a:pt x="41130" y="27486"/>
                    </a:cubicBezTo>
                    <a:cubicBezTo>
                      <a:pt x="41264" y="27085"/>
                      <a:pt x="41130" y="26719"/>
                      <a:pt x="40797" y="26518"/>
                    </a:cubicBezTo>
                    <a:cubicBezTo>
                      <a:pt x="39683" y="25869"/>
                      <a:pt x="38454" y="25477"/>
                      <a:pt x="37031" y="25477"/>
                    </a:cubicBezTo>
                    <a:cubicBezTo>
                      <a:pt x="36919" y="25477"/>
                      <a:pt x="36807" y="25479"/>
                      <a:pt x="36694" y="25484"/>
                    </a:cubicBezTo>
                    <a:cubicBezTo>
                      <a:pt x="36794" y="25084"/>
                      <a:pt x="36927" y="24717"/>
                      <a:pt x="37027" y="24350"/>
                    </a:cubicBezTo>
                    <a:cubicBezTo>
                      <a:pt x="37520" y="24182"/>
                      <a:pt x="38013" y="24119"/>
                      <a:pt x="38509" y="24119"/>
                    </a:cubicBezTo>
                    <a:cubicBezTo>
                      <a:pt x="39290" y="24119"/>
                      <a:pt x="40081" y="24274"/>
                      <a:pt x="40897" y="24417"/>
                    </a:cubicBezTo>
                    <a:cubicBezTo>
                      <a:pt x="41647" y="24556"/>
                      <a:pt x="42444" y="24741"/>
                      <a:pt x="43268" y="24741"/>
                    </a:cubicBezTo>
                    <a:cubicBezTo>
                      <a:pt x="43433" y="24741"/>
                      <a:pt x="43599" y="24734"/>
                      <a:pt x="43766" y="24717"/>
                    </a:cubicBezTo>
                    <a:cubicBezTo>
                      <a:pt x="44099" y="24717"/>
                      <a:pt x="44366" y="24517"/>
                      <a:pt x="44466" y="24217"/>
                    </a:cubicBezTo>
                    <a:cubicBezTo>
                      <a:pt x="44599" y="23917"/>
                      <a:pt x="44566" y="23583"/>
                      <a:pt x="44366" y="23349"/>
                    </a:cubicBezTo>
                    <a:cubicBezTo>
                      <a:pt x="44199" y="23083"/>
                      <a:pt x="43899" y="22983"/>
                      <a:pt x="43599" y="22983"/>
                    </a:cubicBezTo>
                    <a:cubicBezTo>
                      <a:pt x="43514" y="22985"/>
                      <a:pt x="43430" y="22987"/>
                      <a:pt x="43347" y="22987"/>
                    </a:cubicBezTo>
                    <a:cubicBezTo>
                      <a:pt x="42469" y="22987"/>
                      <a:pt x="41616" y="22835"/>
                      <a:pt x="40763" y="22682"/>
                    </a:cubicBezTo>
                    <a:cubicBezTo>
                      <a:pt x="39921" y="22546"/>
                      <a:pt x="39080" y="22389"/>
                      <a:pt x="38184" y="22389"/>
                    </a:cubicBezTo>
                    <a:cubicBezTo>
                      <a:pt x="37979" y="22389"/>
                      <a:pt x="37772" y="22397"/>
                      <a:pt x="37561" y="22415"/>
                    </a:cubicBezTo>
                    <a:cubicBezTo>
                      <a:pt x="37795" y="21548"/>
                      <a:pt x="38061" y="20581"/>
                      <a:pt x="38362" y="19580"/>
                    </a:cubicBezTo>
                    <a:lnTo>
                      <a:pt x="38462" y="19080"/>
                    </a:lnTo>
                    <a:cubicBezTo>
                      <a:pt x="39057" y="18990"/>
                      <a:pt x="39657" y="18944"/>
                      <a:pt x="40266" y="18944"/>
                    </a:cubicBezTo>
                    <a:cubicBezTo>
                      <a:pt x="42148" y="18944"/>
                      <a:pt x="44125" y="19382"/>
                      <a:pt x="46367" y="20314"/>
                    </a:cubicBezTo>
                    <a:cubicBezTo>
                      <a:pt x="46467" y="20347"/>
                      <a:pt x="46576" y="20364"/>
                      <a:pt x="46688" y="20364"/>
                    </a:cubicBezTo>
                    <a:cubicBezTo>
                      <a:pt x="46801" y="20364"/>
                      <a:pt x="46918" y="20347"/>
                      <a:pt x="47035" y="20314"/>
                    </a:cubicBezTo>
                    <a:cubicBezTo>
                      <a:pt x="47235" y="20214"/>
                      <a:pt x="47401" y="20014"/>
                      <a:pt x="47468" y="19814"/>
                    </a:cubicBezTo>
                    <a:cubicBezTo>
                      <a:pt x="47635" y="19380"/>
                      <a:pt x="47535" y="18880"/>
                      <a:pt x="47035" y="18679"/>
                    </a:cubicBezTo>
                    <a:cubicBezTo>
                      <a:pt x="44499" y="17665"/>
                      <a:pt x="42272" y="17198"/>
                      <a:pt x="40174" y="17198"/>
                    </a:cubicBezTo>
                    <a:cubicBezTo>
                      <a:pt x="39789" y="17198"/>
                      <a:pt x="39407" y="17214"/>
                      <a:pt x="39029" y="17245"/>
                    </a:cubicBezTo>
                    <a:cubicBezTo>
                      <a:pt x="39963" y="14043"/>
                      <a:pt x="40930" y="10740"/>
                      <a:pt x="40363" y="7371"/>
                    </a:cubicBezTo>
                    <a:cubicBezTo>
                      <a:pt x="42398" y="5937"/>
                      <a:pt x="45133" y="5537"/>
                      <a:pt x="47768" y="5303"/>
                    </a:cubicBezTo>
                    <a:cubicBezTo>
                      <a:pt x="48556" y="5218"/>
                      <a:pt x="49476" y="5151"/>
                      <a:pt x="50453" y="5151"/>
                    </a:cubicBezTo>
                    <a:close/>
                    <a:moveTo>
                      <a:pt x="59456" y="36367"/>
                    </a:moveTo>
                    <a:cubicBezTo>
                      <a:pt x="59468" y="36367"/>
                      <a:pt x="59477" y="36375"/>
                      <a:pt x="59477" y="36392"/>
                    </a:cubicBezTo>
                    <a:cubicBezTo>
                      <a:pt x="59477" y="36425"/>
                      <a:pt x="59443" y="36425"/>
                      <a:pt x="59443" y="36492"/>
                    </a:cubicBezTo>
                    <a:lnTo>
                      <a:pt x="59410" y="36425"/>
                    </a:lnTo>
                    <a:lnTo>
                      <a:pt x="59410" y="36392"/>
                    </a:lnTo>
                    <a:cubicBezTo>
                      <a:pt x="59427" y="36375"/>
                      <a:pt x="59443" y="36367"/>
                      <a:pt x="59456" y="36367"/>
                    </a:cubicBezTo>
                    <a:close/>
                    <a:moveTo>
                      <a:pt x="58076" y="38460"/>
                    </a:moveTo>
                    <a:cubicBezTo>
                      <a:pt x="57909" y="38694"/>
                      <a:pt x="57776" y="38894"/>
                      <a:pt x="57609" y="39127"/>
                    </a:cubicBezTo>
                    <a:lnTo>
                      <a:pt x="57542" y="39061"/>
                    </a:lnTo>
                    <a:cubicBezTo>
                      <a:pt x="57542" y="39027"/>
                      <a:pt x="57475" y="38994"/>
                      <a:pt x="57475" y="38994"/>
                    </a:cubicBezTo>
                    <a:cubicBezTo>
                      <a:pt x="57642" y="38894"/>
                      <a:pt x="57809" y="38760"/>
                      <a:pt x="57909" y="38560"/>
                    </a:cubicBezTo>
                    <a:cubicBezTo>
                      <a:pt x="57942" y="38560"/>
                      <a:pt x="57976" y="38527"/>
                      <a:pt x="58076" y="38460"/>
                    </a:cubicBezTo>
                    <a:close/>
                    <a:moveTo>
                      <a:pt x="56274" y="40228"/>
                    </a:moveTo>
                    <a:cubicBezTo>
                      <a:pt x="56408" y="40328"/>
                      <a:pt x="56575" y="40395"/>
                      <a:pt x="56708" y="40395"/>
                    </a:cubicBezTo>
                    <a:cubicBezTo>
                      <a:pt x="56608" y="40495"/>
                      <a:pt x="56575" y="40595"/>
                      <a:pt x="56475" y="40695"/>
                    </a:cubicBezTo>
                    <a:cubicBezTo>
                      <a:pt x="56408" y="40562"/>
                      <a:pt x="56274" y="40395"/>
                      <a:pt x="56208" y="40262"/>
                    </a:cubicBezTo>
                    <a:cubicBezTo>
                      <a:pt x="56241" y="40262"/>
                      <a:pt x="56274" y="40228"/>
                      <a:pt x="56274" y="40228"/>
                    </a:cubicBezTo>
                    <a:close/>
                    <a:moveTo>
                      <a:pt x="57776" y="2501"/>
                    </a:moveTo>
                    <a:cubicBezTo>
                      <a:pt x="60778" y="4703"/>
                      <a:pt x="63880" y="7138"/>
                      <a:pt x="66315" y="10140"/>
                    </a:cubicBezTo>
                    <a:cubicBezTo>
                      <a:pt x="68783" y="13142"/>
                      <a:pt x="69384" y="16144"/>
                      <a:pt x="68283" y="19914"/>
                    </a:cubicBezTo>
                    <a:cubicBezTo>
                      <a:pt x="68216" y="20147"/>
                      <a:pt x="68150" y="20381"/>
                      <a:pt x="68083" y="20581"/>
                    </a:cubicBezTo>
                    <a:cubicBezTo>
                      <a:pt x="66115" y="18146"/>
                      <a:pt x="62979" y="16211"/>
                      <a:pt x="59810" y="15577"/>
                    </a:cubicBezTo>
                    <a:cubicBezTo>
                      <a:pt x="59759" y="15569"/>
                      <a:pt x="59709" y="15564"/>
                      <a:pt x="59660" y="15564"/>
                    </a:cubicBezTo>
                    <a:cubicBezTo>
                      <a:pt x="59327" y="15564"/>
                      <a:pt x="59055" y="15758"/>
                      <a:pt x="58910" y="16078"/>
                    </a:cubicBezTo>
                    <a:cubicBezTo>
                      <a:pt x="58810" y="16344"/>
                      <a:pt x="58810" y="16645"/>
                      <a:pt x="58943" y="16878"/>
                    </a:cubicBezTo>
                    <a:cubicBezTo>
                      <a:pt x="59076" y="17078"/>
                      <a:pt x="59277" y="17245"/>
                      <a:pt x="59543" y="17312"/>
                    </a:cubicBezTo>
                    <a:cubicBezTo>
                      <a:pt x="62546" y="17912"/>
                      <a:pt x="65648" y="20014"/>
                      <a:pt x="67316" y="22516"/>
                    </a:cubicBezTo>
                    <a:cubicBezTo>
                      <a:pt x="67049" y="23183"/>
                      <a:pt x="66715" y="23883"/>
                      <a:pt x="66315" y="24650"/>
                    </a:cubicBezTo>
                    <a:cubicBezTo>
                      <a:pt x="65881" y="24083"/>
                      <a:pt x="65381" y="23550"/>
                      <a:pt x="64814" y="23083"/>
                    </a:cubicBezTo>
                    <a:lnTo>
                      <a:pt x="64781" y="23049"/>
                    </a:lnTo>
                    <a:cubicBezTo>
                      <a:pt x="64173" y="22533"/>
                      <a:pt x="63011" y="21518"/>
                      <a:pt x="62053" y="21518"/>
                    </a:cubicBezTo>
                    <a:cubicBezTo>
                      <a:pt x="61959" y="21518"/>
                      <a:pt x="61867" y="21527"/>
                      <a:pt x="61778" y="21548"/>
                    </a:cubicBezTo>
                    <a:cubicBezTo>
                      <a:pt x="60277" y="21915"/>
                      <a:pt x="59477" y="23516"/>
                      <a:pt x="59043" y="24684"/>
                    </a:cubicBezTo>
                    <a:cubicBezTo>
                      <a:pt x="58776" y="25318"/>
                      <a:pt x="58609" y="25885"/>
                      <a:pt x="58409" y="26518"/>
                    </a:cubicBezTo>
                    <a:cubicBezTo>
                      <a:pt x="58243" y="27085"/>
                      <a:pt x="58076" y="27586"/>
                      <a:pt x="57876" y="28053"/>
                    </a:cubicBezTo>
                    <a:cubicBezTo>
                      <a:pt x="57309" y="29387"/>
                      <a:pt x="56541" y="30655"/>
                      <a:pt x="55774" y="31856"/>
                    </a:cubicBezTo>
                    <a:cubicBezTo>
                      <a:pt x="55574" y="32156"/>
                      <a:pt x="55407" y="32489"/>
                      <a:pt x="55207" y="32756"/>
                    </a:cubicBezTo>
                    <a:cubicBezTo>
                      <a:pt x="54907" y="33257"/>
                      <a:pt x="54540" y="33724"/>
                      <a:pt x="54206" y="34191"/>
                    </a:cubicBezTo>
                    <a:cubicBezTo>
                      <a:pt x="53739" y="34824"/>
                      <a:pt x="53272" y="35425"/>
                      <a:pt x="52905" y="36192"/>
                    </a:cubicBezTo>
                    <a:cubicBezTo>
                      <a:pt x="52071" y="37760"/>
                      <a:pt x="53306" y="39428"/>
                      <a:pt x="54406" y="40862"/>
                    </a:cubicBezTo>
                    <a:cubicBezTo>
                      <a:pt x="54773" y="41329"/>
                      <a:pt x="55107" y="41763"/>
                      <a:pt x="55374" y="42196"/>
                    </a:cubicBezTo>
                    <a:cubicBezTo>
                      <a:pt x="54873" y="42863"/>
                      <a:pt x="54406" y="43531"/>
                      <a:pt x="53906" y="44198"/>
                    </a:cubicBezTo>
                    <a:cubicBezTo>
                      <a:pt x="52739" y="41729"/>
                      <a:pt x="50070" y="39361"/>
                      <a:pt x="45934" y="37059"/>
                    </a:cubicBezTo>
                    <a:cubicBezTo>
                      <a:pt x="48969" y="31922"/>
                      <a:pt x="51404" y="27152"/>
                      <a:pt x="53239" y="22382"/>
                    </a:cubicBezTo>
                    <a:cubicBezTo>
                      <a:pt x="55908" y="15577"/>
                      <a:pt x="57409" y="8906"/>
                      <a:pt x="57776" y="2501"/>
                    </a:cubicBezTo>
                    <a:close/>
                    <a:moveTo>
                      <a:pt x="33758" y="35091"/>
                    </a:moveTo>
                    <a:cubicBezTo>
                      <a:pt x="37728" y="35091"/>
                      <a:pt x="41764" y="36892"/>
                      <a:pt x="44466" y="38227"/>
                    </a:cubicBezTo>
                    <a:cubicBezTo>
                      <a:pt x="45934" y="38994"/>
                      <a:pt x="47468" y="39995"/>
                      <a:pt x="49236" y="41496"/>
                    </a:cubicBezTo>
                    <a:cubicBezTo>
                      <a:pt x="50604" y="42630"/>
                      <a:pt x="52105" y="44098"/>
                      <a:pt x="52639" y="45832"/>
                    </a:cubicBezTo>
                    <a:cubicBezTo>
                      <a:pt x="48903" y="50902"/>
                      <a:pt x="45767" y="55206"/>
                      <a:pt x="43065" y="59909"/>
                    </a:cubicBezTo>
                    <a:cubicBezTo>
                      <a:pt x="41097" y="56173"/>
                      <a:pt x="37361" y="53538"/>
                      <a:pt x="34526" y="52003"/>
                    </a:cubicBezTo>
                    <a:cubicBezTo>
                      <a:pt x="32804" y="51073"/>
                      <a:pt x="30028" y="49866"/>
                      <a:pt x="27092" y="49866"/>
                    </a:cubicBezTo>
                    <a:cubicBezTo>
                      <a:pt x="25817" y="49866"/>
                      <a:pt x="24513" y="50094"/>
                      <a:pt x="23251" y="50669"/>
                    </a:cubicBezTo>
                    <a:cubicBezTo>
                      <a:pt x="23251" y="50602"/>
                      <a:pt x="23251" y="50569"/>
                      <a:pt x="23284" y="50569"/>
                    </a:cubicBezTo>
                    <a:cubicBezTo>
                      <a:pt x="23418" y="50235"/>
                      <a:pt x="23551" y="49935"/>
                      <a:pt x="23718" y="49602"/>
                    </a:cubicBezTo>
                    <a:lnTo>
                      <a:pt x="24051" y="48901"/>
                    </a:lnTo>
                    <a:cubicBezTo>
                      <a:pt x="24252" y="48434"/>
                      <a:pt x="24452" y="47967"/>
                      <a:pt x="24719" y="47467"/>
                    </a:cubicBezTo>
                    <a:cubicBezTo>
                      <a:pt x="25152" y="46566"/>
                      <a:pt x="25686" y="45699"/>
                      <a:pt x="26186" y="44865"/>
                    </a:cubicBezTo>
                    <a:cubicBezTo>
                      <a:pt x="26720" y="43931"/>
                      <a:pt x="27254" y="43030"/>
                      <a:pt x="27721" y="42029"/>
                    </a:cubicBezTo>
                    <a:cubicBezTo>
                      <a:pt x="28388" y="40662"/>
                      <a:pt x="29088" y="39194"/>
                      <a:pt x="29956" y="37826"/>
                    </a:cubicBezTo>
                    <a:cubicBezTo>
                      <a:pt x="30423" y="37059"/>
                      <a:pt x="31223" y="35825"/>
                      <a:pt x="32191" y="35391"/>
                    </a:cubicBezTo>
                    <a:cubicBezTo>
                      <a:pt x="32257" y="35391"/>
                      <a:pt x="32391" y="35358"/>
                      <a:pt x="32457" y="35325"/>
                    </a:cubicBezTo>
                    <a:cubicBezTo>
                      <a:pt x="32558" y="35291"/>
                      <a:pt x="32658" y="35275"/>
                      <a:pt x="32758" y="35275"/>
                    </a:cubicBezTo>
                    <a:cubicBezTo>
                      <a:pt x="32858" y="35275"/>
                      <a:pt x="32958" y="35291"/>
                      <a:pt x="33058" y="35325"/>
                    </a:cubicBezTo>
                    <a:cubicBezTo>
                      <a:pt x="33113" y="35332"/>
                      <a:pt x="33168" y="35336"/>
                      <a:pt x="33223" y="35336"/>
                    </a:cubicBezTo>
                    <a:cubicBezTo>
                      <a:pt x="33431" y="35336"/>
                      <a:pt x="33626" y="35276"/>
                      <a:pt x="33758" y="35091"/>
                    </a:cubicBezTo>
                    <a:close/>
                    <a:moveTo>
                      <a:pt x="35493" y="54572"/>
                    </a:moveTo>
                    <a:cubicBezTo>
                      <a:pt x="38462" y="56506"/>
                      <a:pt x="40663" y="58875"/>
                      <a:pt x="41764" y="61277"/>
                    </a:cubicBezTo>
                    <a:cubicBezTo>
                      <a:pt x="41831" y="61410"/>
                      <a:pt x="41931" y="61543"/>
                      <a:pt x="41998" y="61610"/>
                    </a:cubicBezTo>
                    <a:cubicBezTo>
                      <a:pt x="41564" y="62444"/>
                      <a:pt x="41164" y="63211"/>
                      <a:pt x="40797" y="63912"/>
                    </a:cubicBezTo>
                    <a:cubicBezTo>
                      <a:pt x="40630" y="64279"/>
                      <a:pt x="40430" y="64712"/>
                      <a:pt x="40230" y="65113"/>
                    </a:cubicBezTo>
                    <a:cubicBezTo>
                      <a:pt x="39129" y="63578"/>
                      <a:pt x="37861" y="62344"/>
                      <a:pt x="36427" y="61510"/>
                    </a:cubicBezTo>
                    <a:cubicBezTo>
                      <a:pt x="36271" y="61421"/>
                      <a:pt x="36101" y="61377"/>
                      <a:pt x="35925" y="61377"/>
                    </a:cubicBezTo>
                    <a:cubicBezTo>
                      <a:pt x="35838" y="61377"/>
                      <a:pt x="35749" y="61388"/>
                      <a:pt x="35660" y="61410"/>
                    </a:cubicBezTo>
                    <a:cubicBezTo>
                      <a:pt x="35426" y="61510"/>
                      <a:pt x="35159" y="61710"/>
                      <a:pt x="35093" y="62010"/>
                    </a:cubicBezTo>
                    <a:cubicBezTo>
                      <a:pt x="34959" y="62377"/>
                      <a:pt x="35093" y="62744"/>
                      <a:pt x="35426" y="62944"/>
                    </a:cubicBezTo>
                    <a:cubicBezTo>
                      <a:pt x="36927" y="63845"/>
                      <a:pt x="38295" y="65246"/>
                      <a:pt x="39462" y="67181"/>
                    </a:cubicBezTo>
                    <a:cubicBezTo>
                      <a:pt x="39229" y="67748"/>
                      <a:pt x="38995" y="68248"/>
                      <a:pt x="38795" y="68749"/>
                    </a:cubicBezTo>
                    <a:cubicBezTo>
                      <a:pt x="37428" y="67681"/>
                      <a:pt x="35827" y="66514"/>
                      <a:pt x="33959" y="66280"/>
                    </a:cubicBezTo>
                    <a:cubicBezTo>
                      <a:pt x="33930" y="66278"/>
                      <a:pt x="33901" y="66277"/>
                      <a:pt x="33873" y="66277"/>
                    </a:cubicBezTo>
                    <a:cubicBezTo>
                      <a:pt x="33511" y="66277"/>
                      <a:pt x="33213" y="66473"/>
                      <a:pt x="33058" y="66814"/>
                    </a:cubicBezTo>
                    <a:cubicBezTo>
                      <a:pt x="32924" y="67114"/>
                      <a:pt x="32958" y="67414"/>
                      <a:pt x="33091" y="67614"/>
                    </a:cubicBezTo>
                    <a:cubicBezTo>
                      <a:pt x="33225" y="67848"/>
                      <a:pt x="33458" y="67948"/>
                      <a:pt x="33725" y="68015"/>
                    </a:cubicBezTo>
                    <a:cubicBezTo>
                      <a:pt x="35293" y="68182"/>
                      <a:pt x="36627" y="69216"/>
                      <a:pt x="37928" y="70250"/>
                    </a:cubicBezTo>
                    <a:lnTo>
                      <a:pt x="38095" y="70383"/>
                    </a:lnTo>
                    <a:cubicBezTo>
                      <a:pt x="37795" y="71184"/>
                      <a:pt x="37461" y="72018"/>
                      <a:pt x="37228" y="72785"/>
                    </a:cubicBezTo>
                    <a:cubicBezTo>
                      <a:pt x="36093" y="71851"/>
                      <a:pt x="34626" y="70783"/>
                      <a:pt x="32858" y="70383"/>
                    </a:cubicBezTo>
                    <a:cubicBezTo>
                      <a:pt x="32775" y="70364"/>
                      <a:pt x="32697" y="70355"/>
                      <a:pt x="32622" y="70355"/>
                    </a:cubicBezTo>
                    <a:cubicBezTo>
                      <a:pt x="32303" y="70355"/>
                      <a:pt x="32059" y="70526"/>
                      <a:pt x="31924" y="70850"/>
                    </a:cubicBezTo>
                    <a:cubicBezTo>
                      <a:pt x="31857" y="71084"/>
                      <a:pt x="31857" y="71384"/>
                      <a:pt x="31957" y="71617"/>
                    </a:cubicBezTo>
                    <a:cubicBezTo>
                      <a:pt x="32091" y="71884"/>
                      <a:pt x="32291" y="72018"/>
                      <a:pt x="32558" y="72084"/>
                    </a:cubicBezTo>
                    <a:cubicBezTo>
                      <a:pt x="34125" y="72451"/>
                      <a:pt x="35460" y="73552"/>
                      <a:pt x="36594" y="74553"/>
                    </a:cubicBezTo>
                    <a:cubicBezTo>
                      <a:pt x="36427" y="75086"/>
                      <a:pt x="36260" y="75553"/>
                      <a:pt x="36127" y="76020"/>
                    </a:cubicBezTo>
                    <a:cubicBezTo>
                      <a:pt x="35159" y="75053"/>
                      <a:pt x="34025" y="74453"/>
                      <a:pt x="32658" y="74253"/>
                    </a:cubicBezTo>
                    <a:cubicBezTo>
                      <a:pt x="32606" y="74244"/>
                      <a:pt x="32556" y="74240"/>
                      <a:pt x="32507" y="74240"/>
                    </a:cubicBezTo>
                    <a:cubicBezTo>
                      <a:pt x="32175" y="74240"/>
                      <a:pt x="31902" y="74433"/>
                      <a:pt x="31757" y="74753"/>
                    </a:cubicBezTo>
                    <a:cubicBezTo>
                      <a:pt x="31690" y="75020"/>
                      <a:pt x="31690" y="75353"/>
                      <a:pt x="31790" y="75553"/>
                    </a:cubicBezTo>
                    <a:cubicBezTo>
                      <a:pt x="31924" y="75754"/>
                      <a:pt x="32124" y="75920"/>
                      <a:pt x="32424" y="75954"/>
                    </a:cubicBezTo>
                    <a:cubicBezTo>
                      <a:pt x="33725" y="76187"/>
                      <a:pt x="34792" y="76888"/>
                      <a:pt x="35560" y="77955"/>
                    </a:cubicBezTo>
                    <a:cubicBezTo>
                      <a:pt x="35360" y="78689"/>
                      <a:pt x="35126" y="79423"/>
                      <a:pt x="34926" y="80190"/>
                    </a:cubicBezTo>
                    <a:cubicBezTo>
                      <a:pt x="33792" y="79023"/>
                      <a:pt x="32591" y="77922"/>
                      <a:pt x="31357" y="76921"/>
                    </a:cubicBezTo>
                    <a:cubicBezTo>
                      <a:pt x="31183" y="76797"/>
                      <a:pt x="30992" y="76729"/>
                      <a:pt x="30796" y="76729"/>
                    </a:cubicBezTo>
                    <a:cubicBezTo>
                      <a:pt x="30727" y="76729"/>
                      <a:pt x="30658" y="76737"/>
                      <a:pt x="30589" y="76754"/>
                    </a:cubicBezTo>
                    <a:cubicBezTo>
                      <a:pt x="30289" y="76854"/>
                      <a:pt x="30089" y="77055"/>
                      <a:pt x="29956" y="77355"/>
                    </a:cubicBezTo>
                    <a:cubicBezTo>
                      <a:pt x="29822" y="77722"/>
                      <a:pt x="29922" y="78089"/>
                      <a:pt x="30223" y="78355"/>
                    </a:cubicBezTo>
                    <a:cubicBezTo>
                      <a:pt x="31724" y="79556"/>
                      <a:pt x="33091" y="80857"/>
                      <a:pt x="34325" y="82192"/>
                    </a:cubicBezTo>
                    <a:cubicBezTo>
                      <a:pt x="34225" y="82592"/>
                      <a:pt x="34125" y="82959"/>
                      <a:pt x="33992" y="83392"/>
                    </a:cubicBezTo>
                    <a:cubicBezTo>
                      <a:pt x="32958" y="81925"/>
                      <a:pt x="31624" y="80424"/>
                      <a:pt x="29956" y="80357"/>
                    </a:cubicBezTo>
                    <a:cubicBezTo>
                      <a:pt x="29555" y="80357"/>
                      <a:pt x="29222" y="80557"/>
                      <a:pt x="29088" y="80924"/>
                    </a:cubicBezTo>
                    <a:cubicBezTo>
                      <a:pt x="28955" y="81224"/>
                      <a:pt x="29022" y="81524"/>
                      <a:pt x="29155" y="81758"/>
                    </a:cubicBezTo>
                    <a:cubicBezTo>
                      <a:pt x="29289" y="81958"/>
                      <a:pt x="29555" y="82091"/>
                      <a:pt x="29789" y="82091"/>
                    </a:cubicBezTo>
                    <a:cubicBezTo>
                      <a:pt x="31190" y="82125"/>
                      <a:pt x="32424" y="84093"/>
                      <a:pt x="33158" y="85294"/>
                    </a:cubicBezTo>
                    <a:lnTo>
                      <a:pt x="33325" y="85561"/>
                    </a:lnTo>
                    <a:cubicBezTo>
                      <a:pt x="33391" y="85594"/>
                      <a:pt x="33391" y="85627"/>
                      <a:pt x="33425" y="85627"/>
                    </a:cubicBezTo>
                    <a:cubicBezTo>
                      <a:pt x="33391" y="85794"/>
                      <a:pt x="33325" y="85961"/>
                      <a:pt x="33291" y="86194"/>
                    </a:cubicBezTo>
                    <a:cubicBezTo>
                      <a:pt x="32257" y="84527"/>
                      <a:pt x="30790" y="83092"/>
                      <a:pt x="29055" y="82192"/>
                    </a:cubicBezTo>
                    <a:cubicBezTo>
                      <a:pt x="28879" y="82113"/>
                      <a:pt x="28738" y="82081"/>
                      <a:pt x="28617" y="82081"/>
                    </a:cubicBezTo>
                    <a:cubicBezTo>
                      <a:pt x="28532" y="82081"/>
                      <a:pt x="28457" y="82097"/>
                      <a:pt x="28388" y="82125"/>
                    </a:cubicBezTo>
                    <a:cubicBezTo>
                      <a:pt x="28154" y="82225"/>
                      <a:pt x="27988" y="82392"/>
                      <a:pt x="27888" y="82625"/>
                    </a:cubicBezTo>
                    <a:cubicBezTo>
                      <a:pt x="27721" y="83025"/>
                      <a:pt x="27854" y="83559"/>
                      <a:pt x="28288" y="83793"/>
                    </a:cubicBezTo>
                    <a:cubicBezTo>
                      <a:pt x="30256" y="84793"/>
                      <a:pt x="31824" y="86728"/>
                      <a:pt x="32591" y="88896"/>
                    </a:cubicBezTo>
                    <a:lnTo>
                      <a:pt x="32191" y="90698"/>
                    </a:lnTo>
                    <a:cubicBezTo>
                      <a:pt x="31757" y="92466"/>
                      <a:pt x="31390" y="94133"/>
                      <a:pt x="31123" y="95735"/>
                    </a:cubicBezTo>
                    <a:cubicBezTo>
                      <a:pt x="30523" y="93600"/>
                      <a:pt x="29322" y="91431"/>
                      <a:pt x="27654" y="89263"/>
                    </a:cubicBezTo>
                    <a:cubicBezTo>
                      <a:pt x="26720" y="88029"/>
                      <a:pt x="25553" y="86761"/>
                      <a:pt x="23985" y="85360"/>
                    </a:cubicBezTo>
                    <a:cubicBezTo>
                      <a:pt x="23384" y="84760"/>
                      <a:pt x="22650" y="84193"/>
                      <a:pt x="21783" y="83459"/>
                    </a:cubicBezTo>
                    <a:lnTo>
                      <a:pt x="20916" y="82859"/>
                    </a:lnTo>
                    <a:cubicBezTo>
                      <a:pt x="20916" y="82625"/>
                      <a:pt x="21049" y="82192"/>
                      <a:pt x="21249" y="81458"/>
                    </a:cubicBezTo>
                    <a:cubicBezTo>
                      <a:pt x="21283" y="81358"/>
                      <a:pt x="21283" y="81258"/>
                      <a:pt x="21316" y="81224"/>
                    </a:cubicBezTo>
                    <a:cubicBezTo>
                      <a:pt x="21817" y="79089"/>
                      <a:pt x="22550" y="76888"/>
                      <a:pt x="23418" y="74686"/>
                    </a:cubicBezTo>
                    <a:cubicBezTo>
                      <a:pt x="24385" y="72218"/>
                      <a:pt x="25553" y="69716"/>
                      <a:pt x="26987" y="67014"/>
                    </a:cubicBezTo>
                    <a:cubicBezTo>
                      <a:pt x="29222" y="62878"/>
                      <a:pt x="31957" y="58208"/>
                      <a:pt x="35493" y="54572"/>
                    </a:cubicBezTo>
                    <a:close/>
                    <a:moveTo>
                      <a:pt x="27095" y="51555"/>
                    </a:moveTo>
                    <a:cubicBezTo>
                      <a:pt x="29057" y="51555"/>
                      <a:pt x="31318" y="52232"/>
                      <a:pt x="33858" y="53571"/>
                    </a:cubicBezTo>
                    <a:lnTo>
                      <a:pt x="34092" y="53704"/>
                    </a:lnTo>
                    <a:cubicBezTo>
                      <a:pt x="30389" y="57541"/>
                      <a:pt x="27621" y="62477"/>
                      <a:pt x="25286" y="66781"/>
                    </a:cubicBezTo>
                    <a:cubicBezTo>
                      <a:pt x="24051" y="69082"/>
                      <a:pt x="22951" y="71417"/>
                      <a:pt x="22083" y="73752"/>
                    </a:cubicBezTo>
                    <a:cubicBezTo>
                      <a:pt x="20883" y="76888"/>
                      <a:pt x="19915" y="79990"/>
                      <a:pt x="19281" y="83159"/>
                    </a:cubicBezTo>
                    <a:cubicBezTo>
                      <a:pt x="19248" y="83459"/>
                      <a:pt x="19381" y="83826"/>
                      <a:pt x="19615" y="83993"/>
                    </a:cubicBezTo>
                    <a:cubicBezTo>
                      <a:pt x="24218" y="87262"/>
                      <a:pt x="29689" y="92466"/>
                      <a:pt x="30122" y="99137"/>
                    </a:cubicBezTo>
                    <a:cubicBezTo>
                      <a:pt x="30022" y="98470"/>
                      <a:pt x="29789" y="97803"/>
                      <a:pt x="29522" y="97102"/>
                    </a:cubicBezTo>
                    <a:cubicBezTo>
                      <a:pt x="28421" y="94467"/>
                      <a:pt x="26620" y="92165"/>
                      <a:pt x="24885" y="89964"/>
                    </a:cubicBezTo>
                    <a:lnTo>
                      <a:pt x="24752" y="89797"/>
                    </a:lnTo>
                    <a:cubicBezTo>
                      <a:pt x="23451" y="88162"/>
                      <a:pt x="21850" y="86561"/>
                      <a:pt x="19782" y="84827"/>
                    </a:cubicBezTo>
                    <a:cubicBezTo>
                      <a:pt x="17605" y="83027"/>
                      <a:pt x="12600" y="79359"/>
                      <a:pt x="7755" y="79359"/>
                    </a:cubicBezTo>
                    <a:cubicBezTo>
                      <a:pt x="7031" y="79359"/>
                      <a:pt x="6311" y="79441"/>
                      <a:pt x="5605" y="79623"/>
                    </a:cubicBezTo>
                    <a:cubicBezTo>
                      <a:pt x="6739" y="77922"/>
                      <a:pt x="7840" y="76287"/>
                      <a:pt x="8774" y="74886"/>
                    </a:cubicBezTo>
                    <a:cubicBezTo>
                      <a:pt x="11743" y="74920"/>
                      <a:pt x="14545" y="75920"/>
                      <a:pt x="17280" y="76921"/>
                    </a:cubicBezTo>
                    <a:cubicBezTo>
                      <a:pt x="17397" y="76962"/>
                      <a:pt x="17507" y="76981"/>
                      <a:pt x="17609" y="76981"/>
                    </a:cubicBezTo>
                    <a:cubicBezTo>
                      <a:pt x="18002" y="76981"/>
                      <a:pt x="18282" y="76705"/>
                      <a:pt x="18414" y="76387"/>
                    </a:cubicBezTo>
                    <a:cubicBezTo>
                      <a:pt x="18381" y="76254"/>
                      <a:pt x="18381" y="76020"/>
                      <a:pt x="18281" y="75787"/>
                    </a:cubicBezTo>
                    <a:cubicBezTo>
                      <a:pt x="18214" y="75587"/>
                      <a:pt x="18047" y="75453"/>
                      <a:pt x="17847" y="75387"/>
                    </a:cubicBezTo>
                    <a:cubicBezTo>
                      <a:pt x="15145" y="74419"/>
                      <a:pt x="12543" y="73519"/>
                      <a:pt x="9841" y="73252"/>
                    </a:cubicBezTo>
                    <a:lnTo>
                      <a:pt x="11242" y="71117"/>
                    </a:lnTo>
                    <a:lnTo>
                      <a:pt x="11509" y="71117"/>
                    </a:lnTo>
                    <a:cubicBezTo>
                      <a:pt x="11715" y="71088"/>
                      <a:pt x="11919" y="71074"/>
                      <a:pt x="12123" y="71074"/>
                    </a:cubicBezTo>
                    <a:cubicBezTo>
                      <a:pt x="13312" y="71074"/>
                      <a:pt x="14483" y="71534"/>
                      <a:pt x="15679" y="72018"/>
                    </a:cubicBezTo>
                    <a:cubicBezTo>
                      <a:pt x="16179" y="72218"/>
                      <a:pt x="16680" y="72418"/>
                      <a:pt x="17113" y="72551"/>
                    </a:cubicBezTo>
                    <a:cubicBezTo>
                      <a:pt x="17223" y="72584"/>
                      <a:pt x="17326" y="72598"/>
                      <a:pt x="17423" y="72598"/>
                    </a:cubicBezTo>
                    <a:cubicBezTo>
                      <a:pt x="17826" y="72598"/>
                      <a:pt x="18113" y="72341"/>
                      <a:pt x="18247" y="72018"/>
                    </a:cubicBezTo>
                    <a:cubicBezTo>
                      <a:pt x="18314" y="71784"/>
                      <a:pt x="18314" y="71551"/>
                      <a:pt x="18247" y="71350"/>
                    </a:cubicBezTo>
                    <a:cubicBezTo>
                      <a:pt x="18181" y="71117"/>
                      <a:pt x="18014" y="71017"/>
                      <a:pt x="17747" y="70917"/>
                    </a:cubicBezTo>
                    <a:cubicBezTo>
                      <a:pt x="17247" y="70750"/>
                      <a:pt x="16746" y="70550"/>
                      <a:pt x="16246" y="70383"/>
                    </a:cubicBezTo>
                    <a:cubicBezTo>
                      <a:pt x="15045" y="69916"/>
                      <a:pt x="13777" y="69416"/>
                      <a:pt x="12443" y="69349"/>
                    </a:cubicBezTo>
                    <a:lnTo>
                      <a:pt x="12710" y="68949"/>
                    </a:lnTo>
                    <a:cubicBezTo>
                      <a:pt x="12758" y="68947"/>
                      <a:pt x="12806" y="68946"/>
                      <a:pt x="12854" y="68946"/>
                    </a:cubicBezTo>
                    <a:cubicBezTo>
                      <a:pt x="13640" y="68946"/>
                      <a:pt x="14428" y="69196"/>
                      <a:pt x="15245" y="69416"/>
                    </a:cubicBezTo>
                    <a:cubicBezTo>
                      <a:pt x="16081" y="69654"/>
                      <a:pt x="16916" y="69893"/>
                      <a:pt x="17799" y="69893"/>
                    </a:cubicBezTo>
                    <a:cubicBezTo>
                      <a:pt x="17903" y="69893"/>
                      <a:pt x="18008" y="69890"/>
                      <a:pt x="18114" y="69883"/>
                    </a:cubicBezTo>
                    <a:cubicBezTo>
                      <a:pt x="18447" y="69849"/>
                      <a:pt x="18714" y="69683"/>
                      <a:pt x="18848" y="69382"/>
                    </a:cubicBezTo>
                    <a:cubicBezTo>
                      <a:pt x="18948" y="69082"/>
                      <a:pt x="18914" y="68749"/>
                      <a:pt x="18714" y="68448"/>
                    </a:cubicBezTo>
                    <a:cubicBezTo>
                      <a:pt x="18565" y="68239"/>
                      <a:pt x="18307" y="68110"/>
                      <a:pt x="18039" y="68110"/>
                    </a:cubicBezTo>
                    <a:cubicBezTo>
                      <a:pt x="18008" y="68110"/>
                      <a:pt x="17978" y="68111"/>
                      <a:pt x="17947" y="68115"/>
                    </a:cubicBezTo>
                    <a:cubicBezTo>
                      <a:pt x="17871" y="68123"/>
                      <a:pt x="17795" y="68126"/>
                      <a:pt x="17718" y="68126"/>
                    </a:cubicBezTo>
                    <a:cubicBezTo>
                      <a:pt x="17154" y="68126"/>
                      <a:pt x="16574" y="67928"/>
                      <a:pt x="16046" y="67781"/>
                    </a:cubicBezTo>
                    <a:lnTo>
                      <a:pt x="15545" y="67681"/>
                    </a:lnTo>
                    <a:cubicBezTo>
                      <a:pt x="14978" y="67548"/>
                      <a:pt x="14445" y="67381"/>
                      <a:pt x="13877" y="67281"/>
                    </a:cubicBezTo>
                    <a:lnTo>
                      <a:pt x="14144" y="66881"/>
                    </a:lnTo>
                    <a:lnTo>
                      <a:pt x="14311" y="66881"/>
                    </a:lnTo>
                    <a:cubicBezTo>
                      <a:pt x="14596" y="66852"/>
                      <a:pt x="14882" y="66838"/>
                      <a:pt x="15167" y="66838"/>
                    </a:cubicBezTo>
                    <a:cubicBezTo>
                      <a:pt x="16553" y="66838"/>
                      <a:pt x="17907" y="67167"/>
                      <a:pt x="18848" y="67748"/>
                    </a:cubicBezTo>
                    <a:cubicBezTo>
                      <a:pt x="19003" y="67837"/>
                      <a:pt x="19159" y="67881"/>
                      <a:pt x="19325" y="67881"/>
                    </a:cubicBezTo>
                    <a:cubicBezTo>
                      <a:pt x="19407" y="67881"/>
                      <a:pt x="19493" y="67870"/>
                      <a:pt x="19582" y="67848"/>
                    </a:cubicBezTo>
                    <a:cubicBezTo>
                      <a:pt x="19848" y="67748"/>
                      <a:pt x="20082" y="67548"/>
                      <a:pt x="20182" y="67248"/>
                    </a:cubicBezTo>
                    <a:cubicBezTo>
                      <a:pt x="20282" y="66881"/>
                      <a:pt x="20182" y="66514"/>
                      <a:pt x="19848" y="66280"/>
                    </a:cubicBezTo>
                    <a:cubicBezTo>
                      <a:pt x="18581" y="65480"/>
                      <a:pt x="17013" y="65079"/>
                      <a:pt x="15345" y="65046"/>
                    </a:cubicBezTo>
                    <a:lnTo>
                      <a:pt x="15579" y="64646"/>
                    </a:lnTo>
                    <a:lnTo>
                      <a:pt x="15879" y="64646"/>
                    </a:lnTo>
                    <a:cubicBezTo>
                      <a:pt x="16037" y="64625"/>
                      <a:pt x="16193" y="64615"/>
                      <a:pt x="16347" y="64615"/>
                    </a:cubicBezTo>
                    <a:cubicBezTo>
                      <a:pt x="17647" y="64615"/>
                      <a:pt x="18778" y="65331"/>
                      <a:pt x="19882" y="66047"/>
                    </a:cubicBezTo>
                    <a:cubicBezTo>
                      <a:pt x="20028" y="66151"/>
                      <a:pt x="20187" y="66203"/>
                      <a:pt x="20342" y="66203"/>
                    </a:cubicBezTo>
                    <a:cubicBezTo>
                      <a:pt x="20436" y="66203"/>
                      <a:pt x="20528" y="66184"/>
                      <a:pt x="20616" y="66147"/>
                    </a:cubicBezTo>
                    <a:cubicBezTo>
                      <a:pt x="20883" y="66080"/>
                      <a:pt x="21116" y="65880"/>
                      <a:pt x="21216" y="65580"/>
                    </a:cubicBezTo>
                    <a:cubicBezTo>
                      <a:pt x="21350" y="65213"/>
                      <a:pt x="21249" y="64812"/>
                      <a:pt x="20916" y="64612"/>
                    </a:cubicBezTo>
                    <a:cubicBezTo>
                      <a:pt x="19682" y="63778"/>
                      <a:pt x="18347" y="62978"/>
                      <a:pt x="16746" y="62911"/>
                    </a:cubicBezTo>
                    <a:cubicBezTo>
                      <a:pt x="16880" y="62744"/>
                      <a:pt x="16946" y="62578"/>
                      <a:pt x="17080" y="62411"/>
                    </a:cubicBezTo>
                    <a:lnTo>
                      <a:pt x="17247" y="62411"/>
                    </a:lnTo>
                    <a:cubicBezTo>
                      <a:pt x="17398" y="62401"/>
                      <a:pt x="17548" y="62396"/>
                      <a:pt x="17698" y="62396"/>
                    </a:cubicBezTo>
                    <a:cubicBezTo>
                      <a:pt x="19033" y="62396"/>
                      <a:pt x="20293" y="62795"/>
                      <a:pt x="21283" y="63545"/>
                    </a:cubicBezTo>
                    <a:cubicBezTo>
                      <a:pt x="21429" y="63649"/>
                      <a:pt x="21588" y="63701"/>
                      <a:pt x="21752" y="63701"/>
                    </a:cubicBezTo>
                    <a:cubicBezTo>
                      <a:pt x="21850" y="63701"/>
                      <a:pt x="21950" y="63682"/>
                      <a:pt x="22050" y="63645"/>
                    </a:cubicBezTo>
                    <a:cubicBezTo>
                      <a:pt x="22284" y="63578"/>
                      <a:pt x="22550" y="63378"/>
                      <a:pt x="22684" y="63078"/>
                    </a:cubicBezTo>
                    <a:cubicBezTo>
                      <a:pt x="22784" y="62711"/>
                      <a:pt x="22717" y="62311"/>
                      <a:pt x="22384" y="62111"/>
                    </a:cubicBezTo>
                    <a:cubicBezTo>
                      <a:pt x="21183" y="61243"/>
                      <a:pt x="19782" y="60743"/>
                      <a:pt x="18214" y="60643"/>
                    </a:cubicBezTo>
                    <a:cubicBezTo>
                      <a:pt x="20049" y="57774"/>
                      <a:pt x="21583" y="55139"/>
                      <a:pt x="22951" y="52637"/>
                    </a:cubicBezTo>
                    <a:cubicBezTo>
                      <a:pt x="23117" y="52637"/>
                      <a:pt x="23284" y="52604"/>
                      <a:pt x="23451" y="52537"/>
                    </a:cubicBezTo>
                    <a:cubicBezTo>
                      <a:pt x="24517" y="51881"/>
                      <a:pt x="25734" y="51555"/>
                      <a:pt x="27095" y="51555"/>
                    </a:cubicBezTo>
                    <a:close/>
                    <a:moveTo>
                      <a:pt x="30122" y="99871"/>
                    </a:moveTo>
                    <a:cubicBezTo>
                      <a:pt x="30156" y="99938"/>
                      <a:pt x="30223" y="99971"/>
                      <a:pt x="30256" y="100038"/>
                    </a:cubicBezTo>
                    <a:cubicBezTo>
                      <a:pt x="30223" y="100104"/>
                      <a:pt x="30223" y="100204"/>
                      <a:pt x="30189" y="100238"/>
                    </a:cubicBezTo>
                    <a:cubicBezTo>
                      <a:pt x="30156" y="100104"/>
                      <a:pt x="30156" y="99971"/>
                      <a:pt x="30122" y="99871"/>
                    </a:cubicBezTo>
                    <a:close/>
                    <a:moveTo>
                      <a:pt x="7715" y="81172"/>
                    </a:moveTo>
                    <a:cubicBezTo>
                      <a:pt x="10703" y="81172"/>
                      <a:pt x="13948" y="82886"/>
                      <a:pt x="16546" y="84727"/>
                    </a:cubicBezTo>
                    <a:cubicBezTo>
                      <a:pt x="20782" y="87662"/>
                      <a:pt x="24552" y="91899"/>
                      <a:pt x="27120" y="96535"/>
                    </a:cubicBezTo>
                    <a:cubicBezTo>
                      <a:pt x="27621" y="97436"/>
                      <a:pt x="29222" y="100571"/>
                      <a:pt x="28121" y="103273"/>
                    </a:cubicBezTo>
                    <a:cubicBezTo>
                      <a:pt x="27854" y="103974"/>
                      <a:pt x="27387" y="104608"/>
                      <a:pt x="26787" y="105108"/>
                    </a:cubicBezTo>
                    <a:cubicBezTo>
                      <a:pt x="25915" y="105821"/>
                      <a:pt x="24731" y="106069"/>
                      <a:pt x="23476" y="106069"/>
                    </a:cubicBezTo>
                    <a:cubicBezTo>
                      <a:pt x="21561" y="106069"/>
                      <a:pt x="19484" y="105491"/>
                      <a:pt x="18114" y="105108"/>
                    </a:cubicBezTo>
                    <a:cubicBezTo>
                      <a:pt x="14211" y="104041"/>
                      <a:pt x="10942" y="102406"/>
                      <a:pt x="8374" y="100371"/>
                    </a:cubicBezTo>
                    <a:cubicBezTo>
                      <a:pt x="5738" y="98236"/>
                      <a:pt x="3837" y="95168"/>
                      <a:pt x="2569" y="91065"/>
                    </a:cubicBezTo>
                    <a:cubicBezTo>
                      <a:pt x="1735" y="88363"/>
                      <a:pt x="1602" y="86294"/>
                      <a:pt x="2169" y="84893"/>
                    </a:cubicBezTo>
                    <a:cubicBezTo>
                      <a:pt x="2369" y="84393"/>
                      <a:pt x="2603" y="83959"/>
                      <a:pt x="3003" y="83626"/>
                    </a:cubicBezTo>
                    <a:cubicBezTo>
                      <a:pt x="3070" y="83559"/>
                      <a:pt x="3170" y="83426"/>
                      <a:pt x="3203" y="83292"/>
                    </a:cubicBezTo>
                    <a:cubicBezTo>
                      <a:pt x="3237" y="83192"/>
                      <a:pt x="3270" y="83059"/>
                      <a:pt x="3237" y="82925"/>
                    </a:cubicBezTo>
                    <a:cubicBezTo>
                      <a:pt x="4559" y="81673"/>
                      <a:pt x="6099" y="81172"/>
                      <a:pt x="7715" y="81172"/>
                    </a:cubicBezTo>
                    <a:close/>
                    <a:moveTo>
                      <a:pt x="56953" y="1"/>
                    </a:moveTo>
                    <a:cubicBezTo>
                      <a:pt x="56866" y="1"/>
                      <a:pt x="56782" y="12"/>
                      <a:pt x="56708" y="33"/>
                    </a:cubicBezTo>
                    <a:cubicBezTo>
                      <a:pt x="56441" y="133"/>
                      <a:pt x="56241" y="300"/>
                      <a:pt x="56141" y="500"/>
                    </a:cubicBezTo>
                    <a:cubicBezTo>
                      <a:pt x="56108" y="566"/>
                      <a:pt x="56108" y="667"/>
                      <a:pt x="56108" y="733"/>
                    </a:cubicBezTo>
                    <a:cubicBezTo>
                      <a:pt x="56074" y="1901"/>
                      <a:pt x="56041" y="3135"/>
                      <a:pt x="55908" y="4336"/>
                    </a:cubicBezTo>
                    <a:cubicBezTo>
                      <a:pt x="54191" y="3692"/>
                      <a:pt x="52322" y="3490"/>
                      <a:pt x="50505" y="3490"/>
                    </a:cubicBezTo>
                    <a:cubicBezTo>
                      <a:pt x="49499" y="3490"/>
                      <a:pt x="48508" y="3552"/>
                      <a:pt x="47568" y="3635"/>
                    </a:cubicBezTo>
                    <a:cubicBezTo>
                      <a:pt x="43632" y="3902"/>
                      <a:pt x="40763" y="4836"/>
                      <a:pt x="38862" y="6371"/>
                    </a:cubicBezTo>
                    <a:cubicBezTo>
                      <a:pt x="38595" y="6571"/>
                      <a:pt x="38428" y="6904"/>
                      <a:pt x="38528" y="7205"/>
                    </a:cubicBezTo>
                    <a:cubicBezTo>
                      <a:pt x="39262" y="10507"/>
                      <a:pt x="38262" y="13876"/>
                      <a:pt x="37261" y="17145"/>
                    </a:cubicBezTo>
                    <a:cubicBezTo>
                      <a:pt x="37027" y="17912"/>
                      <a:pt x="36794" y="18713"/>
                      <a:pt x="36594" y="19513"/>
                    </a:cubicBezTo>
                    <a:cubicBezTo>
                      <a:pt x="35793" y="22516"/>
                      <a:pt x="34759" y="26051"/>
                      <a:pt x="33425" y="29487"/>
                    </a:cubicBezTo>
                    <a:cubicBezTo>
                      <a:pt x="32858" y="30988"/>
                      <a:pt x="32257" y="32356"/>
                      <a:pt x="31590" y="33657"/>
                    </a:cubicBezTo>
                    <a:lnTo>
                      <a:pt x="31457" y="33657"/>
                    </a:lnTo>
                    <a:cubicBezTo>
                      <a:pt x="31090" y="33724"/>
                      <a:pt x="30790" y="33990"/>
                      <a:pt x="30756" y="34357"/>
                    </a:cubicBezTo>
                    <a:cubicBezTo>
                      <a:pt x="30089" y="34858"/>
                      <a:pt x="29555" y="35525"/>
                      <a:pt x="29188" y="36059"/>
                    </a:cubicBezTo>
                    <a:cubicBezTo>
                      <a:pt x="27954" y="37660"/>
                      <a:pt x="27087" y="39528"/>
                      <a:pt x="26220" y="41329"/>
                    </a:cubicBezTo>
                    <a:lnTo>
                      <a:pt x="25919" y="41929"/>
                    </a:lnTo>
                    <a:cubicBezTo>
                      <a:pt x="25352" y="43097"/>
                      <a:pt x="24719" y="44264"/>
                      <a:pt x="24051" y="45399"/>
                    </a:cubicBezTo>
                    <a:cubicBezTo>
                      <a:pt x="23418" y="46533"/>
                      <a:pt x="22751" y="47700"/>
                      <a:pt x="22183" y="48901"/>
                    </a:cubicBezTo>
                    <a:cubicBezTo>
                      <a:pt x="22050" y="49168"/>
                      <a:pt x="21883" y="49501"/>
                      <a:pt x="21750" y="49835"/>
                    </a:cubicBezTo>
                    <a:cubicBezTo>
                      <a:pt x="21416" y="50702"/>
                      <a:pt x="21283" y="51369"/>
                      <a:pt x="21416" y="51836"/>
                    </a:cubicBezTo>
                    <a:cubicBezTo>
                      <a:pt x="17714" y="58608"/>
                      <a:pt x="13277" y="65079"/>
                      <a:pt x="9041" y="71384"/>
                    </a:cubicBezTo>
                    <a:cubicBezTo>
                      <a:pt x="6872" y="74586"/>
                      <a:pt x="4604" y="77888"/>
                      <a:pt x="2503" y="81191"/>
                    </a:cubicBezTo>
                    <a:lnTo>
                      <a:pt x="2369" y="81424"/>
                    </a:lnTo>
                    <a:cubicBezTo>
                      <a:pt x="2069" y="81691"/>
                      <a:pt x="1769" y="81958"/>
                      <a:pt x="1535" y="82258"/>
                    </a:cubicBezTo>
                    <a:cubicBezTo>
                      <a:pt x="1369" y="82458"/>
                      <a:pt x="1268" y="82725"/>
                      <a:pt x="1335" y="82959"/>
                    </a:cubicBezTo>
                    <a:cubicBezTo>
                      <a:pt x="1035" y="83359"/>
                      <a:pt x="768" y="83793"/>
                      <a:pt x="601" y="84260"/>
                    </a:cubicBezTo>
                    <a:cubicBezTo>
                      <a:pt x="34" y="85761"/>
                      <a:pt x="1" y="87562"/>
                      <a:pt x="501" y="90030"/>
                    </a:cubicBezTo>
                    <a:cubicBezTo>
                      <a:pt x="1102" y="92966"/>
                      <a:pt x="2336" y="95868"/>
                      <a:pt x="4037" y="98303"/>
                    </a:cubicBezTo>
                    <a:cubicBezTo>
                      <a:pt x="8374" y="104407"/>
                      <a:pt x="16613" y="107209"/>
                      <a:pt x="22384" y="107643"/>
                    </a:cubicBezTo>
                    <a:cubicBezTo>
                      <a:pt x="22747" y="107675"/>
                      <a:pt x="23099" y="107690"/>
                      <a:pt x="23441" y="107690"/>
                    </a:cubicBezTo>
                    <a:cubicBezTo>
                      <a:pt x="25990" y="107690"/>
                      <a:pt x="27937" y="106818"/>
                      <a:pt x="29055" y="105141"/>
                    </a:cubicBezTo>
                    <a:cubicBezTo>
                      <a:pt x="29289" y="104774"/>
                      <a:pt x="29522" y="104407"/>
                      <a:pt x="29689" y="103974"/>
                    </a:cubicBezTo>
                    <a:cubicBezTo>
                      <a:pt x="29789" y="103940"/>
                      <a:pt x="29956" y="103874"/>
                      <a:pt x="30056" y="103740"/>
                    </a:cubicBezTo>
                    <a:cubicBezTo>
                      <a:pt x="30856" y="102940"/>
                      <a:pt x="31423" y="101972"/>
                      <a:pt x="31890" y="100772"/>
                    </a:cubicBezTo>
                    <a:cubicBezTo>
                      <a:pt x="32558" y="99037"/>
                      <a:pt x="32858" y="97102"/>
                      <a:pt x="33125" y="95234"/>
                    </a:cubicBezTo>
                    <a:cubicBezTo>
                      <a:pt x="33291" y="94133"/>
                      <a:pt x="33458" y="93133"/>
                      <a:pt x="33692" y="92199"/>
                    </a:cubicBezTo>
                    <a:cubicBezTo>
                      <a:pt x="33892" y="91298"/>
                      <a:pt x="34092" y="90397"/>
                      <a:pt x="34292" y="89530"/>
                    </a:cubicBezTo>
                    <a:cubicBezTo>
                      <a:pt x="34426" y="89363"/>
                      <a:pt x="34459" y="89130"/>
                      <a:pt x="34426" y="88930"/>
                    </a:cubicBezTo>
                    <a:cubicBezTo>
                      <a:pt x="35026" y="86461"/>
                      <a:pt x="35526" y="84460"/>
                      <a:pt x="35960" y="82692"/>
                    </a:cubicBezTo>
                    <a:cubicBezTo>
                      <a:pt x="36193" y="82458"/>
                      <a:pt x="36260" y="82192"/>
                      <a:pt x="36193" y="81925"/>
                    </a:cubicBezTo>
                    <a:cubicBezTo>
                      <a:pt x="36427" y="81024"/>
                      <a:pt x="36694" y="80057"/>
                      <a:pt x="37027" y="79023"/>
                    </a:cubicBezTo>
                    <a:cubicBezTo>
                      <a:pt x="37228" y="78923"/>
                      <a:pt x="37361" y="78756"/>
                      <a:pt x="37428" y="78589"/>
                    </a:cubicBezTo>
                    <a:cubicBezTo>
                      <a:pt x="37461" y="78456"/>
                      <a:pt x="37528" y="78222"/>
                      <a:pt x="37394" y="77922"/>
                    </a:cubicBezTo>
                    <a:cubicBezTo>
                      <a:pt x="37394" y="77922"/>
                      <a:pt x="37394" y="77888"/>
                      <a:pt x="37361" y="77888"/>
                    </a:cubicBezTo>
                    <a:cubicBezTo>
                      <a:pt x="38095" y="75520"/>
                      <a:pt x="38895" y="73185"/>
                      <a:pt x="39763" y="70950"/>
                    </a:cubicBezTo>
                    <a:cubicBezTo>
                      <a:pt x="40597" y="68849"/>
                      <a:pt x="41531" y="66747"/>
                      <a:pt x="42465" y="64779"/>
                    </a:cubicBezTo>
                    <a:cubicBezTo>
                      <a:pt x="44733" y="60176"/>
                      <a:pt x="47635" y="55839"/>
                      <a:pt x="50237" y="52237"/>
                    </a:cubicBezTo>
                    <a:cubicBezTo>
                      <a:pt x="51604" y="50335"/>
                      <a:pt x="53039" y="48367"/>
                      <a:pt x="54440" y="46499"/>
                    </a:cubicBezTo>
                    <a:cubicBezTo>
                      <a:pt x="58443" y="41029"/>
                      <a:pt x="62579" y="35391"/>
                      <a:pt x="65915" y="29354"/>
                    </a:cubicBezTo>
                    <a:lnTo>
                      <a:pt x="66282" y="28653"/>
                    </a:lnTo>
                    <a:cubicBezTo>
                      <a:pt x="66448" y="28320"/>
                      <a:pt x="66649" y="27986"/>
                      <a:pt x="66815" y="27653"/>
                    </a:cubicBezTo>
                    <a:cubicBezTo>
                      <a:pt x="67149" y="27586"/>
                      <a:pt x="67416" y="27386"/>
                      <a:pt x="67549" y="27152"/>
                    </a:cubicBezTo>
                    <a:cubicBezTo>
                      <a:pt x="67583" y="27019"/>
                      <a:pt x="67616" y="26752"/>
                      <a:pt x="67482" y="26485"/>
                    </a:cubicBezTo>
                    <a:cubicBezTo>
                      <a:pt x="68316" y="24917"/>
                      <a:pt x="68917" y="23650"/>
                      <a:pt x="69384" y="22415"/>
                    </a:cubicBezTo>
                    <a:cubicBezTo>
                      <a:pt x="70952" y="18379"/>
                      <a:pt x="71085" y="15010"/>
                      <a:pt x="69717" y="12141"/>
                    </a:cubicBezTo>
                    <a:cubicBezTo>
                      <a:pt x="67482" y="7405"/>
                      <a:pt x="62746" y="4002"/>
                      <a:pt x="58576" y="967"/>
                    </a:cubicBezTo>
                    <a:cubicBezTo>
                      <a:pt x="58209" y="700"/>
                      <a:pt x="57876" y="466"/>
                      <a:pt x="57475" y="166"/>
                    </a:cubicBezTo>
                    <a:cubicBezTo>
                      <a:pt x="57339" y="52"/>
                      <a:pt x="57139" y="1"/>
                      <a:pt x="56953" y="1"/>
                    </a:cubicBezTo>
                    <a:close/>
                  </a:path>
                </a:pathLst>
              </a:custGeom>
              <a:solidFill>
                <a:srgbClr val="2042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5ED1C6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" name="Google Shape;3012;p45">
                <a:extLst>
                  <a:ext uri="{FF2B5EF4-FFF2-40B4-BE49-F238E27FC236}">
                    <a16:creationId xmlns:a16="http://schemas.microsoft.com/office/drawing/2014/main" id="{15BF264A-7CF8-FA42-BD0D-7901D3E14F50}"/>
                  </a:ext>
                </a:extLst>
              </p:cNvPr>
              <p:cNvSpPr/>
              <p:nvPr/>
            </p:nvSpPr>
            <p:spPr>
              <a:xfrm>
                <a:off x="7187247" y="3547124"/>
                <a:ext cx="41528" cy="69810"/>
              </a:xfrm>
              <a:custGeom>
                <a:avLst/>
                <a:gdLst/>
                <a:ahLst/>
                <a:cxnLst/>
                <a:rect l="l" t="t" r="r" b="b"/>
                <a:pathLst>
                  <a:path w="2436" h="4095" extrusionOk="0">
                    <a:moveTo>
                      <a:pt x="922" y="1"/>
                    </a:moveTo>
                    <a:cubicBezTo>
                      <a:pt x="553" y="1"/>
                      <a:pt x="248" y="221"/>
                      <a:pt x="101" y="546"/>
                    </a:cubicBezTo>
                    <a:cubicBezTo>
                      <a:pt x="67" y="679"/>
                      <a:pt x="1" y="846"/>
                      <a:pt x="67" y="946"/>
                    </a:cubicBezTo>
                    <a:cubicBezTo>
                      <a:pt x="168" y="1780"/>
                      <a:pt x="401" y="2581"/>
                      <a:pt x="635" y="3381"/>
                    </a:cubicBezTo>
                    <a:lnTo>
                      <a:pt x="668" y="3548"/>
                    </a:lnTo>
                    <a:cubicBezTo>
                      <a:pt x="701" y="3748"/>
                      <a:pt x="901" y="3915"/>
                      <a:pt x="1102" y="4015"/>
                    </a:cubicBezTo>
                    <a:cubicBezTo>
                      <a:pt x="1230" y="4070"/>
                      <a:pt x="1369" y="4095"/>
                      <a:pt x="1501" y="4095"/>
                    </a:cubicBezTo>
                    <a:cubicBezTo>
                      <a:pt x="1609" y="4095"/>
                      <a:pt x="1712" y="4078"/>
                      <a:pt x="1802" y="4048"/>
                    </a:cubicBezTo>
                    <a:cubicBezTo>
                      <a:pt x="2202" y="3882"/>
                      <a:pt x="2436" y="3381"/>
                      <a:pt x="2302" y="2914"/>
                    </a:cubicBezTo>
                    <a:lnTo>
                      <a:pt x="2269" y="2781"/>
                    </a:lnTo>
                    <a:cubicBezTo>
                      <a:pt x="2036" y="2080"/>
                      <a:pt x="1835" y="1413"/>
                      <a:pt x="1769" y="713"/>
                    </a:cubicBezTo>
                    <a:cubicBezTo>
                      <a:pt x="1769" y="379"/>
                      <a:pt x="1468" y="79"/>
                      <a:pt x="1068" y="12"/>
                    </a:cubicBezTo>
                    <a:cubicBezTo>
                      <a:pt x="1018" y="4"/>
                      <a:pt x="969" y="1"/>
                      <a:pt x="922" y="1"/>
                    </a:cubicBezTo>
                    <a:close/>
                  </a:path>
                </a:pathLst>
              </a:custGeom>
              <a:solidFill>
                <a:srgbClr val="2042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5ED1C6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" name="Google Shape;3013;p45">
                <a:extLst>
                  <a:ext uri="{FF2B5EF4-FFF2-40B4-BE49-F238E27FC236}">
                    <a16:creationId xmlns:a16="http://schemas.microsoft.com/office/drawing/2014/main" id="{684F2B4E-1E0E-DF49-B273-83141F0C6B51}"/>
                  </a:ext>
                </a:extLst>
              </p:cNvPr>
              <p:cNvSpPr/>
              <p:nvPr/>
            </p:nvSpPr>
            <p:spPr>
              <a:xfrm>
                <a:off x="7212275" y="3385759"/>
                <a:ext cx="128538" cy="202507"/>
              </a:xfrm>
              <a:custGeom>
                <a:avLst/>
                <a:gdLst/>
                <a:ahLst/>
                <a:cxnLst/>
                <a:rect l="l" t="t" r="r" b="b"/>
                <a:pathLst>
                  <a:path w="7540" h="11879" extrusionOk="0">
                    <a:moveTo>
                      <a:pt x="6585" y="0"/>
                    </a:moveTo>
                    <a:cubicBezTo>
                      <a:pt x="6211" y="0"/>
                      <a:pt x="5828" y="197"/>
                      <a:pt x="5705" y="537"/>
                    </a:cubicBezTo>
                    <a:cubicBezTo>
                      <a:pt x="5671" y="671"/>
                      <a:pt x="5638" y="838"/>
                      <a:pt x="5671" y="971"/>
                    </a:cubicBezTo>
                    <a:cubicBezTo>
                      <a:pt x="5738" y="1538"/>
                      <a:pt x="5738" y="2172"/>
                      <a:pt x="5738" y="2739"/>
                    </a:cubicBezTo>
                    <a:cubicBezTo>
                      <a:pt x="5638" y="2672"/>
                      <a:pt x="5538" y="2639"/>
                      <a:pt x="5371" y="2639"/>
                    </a:cubicBezTo>
                    <a:cubicBezTo>
                      <a:pt x="5333" y="2632"/>
                      <a:pt x="5294" y="2629"/>
                      <a:pt x="5254" y="2629"/>
                    </a:cubicBezTo>
                    <a:cubicBezTo>
                      <a:pt x="4916" y="2629"/>
                      <a:pt x="4553" y="2874"/>
                      <a:pt x="4404" y="3173"/>
                    </a:cubicBezTo>
                    <a:cubicBezTo>
                      <a:pt x="4370" y="3239"/>
                      <a:pt x="4370" y="3339"/>
                      <a:pt x="4370" y="3406"/>
                    </a:cubicBezTo>
                    <a:cubicBezTo>
                      <a:pt x="4370" y="3806"/>
                      <a:pt x="4404" y="4140"/>
                      <a:pt x="4470" y="4507"/>
                    </a:cubicBezTo>
                    <a:cubicBezTo>
                      <a:pt x="4370" y="4474"/>
                      <a:pt x="4304" y="4407"/>
                      <a:pt x="4170" y="4373"/>
                    </a:cubicBezTo>
                    <a:cubicBezTo>
                      <a:pt x="4089" y="4344"/>
                      <a:pt x="4000" y="4329"/>
                      <a:pt x="3910" y="4329"/>
                    </a:cubicBezTo>
                    <a:cubicBezTo>
                      <a:pt x="3594" y="4329"/>
                      <a:pt x="3251" y="4511"/>
                      <a:pt x="3069" y="4874"/>
                    </a:cubicBezTo>
                    <a:cubicBezTo>
                      <a:pt x="3036" y="4907"/>
                      <a:pt x="3036" y="5007"/>
                      <a:pt x="3036" y="5074"/>
                    </a:cubicBezTo>
                    <a:cubicBezTo>
                      <a:pt x="3003" y="5474"/>
                      <a:pt x="3003" y="5841"/>
                      <a:pt x="3036" y="6241"/>
                    </a:cubicBezTo>
                    <a:cubicBezTo>
                      <a:pt x="2969" y="6175"/>
                      <a:pt x="2802" y="6141"/>
                      <a:pt x="2669" y="6075"/>
                    </a:cubicBezTo>
                    <a:cubicBezTo>
                      <a:pt x="2619" y="6067"/>
                      <a:pt x="2569" y="6063"/>
                      <a:pt x="2520" y="6063"/>
                    </a:cubicBezTo>
                    <a:cubicBezTo>
                      <a:pt x="2139" y="6063"/>
                      <a:pt x="1783" y="6284"/>
                      <a:pt x="1635" y="6608"/>
                    </a:cubicBezTo>
                    <a:cubicBezTo>
                      <a:pt x="1568" y="6742"/>
                      <a:pt x="1535" y="6875"/>
                      <a:pt x="1568" y="7009"/>
                    </a:cubicBezTo>
                    <a:lnTo>
                      <a:pt x="1568" y="7276"/>
                    </a:lnTo>
                    <a:cubicBezTo>
                      <a:pt x="1568" y="7509"/>
                      <a:pt x="1568" y="7709"/>
                      <a:pt x="1635" y="7909"/>
                    </a:cubicBezTo>
                    <a:cubicBezTo>
                      <a:pt x="1502" y="7709"/>
                      <a:pt x="1301" y="7576"/>
                      <a:pt x="1035" y="7576"/>
                    </a:cubicBezTo>
                    <a:cubicBezTo>
                      <a:pt x="1006" y="7573"/>
                      <a:pt x="977" y="7572"/>
                      <a:pt x="948" y="7572"/>
                    </a:cubicBezTo>
                    <a:cubicBezTo>
                      <a:pt x="578" y="7572"/>
                      <a:pt x="222" y="7769"/>
                      <a:pt x="67" y="8109"/>
                    </a:cubicBezTo>
                    <a:cubicBezTo>
                      <a:pt x="34" y="8243"/>
                      <a:pt x="0" y="8410"/>
                      <a:pt x="34" y="8543"/>
                    </a:cubicBezTo>
                    <a:lnTo>
                      <a:pt x="34" y="8643"/>
                    </a:lnTo>
                    <a:cubicBezTo>
                      <a:pt x="167" y="9510"/>
                      <a:pt x="234" y="10411"/>
                      <a:pt x="534" y="11312"/>
                    </a:cubicBezTo>
                    <a:cubicBezTo>
                      <a:pt x="668" y="11645"/>
                      <a:pt x="901" y="11845"/>
                      <a:pt x="1235" y="11879"/>
                    </a:cubicBezTo>
                    <a:cubicBezTo>
                      <a:pt x="1635" y="11879"/>
                      <a:pt x="2002" y="11645"/>
                      <a:pt x="2169" y="11312"/>
                    </a:cubicBezTo>
                    <a:cubicBezTo>
                      <a:pt x="2235" y="11145"/>
                      <a:pt x="2235" y="10911"/>
                      <a:pt x="2169" y="10711"/>
                    </a:cubicBezTo>
                    <a:cubicBezTo>
                      <a:pt x="2135" y="10578"/>
                      <a:pt x="2069" y="10478"/>
                      <a:pt x="2035" y="10311"/>
                    </a:cubicBezTo>
                    <a:lnTo>
                      <a:pt x="2035" y="10311"/>
                    </a:lnTo>
                    <a:cubicBezTo>
                      <a:pt x="2169" y="10545"/>
                      <a:pt x="2402" y="10678"/>
                      <a:pt x="2702" y="10678"/>
                    </a:cubicBezTo>
                    <a:cubicBezTo>
                      <a:pt x="3069" y="10678"/>
                      <a:pt x="3470" y="10411"/>
                      <a:pt x="3570" y="10078"/>
                    </a:cubicBezTo>
                    <a:cubicBezTo>
                      <a:pt x="3670" y="9877"/>
                      <a:pt x="3670" y="9677"/>
                      <a:pt x="3570" y="9477"/>
                    </a:cubicBezTo>
                    <a:cubicBezTo>
                      <a:pt x="3403" y="8943"/>
                      <a:pt x="3336" y="8376"/>
                      <a:pt x="3336" y="7843"/>
                    </a:cubicBezTo>
                    <a:lnTo>
                      <a:pt x="3336" y="7843"/>
                    </a:lnTo>
                    <a:cubicBezTo>
                      <a:pt x="3457" y="8236"/>
                      <a:pt x="3770" y="8519"/>
                      <a:pt x="4175" y="8519"/>
                    </a:cubicBezTo>
                    <a:cubicBezTo>
                      <a:pt x="4217" y="8519"/>
                      <a:pt x="4260" y="8516"/>
                      <a:pt x="4304" y="8510"/>
                    </a:cubicBezTo>
                    <a:cubicBezTo>
                      <a:pt x="4637" y="8443"/>
                      <a:pt x="4871" y="8243"/>
                      <a:pt x="5004" y="7909"/>
                    </a:cubicBezTo>
                    <a:cubicBezTo>
                      <a:pt x="5037" y="7776"/>
                      <a:pt x="5071" y="7609"/>
                      <a:pt x="5037" y="7509"/>
                    </a:cubicBezTo>
                    <a:cubicBezTo>
                      <a:pt x="4971" y="7042"/>
                      <a:pt x="4871" y="6608"/>
                      <a:pt x="4804" y="6241"/>
                    </a:cubicBezTo>
                    <a:lnTo>
                      <a:pt x="4804" y="6175"/>
                    </a:lnTo>
                    <a:cubicBezTo>
                      <a:pt x="4737" y="6008"/>
                      <a:pt x="4737" y="5841"/>
                      <a:pt x="4737" y="5674"/>
                    </a:cubicBezTo>
                    <a:lnTo>
                      <a:pt x="4737" y="5674"/>
                    </a:lnTo>
                    <a:cubicBezTo>
                      <a:pt x="4871" y="5774"/>
                      <a:pt x="5037" y="5908"/>
                      <a:pt x="5304" y="5908"/>
                    </a:cubicBezTo>
                    <a:cubicBezTo>
                      <a:pt x="5333" y="5910"/>
                      <a:pt x="5362" y="5912"/>
                      <a:pt x="5390" y="5912"/>
                    </a:cubicBezTo>
                    <a:cubicBezTo>
                      <a:pt x="5756" y="5912"/>
                      <a:pt x="6083" y="5715"/>
                      <a:pt x="6238" y="5374"/>
                    </a:cubicBezTo>
                    <a:cubicBezTo>
                      <a:pt x="6305" y="5241"/>
                      <a:pt x="6338" y="5074"/>
                      <a:pt x="6305" y="4941"/>
                    </a:cubicBezTo>
                    <a:cubicBezTo>
                      <a:pt x="6238" y="4774"/>
                      <a:pt x="6238" y="4607"/>
                      <a:pt x="6205" y="4440"/>
                    </a:cubicBezTo>
                    <a:cubicBezTo>
                      <a:pt x="6172" y="4173"/>
                      <a:pt x="6071" y="3873"/>
                      <a:pt x="6071" y="3573"/>
                    </a:cubicBezTo>
                    <a:lnTo>
                      <a:pt x="6071" y="3439"/>
                    </a:lnTo>
                    <a:cubicBezTo>
                      <a:pt x="6238" y="3573"/>
                      <a:pt x="6505" y="3606"/>
                      <a:pt x="6672" y="3606"/>
                    </a:cubicBezTo>
                    <a:cubicBezTo>
                      <a:pt x="7005" y="3573"/>
                      <a:pt x="7239" y="3373"/>
                      <a:pt x="7372" y="3073"/>
                    </a:cubicBezTo>
                    <a:cubicBezTo>
                      <a:pt x="7506" y="2972"/>
                      <a:pt x="7539" y="2839"/>
                      <a:pt x="7506" y="2672"/>
                    </a:cubicBezTo>
                    <a:cubicBezTo>
                      <a:pt x="7506" y="2038"/>
                      <a:pt x="7506" y="1371"/>
                      <a:pt x="7439" y="738"/>
                    </a:cubicBezTo>
                    <a:cubicBezTo>
                      <a:pt x="7372" y="337"/>
                      <a:pt x="7106" y="37"/>
                      <a:pt x="6672" y="4"/>
                    </a:cubicBezTo>
                    <a:cubicBezTo>
                      <a:pt x="6643" y="1"/>
                      <a:pt x="6614" y="0"/>
                      <a:pt x="6585" y="0"/>
                    </a:cubicBezTo>
                    <a:close/>
                  </a:path>
                </a:pathLst>
              </a:custGeom>
              <a:solidFill>
                <a:srgbClr val="2042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5ED1C6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8" name="Google Shape;3014;p45">
            <a:extLst>
              <a:ext uri="{FF2B5EF4-FFF2-40B4-BE49-F238E27FC236}">
                <a16:creationId xmlns:a16="http://schemas.microsoft.com/office/drawing/2014/main" id="{FEF49E3A-2299-3242-9A89-A0BEAF48E74A}"/>
              </a:ext>
            </a:extLst>
          </p:cNvPr>
          <p:cNvGrpSpPr/>
          <p:nvPr/>
        </p:nvGrpSpPr>
        <p:grpSpPr>
          <a:xfrm>
            <a:off x="4517752" y="3913034"/>
            <a:ext cx="3071158" cy="2604427"/>
            <a:chOff x="1473275" y="2897099"/>
            <a:chExt cx="2850527" cy="2417326"/>
          </a:xfrm>
        </p:grpSpPr>
        <p:sp>
          <p:nvSpPr>
            <p:cNvPr id="19" name="Google Shape;3015;p45">
              <a:extLst>
                <a:ext uri="{FF2B5EF4-FFF2-40B4-BE49-F238E27FC236}">
                  <a16:creationId xmlns:a16="http://schemas.microsoft.com/office/drawing/2014/main" id="{644495EF-25B7-9543-A0A7-EE8A0C4988A0}"/>
                </a:ext>
              </a:extLst>
            </p:cNvPr>
            <p:cNvSpPr/>
            <p:nvPr/>
          </p:nvSpPr>
          <p:spPr>
            <a:xfrm>
              <a:off x="2003112" y="3378092"/>
              <a:ext cx="2296810" cy="1873742"/>
            </a:xfrm>
            <a:custGeom>
              <a:avLst/>
              <a:gdLst/>
              <a:ahLst/>
              <a:cxnLst/>
              <a:rect l="l" t="t" r="r" b="b"/>
              <a:pathLst>
                <a:path w="134730" h="109913" extrusionOk="0">
                  <a:moveTo>
                    <a:pt x="117618" y="0"/>
                  </a:moveTo>
                  <a:lnTo>
                    <a:pt x="96269" y="267"/>
                  </a:lnTo>
                  <a:lnTo>
                    <a:pt x="70384" y="2169"/>
                  </a:lnTo>
                  <a:cubicBezTo>
                    <a:pt x="70384" y="2169"/>
                    <a:pt x="31356" y="11942"/>
                    <a:pt x="15912" y="17313"/>
                  </a:cubicBezTo>
                  <a:cubicBezTo>
                    <a:pt x="6750" y="20476"/>
                    <a:pt x="11101" y="24658"/>
                    <a:pt x="10367" y="24658"/>
                  </a:cubicBezTo>
                  <a:cubicBezTo>
                    <a:pt x="10350" y="24658"/>
                    <a:pt x="10330" y="24656"/>
                    <a:pt x="10308" y="24651"/>
                  </a:cubicBezTo>
                  <a:lnTo>
                    <a:pt x="0" y="30522"/>
                  </a:lnTo>
                  <a:lnTo>
                    <a:pt x="3503" y="38328"/>
                  </a:lnTo>
                  <a:lnTo>
                    <a:pt x="18080" y="68016"/>
                  </a:lnTo>
                  <a:lnTo>
                    <a:pt x="19514" y="98938"/>
                  </a:lnTo>
                  <a:lnTo>
                    <a:pt x="26519" y="109912"/>
                  </a:lnTo>
                  <a:lnTo>
                    <a:pt x="62879" y="102540"/>
                  </a:lnTo>
                  <a:lnTo>
                    <a:pt x="117951" y="89031"/>
                  </a:lnTo>
                  <a:lnTo>
                    <a:pt x="130927" y="80925"/>
                  </a:lnTo>
                  <a:lnTo>
                    <a:pt x="134730" y="71218"/>
                  </a:lnTo>
                  <a:lnTo>
                    <a:pt x="117618" y="0"/>
                  </a:ln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" name="Google Shape;3016;p45">
              <a:extLst>
                <a:ext uri="{FF2B5EF4-FFF2-40B4-BE49-F238E27FC236}">
                  <a16:creationId xmlns:a16="http://schemas.microsoft.com/office/drawing/2014/main" id="{D1828A19-F99E-FB41-907A-1F33A9FC25B2}"/>
                </a:ext>
              </a:extLst>
            </p:cNvPr>
            <p:cNvSpPr/>
            <p:nvPr/>
          </p:nvSpPr>
          <p:spPr>
            <a:xfrm>
              <a:off x="1500450" y="2919850"/>
              <a:ext cx="2099925" cy="1917150"/>
            </a:xfrm>
            <a:custGeom>
              <a:avLst/>
              <a:gdLst/>
              <a:ahLst/>
              <a:cxnLst/>
              <a:rect l="l" t="t" r="r" b="b"/>
              <a:pathLst>
                <a:path w="83997" h="76686" extrusionOk="0">
                  <a:moveTo>
                    <a:pt x="0" y="21931"/>
                  </a:moveTo>
                  <a:lnTo>
                    <a:pt x="4177" y="19693"/>
                  </a:lnTo>
                  <a:lnTo>
                    <a:pt x="5818" y="17008"/>
                  </a:lnTo>
                  <a:lnTo>
                    <a:pt x="8206" y="16709"/>
                  </a:lnTo>
                  <a:lnTo>
                    <a:pt x="7310" y="14024"/>
                  </a:lnTo>
                  <a:lnTo>
                    <a:pt x="13427" y="10443"/>
                  </a:lnTo>
                  <a:lnTo>
                    <a:pt x="21484" y="8951"/>
                  </a:lnTo>
                  <a:lnTo>
                    <a:pt x="32375" y="6564"/>
                  </a:lnTo>
                  <a:lnTo>
                    <a:pt x="39089" y="4177"/>
                  </a:lnTo>
                  <a:lnTo>
                    <a:pt x="48041" y="1939"/>
                  </a:lnTo>
                  <a:lnTo>
                    <a:pt x="53710" y="1939"/>
                  </a:lnTo>
                  <a:lnTo>
                    <a:pt x="66690" y="0"/>
                  </a:lnTo>
                  <a:lnTo>
                    <a:pt x="81908" y="596"/>
                  </a:lnTo>
                  <a:lnTo>
                    <a:pt x="81311" y="2536"/>
                  </a:lnTo>
                  <a:lnTo>
                    <a:pt x="82505" y="15217"/>
                  </a:lnTo>
                  <a:lnTo>
                    <a:pt x="83997" y="19246"/>
                  </a:lnTo>
                  <a:lnTo>
                    <a:pt x="27899" y="32076"/>
                  </a:lnTo>
                  <a:lnTo>
                    <a:pt x="29093" y="36254"/>
                  </a:lnTo>
                  <a:lnTo>
                    <a:pt x="22230" y="42520"/>
                  </a:lnTo>
                  <a:lnTo>
                    <a:pt x="28794" y="56694"/>
                  </a:lnTo>
                  <a:lnTo>
                    <a:pt x="31331" y="71464"/>
                  </a:lnTo>
                  <a:lnTo>
                    <a:pt x="31629" y="74597"/>
                  </a:lnTo>
                  <a:lnTo>
                    <a:pt x="22827" y="76686"/>
                  </a:lnTo>
                  <a:lnTo>
                    <a:pt x="16710" y="75791"/>
                  </a:lnTo>
                  <a:lnTo>
                    <a:pt x="13875" y="71613"/>
                  </a:lnTo>
                  <a:lnTo>
                    <a:pt x="12681" y="66093"/>
                  </a:lnTo>
                  <a:lnTo>
                    <a:pt x="12383" y="59379"/>
                  </a:lnTo>
                  <a:lnTo>
                    <a:pt x="11637" y="48040"/>
                  </a:lnTo>
                  <a:lnTo>
                    <a:pt x="9250" y="38343"/>
                  </a:lnTo>
                  <a:lnTo>
                    <a:pt x="5222" y="29689"/>
                  </a:lnTo>
                  <a:close/>
                </a:path>
              </a:pathLst>
            </a:custGeom>
            <a:solidFill>
              <a:srgbClr val="EAA62F"/>
            </a:solidFill>
            <a:ln>
              <a:noFill/>
            </a:ln>
          </p:spPr>
        </p:sp>
        <p:sp>
          <p:nvSpPr>
            <p:cNvPr id="21" name="Google Shape;3017;p45">
              <a:extLst>
                <a:ext uri="{FF2B5EF4-FFF2-40B4-BE49-F238E27FC236}">
                  <a16:creationId xmlns:a16="http://schemas.microsoft.com/office/drawing/2014/main" id="{D79CA7C1-1A78-5F47-8F3B-3745149FEC3C}"/>
                </a:ext>
              </a:extLst>
            </p:cNvPr>
            <p:cNvSpPr/>
            <p:nvPr/>
          </p:nvSpPr>
          <p:spPr>
            <a:xfrm>
              <a:off x="1473275" y="2897099"/>
              <a:ext cx="2366568" cy="1964008"/>
            </a:xfrm>
            <a:custGeom>
              <a:avLst/>
              <a:gdLst/>
              <a:ahLst/>
              <a:cxnLst/>
              <a:rect l="l" t="t" r="r" b="b"/>
              <a:pathLst>
                <a:path w="138822" h="115208" extrusionOk="0">
                  <a:moveTo>
                    <a:pt x="77145" y="4196"/>
                  </a:moveTo>
                  <a:lnTo>
                    <a:pt x="77145" y="4196"/>
                  </a:lnTo>
                  <a:cubicBezTo>
                    <a:pt x="74943" y="4697"/>
                    <a:pt x="72741" y="5230"/>
                    <a:pt x="70507" y="5797"/>
                  </a:cubicBezTo>
                  <a:cubicBezTo>
                    <a:pt x="66637" y="6731"/>
                    <a:pt x="62834" y="7832"/>
                    <a:pt x="58932" y="8633"/>
                  </a:cubicBezTo>
                  <a:cubicBezTo>
                    <a:pt x="58765" y="8666"/>
                    <a:pt x="58631" y="8666"/>
                    <a:pt x="58465" y="8699"/>
                  </a:cubicBezTo>
                  <a:cubicBezTo>
                    <a:pt x="61300" y="7832"/>
                    <a:pt x="64069" y="6898"/>
                    <a:pt x="66837" y="6131"/>
                  </a:cubicBezTo>
                  <a:cubicBezTo>
                    <a:pt x="70173" y="5197"/>
                    <a:pt x="73675" y="4363"/>
                    <a:pt x="77145" y="4196"/>
                  </a:cubicBezTo>
                  <a:close/>
                  <a:moveTo>
                    <a:pt x="128381" y="74280"/>
                  </a:moveTo>
                  <a:lnTo>
                    <a:pt x="128381" y="74280"/>
                  </a:lnTo>
                  <a:cubicBezTo>
                    <a:pt x="128715" y="77182"/>
                    <a:pt x="128314" y="80251"/>
                    <a:pt x="127447" y="83119"/>
                  </a:cubicBezTo>
                  <a:cubicBezTo>
                    <a:pt x="127647" y="82285"/>
                    <a:pt x="127814" y="81418"/>
                    <a:pt x="127914" y="80584"/>
                  </a:cubicBezTo>
                  <a:cubicBezTo>
                    <a:pt x="128014" y="80017"/>
                    <a:pt x="128114" y="79383"/>
                    <a:pt x="128148" y="78783"/>
                  </a:cubicBezTo>
                  <a:cubicBezTo>
                    <a:pt x="128281" y="77382"/>
                    <a:pt x="128314" y="75914"/>
                    <a:pt x="128214" y="74446"/>
                  </a:cubicBezTo>
                  <a:lnTo>
                    <a:pt x="128214" y="74380"/>
                  </a:lnTo>
                  <a:cubicBezTo>
                    <a:pt x="128248" y="74346"/>
                    <a:pt x="128348" y="74346"/>
                    <a:pt x="128381" y="74280"/>
                  </a:cubicBezTo>
                  <a:close/>
                  <a:moveTo>
                    <a:pt x="123845" y="76281"/>
                  </a:moveTo>
                  <a:cubicBezTo>
                    <a:pt x="124345" y="78383"/>
                    <a:pt x="124478" y="80517"/>
                    <a:pt x="124812" y="82619"/>
                  </a:cubicBezTo>
                  <a:lnTo>
                    <a:pt x="124812" y="83086"/>
                  </a:lnTo>
                  <a:cubicBezTo>
                    <a:pt x="124445" y="83253"/>
                    <a:pt x="124111" y="83453"/>
                    <a:pt x="123678" y="83553"/>
                  </a:cubicBezTo>
                  <a:cubicBezTo>
                    <a:pt x="123278" y="83620"/>
                    <a:pt x="123144" y="84053"/>
                    <a:pt x="123177" y="84420"/>
                  </a:cubicBezTo>
                  <a:cubicBezTo>
                    <a:pt x="123344" y="85388"/>
                    <a:pt x="123478" y="86288"/>
                    <a:pt x="123511" y="87256"/>
                  </a:cubicBezTo>
                  <a:lnTo>
                    <a:pt x="123511" y="87289"/>
                  </a:lnTo>
                  <a:cubicBezTo>
                    <a:pt x="120809" y="88790"/>
                    <a:pt x="117840" y="89924"/>
                    <a:pt x="114872" y="90858"/>
                  </a:cubicBezTo>
                  <a:cubicBezTo>
                    <a:pt x="116206" y="87055"/>
                    <a:pt x="115972" y="82886"/>
                    <a:pt x="116039" y="78916"/>
                  </a:cubicBezTo>
                  <a:cubicBezTo>
                    <a:pt x="118708" y="78216"/>
                    <a:pt x="121309" y="77349"/>
                    <a:pt x="123845" y="76281"/>
                  </a:cubicBezTo>
                  <a:close/>
                  <a:moveTo>
                    <a:pt x="108530" y="2513"/>
                  </a:moveTo>
                  <a:cubicBezTo>
                    <a:pt x="112322" y="2513"/>
                    <a:pt x="116101" y="2827"/>
                    <a:pt x="119775" y="3662"/>
                  </a:cubicBezTo>
                  <a:cubicBezTo>
                    <a:pt x="119508" y="14270"/>
                    <a:pt x="122177" y="24744"/>
                    <a:pt x="125179" y="34885"/>
                  </a:cubicBezTo>
                  <a:cubicBezTo>
                    <a:pt x="127981" y="44292"/>
                    <a:pt x="132884" y="53098"/>
                    <a:pt x="134786" y="62771"/>
                  </a:cubicBezTo>
                  <a:cubicBezTo>
                    <a:pt x="136220" y="70010"/>
                    <a:pt x="135186" y="77415"/>
                    <a:pt x="129816" y="82786"/>
                  </a:cubicBezTo>
                  <a:cubicBezTo>
                    <a:pt x="129415" y="83186"/>
                    <a:pt x="129048" y="83520"/>
                    <a:pt x="128681" y="83853"/>
                  </a:cubicBezTo>
                  <a:cubicBezTo>
                    <a:pt x="129782" y="80317"/>
                    <a:pt x="130283" y="76548"/>
                    <a:pt x="129582" y="73012"/>
                  </a:cubicBezTo>
                  <a:cubicBezTo>
                    <a:pt x="129534" y="72676"/>
                    <a:pt x="129226" y="72495"/>
                    <a:pt x="128909" y="72495"/>
                  </a:cubicBezTo>
                  <a:cubicBezTo>
                    <a:pt x="128785" y="72495"/>
                    <a:pt x="128660" y="72522"/>
                    <a:pt x="128548" y="72578"/>
                  </a:cubicBezTo>
                  <a:cubicBezTo>
                    <a:pt x="124312" y="74780"/>
                    <a:pt x="119808" y="76515"/>
                    <a:pt x="115138" y="77715"/>
                  </a:cubicBezTo>
                  <a:cubicBezTo>
                    <a:pt x="114771" y="77782"/>
                    <a:pt x="114571" y="78116"/>
                    <a:pt x="114638" y="78416"/>
                  </a:cubicBezTo>
                  <a:lnTo>
                    <a:pt x="114638" y="78583"/>
                  </a:lnTo>
                  <a:cubicBezTo>
                    <a:pt x="114471" y="82786"/>
                    <a:pt x="114972" y="87522"/>
                    <a:pt x="113137" y="91425"/>
                  </a:cubicBezTo>
                  <a:cubicBezTo>
                    <a:pt x="113104" y="91425"/>
                    <a:pt x="113004" y="91459"/>
                    <a:pt x="112970" y="91459"/>
                  </a:cubicBezTo>
                  <a:cubicBezTo>
                    <a:pt x="107366" y="93093"/>
                    <a:pt x="101662" y="94227"/>
                    <a:pt x="95991" y="95395"/>
                  </a:cubicBezTo>
                  <a:cubicBezTo>
                    <a:pt x="88786" y="96896"/>
                    <a:pt x="81781" y="99064"/>
                    <a:pt x="74676" y="101032"/>
                  </a:cubicBezTo>
                  <a:cubicBezTo>
                    <a:pt x="69973" y="102366"/>
                    <a:pt x="65269" y="103601"/>
                    <a:pt x="60499" y="104802"/>
                  </a:cubicBezTo>
                  <a:cubicBezTo>
                    <a:pt x="56396" y="105869"/>
                    <a:pt x="52294" y="106870"/>
                    <a:pt x="48257" y="108271"/>
                  </a:cubicBezTo>
                  <a:cubicBezTo>
                    <a:pt x="44088" y="109772"/>
                    <a:pt x="39318" y="111840"/>
                    <a:pt x="34581" y="112540"/>
                  </a:cubicBezTo>
                  <a:cubicBezTo>
                    <a:pt x="36049" y="111473"/>
                    <a:pt x="37249" y="110072"/>
                    <a:pt x="38050" y="108471"/>
                  </a:cubicBezTo>
                  <a:cubicBezTo>
                    <a:pt x="40919" y="102900"/>
                    <a:pt x="40985" y="95895"/>
                    <a:pt x="40885" y="89757"/>
                  </a:cubicBezTo>
                  <a:cubicBezTo>
                    <a:pt x="40752" y="82652"/>
                    <a:pt x="39918" y="75781"/>
                    <a:pt x="38150" y="68909"/>
                  </a:cubicBezTo>
                  <a:cubicBezTo>
                    <a:pt x="35582" y="58702"/>
                    <a:pt x="31545" y="48928"/>
                    <a:pt x="28143" y="38954"/>
                  </a:cubicBezTo>
                  <a:cubicBezTo>
                    <a:pt x="26375" y="33617"/>
                    <a:pt x="24774" y="28213"/>
                    <a:pt x="23640" y="22676"/>
                  </a:cubicBezTo>
                  <a:cubicBezTo>
                    <a:pt x="23640" y="22576"/>
                    <a:pt x="23606" y="22543"/>
                    <a:pt x="23606" y="22509"/>
                  </a:cubicBezTo>
                  <a:cubicBezTo>
                    <a:pt x="30411" y="17539"/>
                    <a:pt x="38717" y="15371"/>
                    <a:pt x="46823" y="13603"/>
                  </a:cubicBezTo>
                  <a:cubicBezTo>
                    <a:pt x="50926" y="12736"/>
                    <a:pt x="54995" y="12002"/>
                    <a:pt x="59098" y="11201"/>
                  </a:cubicBezTo>
                  <a:cubicBezTo>
                    <a:pt x="63001" y="10401"/>
                    <a:pt x="66837" y="9367"/>
                    <a:pt x="70740" y="8366"/>
                  </a:cubicBezTo>
                  <a:cubicBezTo>
                    <a:pt x="79013" y="6231"/>
                    <a:pt x="87419" y="4496"/>
                    <a:pt x="95925" y="3396"/>
                  </a:cubicBezTo>
                  <a:cubicBezTo>
                    <a:pt x="100058" y="2903"/>
                    <a:pt x="104302" y="2513"/>
                    <a:pt x="108530" y="2513"/>
                  </a:cubicBezTo>
                  <a:close/>
                  <a:moveTo>
                    <a:pt x="108703" y="1"/>
                  </a:moveTo>
                  <a:cubicBezTo>
                    <a:pt x="104610" y="1"/>
                    <a:pt x="100503" y="354"/>
                    <a:pt x="96492" y="827"/>
                  </a:cubicBezTo>
                  <a:cubicBezTo>
                    <a:pt x="92956" y="1227"/>
                    <a:pt x="89453" y="1761"/>
                    <a:pt x="85951" y="2395"/>
                  </a:cubicBezTo>
                  <a:cubicBezTo>
                    <a:pt x="82649" y="2829"/>
                    <a:pt x="79313" y="2595"/>
                    <a:pt x="76010" y="2829"/>
                  </a:cubicBezTo>
                  <a:cubicBezTo>
                    <a:pt x="72808" y="3029"/>
                    <a:pt x="69573" y="3863"/>
                    <a:pt x="66470" y="4697"/>
                  </a:cubicBezTo>
                  <a:cubicBezTo>
                    <a:pt x="59632" y="6565"/>
                    <a:pt x="52994" y="9233"/>
                    <a:pt x="46122" y="10934"/>
                  </a:cubicBezTo>
                  <a:cubicBezTo>
                    <a:pt x="34714" y="13770"/>
                    <a:pt x="21805" y="14103"/>
                    <a:pt x="12065" y="21442"/>
                  </a:cubicBezTo>
                  <a:cubicBezTo>
                    <a:pt x="11798" y="21642"/>
                    <a:pt x="11598" y="21942"/>
                    <a:pt x="11731" y="22242"/>
                  </a:cubicBezTo>
                  <a:cubicBezTo>
                    <a:pt x="12065" y="23110"/>
                    <a:pt x="12432" y="24044"/>
                    <a:pt x="12765" y="24911"/>
                  </a:cubicBezTo>
                  <a:lnTo>
                    <a:pt x="12632" y="24911"/>
                  </a:lnTo>
                  <a:cubicBezTo>
                    <a:pt x="11464" y="25011"/>
                    <a:pt x="10530" y="25378"/>
                    <a:pt x="9763" y="26345"/>
                  </a:cubicBezTo>
                  <a:cubicBezTo>
                    <a:pt x="9430" y="26712"/>
                    <a:pt x="9530" y="27179"/>
                    <a:pt x="9897" y="27480"/>
                  </a:cubicBezTo>
                  <a:cubicBezTo>
                    <a:pt x="15434" y="31716"/>
                    <a:pt x="16868" y="39355"/>
                    <a:pt x="19904" y="45326"/>
                  </a:cubicBezTo>
                  <a:cubicBezTo>
                    <a:pt x="20026" y="45581"/>
                    <a:pt x="20230" y="45686"/>
                    <a:pt x="20442" y="45686"/>
                  </a:cubicBezTo>
                  <a:cubicBezTo>
                    <a:pt x="20921" y="45686"/>
                    <a:pt x="21439" y="45147"/>
                    <a:pt x="21138" y="44592"/>
                  </a:cubicBezTo>
                  <a:cubicBezTo>
                    <a:pt x="18102" y="38587"/>
                    <a:pt x="16601" y="31382"/>
                    <a:pt x="11364" y="26846"/>
                  </a:cubicBezTo>
                  <a:cubicBezTo>
                    <a:pt x="11731" y="26579"/>
                    <a:pt x="12132" y="26412"/>
                    <a:pt x="12632" y="26379"/>
                  </a:cubicBezTo>
                  <a:cubicBezTo>
                    <a:pt x="12932" y="26345"/>
                    <a:pt x="13099" y="26212"/>
                    <a:pt x="13232" y="26012"/>
                  </a:cubicBezTo>
                  <a:cubicBezTo>
                    <a:pt x="17902" y="36853"/>
                    <a:pt x="24607" y="47360"/>
                    <a:pt x="24073" y="59502"/>
                  </a:cubicBezTo>
                  <a:cubicBezTo>
                    <a:pt x="24057" y="59953"/>
                    <a:pt x="24399" y="60178"/>
                    <a:pt x="24749" y="60178"/>
                  </a:cubicBezTo>
                  <a:cubicBezTo>
                    <a:pt x="25099" y="60178"/>
                    <a:pt x="25458" y="59953"/>
                    <a:pt x="25474" y="59502"/>
                  </a:cubicBezTo>
                  <a:cubicBezTo>
                    <a:pt x="26075" y="45926"/>
                    <a:pt x="17869" y="34518"/>
                    <a:pt x="13232" y="22343"/>
                  </a:cubicBezTo>
                  <a:cubicBezTo>
                    <a:pt x="18703" y="18373"/>
                    <a:pt x="25141" y="16538"/>
                    <a:pt x="31746" y="15204"/>
                  </a:cubicBezTo>
                  <a:lnTo>
                    <a:pt x="31746" y="15204"/>
                  </a:lnTo>
                  <a:cubicBezTo>
                    <a:pt x="28410" y="16538"/>
                    <a:pt x="25241" y="18173"/>
                    <a:pt x="22305" y="20241"/>
                  </a:cubicBezTo>
                  <a:lnTo>
                    <a:pt x="22072" y="20508"/>
                  </a:lnTo>
                  <a:cubicBezTo>
                    <a:pt x="20204" y="21308"/>
                    <a:pt x="18303" y="22176"/>
                    <a:pt x="16635" y="23377"/>
                  </a:cubicBezTo>
                  <a:cubicBezTo>
                    <a:pt x="16301" y="23643"/>
                    <a:pt x="16234" y="23977"/>
                    <a:pt x="16401" y="24344"/>
                  </a:cubicBezTo>
                  <a:cubicBezTo>
                    <a:pt x="20638" y="33317"/>
                    <a:pt x="24307" y="42557"/>
                    <a:pt x="26909" y="52164"/>
                  </a:cubicBezTo>
                  <a:cubicBezTo>
                    <a:pt x="28777" y="59169"/>
                    <a:pt x="29911" y="66374"/>
                    <a:pt x="31245" y="73512"/>
                  </a:cubicBezTo>
                  <a:cubicBezTo>
                    <a:pt x="32413" y="79784"/>
                    <a:pt x="33480" y="86222"/>
                    <a:pt x="33413" y="92693"/>
                  </a:cubicBezTo>
                  <a:cubicBezTo>
                    <a:pt x="33380" y="97396"/>
                    <a:pt x="32713" y="103367"/>
                    <a:pt x="28610" y="106269"/>
                  </a:cubicBezTo>
                  <a:cubicBezTo>
                    <a:pt x="28610" y="106269"/>
                    <a:pt x="28610" y="106236"/>
                    <a:pt x="28577" y="106236"/>
                  </a:cubicBezTo>
                  <a:cubicBezTo>
                    <a:pt x="28643" y="106136"/>
                    <a:pt x="28743" y="106036"/>
                    <a:pt x="28777" y="105902"/>
                  </a:cubicBezTo>
                  <a:cubicBezTo>
                    <a:pt x="30878" y="99064"/>
                    <a:pt x="31279" y="91726"/>
                    <a:pt x="31112" y="84587"/>
                  </a:cubicBezTo>
                  <a:cubicBezTo>
                    <a:pt x="30945" y="77615"/>
                    <a:pt x="30144" y="70410"/>
                    <a:pt x="27876" y="63839"/>
                  </a:cubicBezTo>
                  <a:cubicBezTo>
                    <a:pt x="27757" y="63482"/>
                    <a:pt x="27470" y="63329"/>
                    <a:pt x="27184" y="63329"/>
                  </a:cubicBezTo>
                  <a:cubicBezTo>
                    <a:pt x="26748" y="63329"/>
                    <a:pt x="26314" y="63682"/>
                    <a:pt x="26475" y="64206"/>
                  </a:cubicBezTo>
                  <a:cubicBezTo>
                    <a:pt x="28743" y="70710"/>
                    <a:pt x="29477" y="77715"/>
                    <a:pt x="29711" y="84587"/>
                  </a:cubicBezTo>
                  <a:cubicBezTo>
                    <a:pt x="29878" y="90291"/>
                    <a:pt x="29611" y="96195"/>
                    <a:pt x="28410" y="101799"/>
                  </a:cubicBezTo>
                  <a:cubicBezTo>
                    <a:pt x="28410" y="101566"/>
                    <a:pt x="28410" y="101266"/>
                    <a:pt x="28376" y="101032"/>
                  </a:cubicBezTo>
                  <a:cubicBezTo>
                    <a:pt x="28276" y="99264"/>
                    <a:pt x="28243" y="97563"/>
                    <a:pt x="28243" y="95795"/>
                  </a:cubicBezTo>
                  <a:cubicBezTo>
                    <a:pt x="28210" y="92559"/>
                    <a:pt x="28243" y="89257"/>
                    <a:pt x="28143" y="86021"/>
                  </a:cubicBezTo>
                  <a:cubicBezTo>
                    <a:pt x="27976" y="80084"/>
                    <a:pt x="26909" y="74413"/>
                    <a:pt x="25775" y="68609"/>
                  </a:cubicBezTo>
                  <a:cubicBezTo>
                    <a:pt x="23907" y="59269"/>
                    <a:pt x="22372" y="48528"/>
                    <a:pt x="15801" y="41089"/>
                  </a:cubicBezTo>
                  <a:cubicBezTo>
                    <a:pt x="15659" y="40924"/>
                    <a:pt x="15496" y="40856"/>
                    <a:pt x="15336" y="40856"/>
                  </a:cubicBezTo>
                  <a:cubicBezTo>
                    <a:pt x="14818" y="40856"/>
                    <a:pt x="14341" y="41580"/>
                    <a:pt x="14800" y="42090"/>
                  </a:cubicBezTo>
                  <a:cubicBezTo>
                    <a:pt x="21371" y="49529"/>
                    <a:pt x="22739" y="60570"/>
                    <a:pt x="24607" y="69910"/>
                  </a:cubicBezTo>
                  <a:cubicBezTo>
                    <a:pt x="25808" y="75948"/>
                    <a:pt x="26709" y="81785"/>
                    <a:pt x="26809" y="87956"/>
                  </a:cubicBezTo>
                  <a:cubicBezTo>
                    <a:pt x="26875" y="91025"/>
                    <a:pt x="26875" y="94061"/>
                    <a:pt x="26909" y="97096"/>
                  </a:cubicBezTo>
                  <a:cubicBezTo>
                    <a:pt x="26942" y="98597"/>
                    <a:pt x="26975" y="100132"/>
                    <a:pt x="27076" y="101633"/>
                  </a:cubicBezTo>
                  <a:cubicBezTo>
                    <a:pt x="27109" y="102300"/>
                    <a:pt x="27109" y="103067"/>
                    <a:pt x="27142" y="103767"/>
                  </a:cubicBezTo>
                  <a:cubicBezTo>
                    <a:pt x="25041" y="99598"/>
                    <a:pt x="24741" y="94561"/>
                    <a:pt x="24707" y="89958"/>
                  </a:cubicBezTo>
                  <a:cubicBezTo>
                    <a:pt x="24607" y="83553"/>
                    <a:pt x="24874" y="77349"/>
                    <a:pt x="23640" y="70944"/>
                  </a:cubicBezTo>
                  <a:cubicBezTo>
                    <a:pt x="22205" y="63205"/>
                    <a:pt x="19437" y="55733"/>
                    <a:pt x="16535" y="48428"/>
                  </a:cubicBezTo>
                  <a:cubicBezTo>
                    <a:pt x="15267" y="45326"/>
                    <a:pt x="13966" y="42190"/>
                    <a:pt x="12298" y="39255"/>
                  </a:cubicBezTo>
                  <a:cubicBezTo>
                    <a:pt x="11564" y="37920"/>
                    <a:pt x="10597" y="36686"/>
                    <a:pt x="9530" y="35552"/>
                  </a:cubicBezTo>
                  <a:cubicBezTo>
                    <a:pt x="9263" y="35318"/>
                    <a:pt x="9029" y="35052"/>
                    <a:pt x="8729" y="34818"/>
                  </a:cubicBezTo>
                  <a:cubicBezTo>
                    <a:pt x="9229" y="34351"/>
                    <a:pt x="9630" y="33851"/>
                    <a:pt x="10097" y="33350"/>
                  </a:cubicBezTo>
                  <a:cubicBezTo>
                    <a:pt x="10697" y="34251"/>
                    <a:pt x="11097" y="35252"/>
                    <a:pt x="11364" y="36319"/>
                  </a:cubicBezTo>
                  <a:cubicBezTo>
                    <a:pt x="11443" y="36674"/>
                    <a:pt x="11703" y="36827"/>
                    <a:pt x="11977" y="36827"/>
                  </a:cubicBezTo>
                  <a:cubicBezTo>
                    <a:pt x="12399" y="36827"/>
                    <a:pt x="12853" y="36465"/>
                    <a:pt x="12732" y="35919"/>
                  </a:cubicBezTo>
                  <a:cubicBezTo>
                    <a:pt x="12098" y="33250"/>
                    <a:pt x="10397" y="30849"/>
                    <a:pt x="8095" y="29314"/>
                  </a:cubicBezTo>
                  <a:cubicBezTo>
                    <a:pt x="7995" y="29247"/>
                    <a:pt x="7870" y="29214"/>
                    <a:pt x="7745" y="29214"/>
                  </a:cubicBezTo>
                  <a:cubicBezTo>
                    <a:pt x="7620" y="29214"/>
                    <a:pt x="7495" y="29247"/>
                    <a:pt x="7395" y="29314"/>
                  </a:cubicBezTo>
                  <a:cubicBezTo>
                    <a:pt x="6027" y="30181"/>
                    <a:pt x="4726" y="31216"/>
                    <a:pt x="3425" y="32250"/>
                  </a:cubicBezTo>
                  <a:cubicBezTo>
                    <a:pt x="2877" y="32720"/>
                    <a:pt x="3371" y="33435"/>
                    <a:pt x="3948" y="33435"/>
                  </a:cubicBezTo>
                  <a:cubicBezTo>
                    <a:pt x="4108" y="33435"/>
                    <a:pt x="4274" y="33381"/>
                    <a:pt x="4426" y="33250"/>
                  </a:cubicBezTo>
                  <a:cubicBezTo>
                    <a:pt x="5527" y="32383"/>
                    <a:pt x="6561" y="31516"/>
                    <a:pt x="7728" y="30749"/>
                  </a:cubicBezTo>
                  <a:cubicBezTo>
                    <a:pt x="8262" y="31182"/>
                    <a:pt x="8762" y="31649"/>
                    <a:pt x="9229" y="32183"/>
                  </a:cubicBezTo>
                  <a:cubicBezTo>
                    <a:pt x="9196" y="32216"/>
                    <a:pt x="9129" y="32216"/>
                    <a:pt x="9129" y="32250"/>
                  </a:cubicBezTo>
                  <a:cubicBezTo>
                    <a:pt x="8729" y="32683"/>
                    <a:pt x="8362" y="33150"/>
                    <a:pt x="7929" y="33551"/>
                  </a:cubicBezTo>
                  <a:cubicBezTo>
                    <a:pt x="7628" y="33884"/>
                    <a:pt x="7028" y="34151"/>
                    <a:pt x="7028" y="34685"/>
                  </a:cubicBezTo>
                  <a:cubicBezTo>
                    <a:pt x="7028" y="35752"/>
                    <a:pt x="8562" y="36586"/>
                    <a:pt x="9229" y="37387"/>
                  </a:cubicBezTo>
                  <a:cubicBezTo>
                    <a:pt x="11731" y="40255"/>
                    <a:pt x="13232" y="44191"/>
                    <a:pt x="14633" y="47661"/>
                  </a:cubicBezTo>
                  <a:cubicBezTo>
                    <a:pt x="17802" y="55333"/>
                    <a:pt x="20638" y="63172"/>
                    <a:pt x="22239" y="71278"/>
                  </a:cubicBezTo>
                  <a:cubicBezTo>
                    <a:pt x="23573" y="78016"/>
                    <a:pt x="23073" y="84687"/>
                    <a:pt x="23273" y="91459"/>
                  </a:cubicBezTo>
                  <a:cubicBezTo>
                    <a:pt x="23440" y="96863"/>
                    <a:pt x="24140" y="102600"/>
                    <a:pt x="27476" y="106936"/>
                  </a:cubicBezTo>
                  <a:cubicBezTo>
                    <a:pt x="26750" y="107314"/>
                    <a:pt x="27237" y="108273"/>
                    <a:pt x="27904" y="108273"/>
                  </a:cubicBezTo>
                  <a:cubicBezTo>
                    <a:pt x="28003" y="108273"/>
                    <a:pt x="28106" y="108251"/>
                    <a:pt x="28210" y="108204"/>
                  </a:cubicBezTo>
                  <a:cubicBezTo>
                    <a:pt x="28276" y="108137"/>
                    <a:pt x="28310" y="108104"/>
                    <a:pt x="28410" y="108071"/>
                  </a:cubicBezTo>
                  <a:cubicBezTo>
                    <a:pt x="28553" y="108222"/>
                    <a:pt x="28717" y="108286"/>
                    <a:pt x="28877" y="108286"/>
                  </a:cubicBezTo>
                  <a:cubicBezTo>
                    <a:pt x="29316" y="108286"/>
                    <a:pt x="29724" y="107810"/>
                    <a:pt x="29577" y="107370"/>
                  </a:cubicBezTo>
                  <a:cubicBezTo>
                    <a:pt x="33480" y="104535"/>
                    <a:pt x="34548" y="99231"/>
                    <a:pt x="34814" y="94594"/>
                  </a:cubicBezTo>
                  <a:cubicBezTo>
                    <a:pt x="35248" y="87889"/>
                    <a:pt x="34114" y="81085"/>
                    <a:pt x="32946" y="74547"/>
                  </a:cubicBezTo>
                  <a:cubicBezTo>
                    <a:pt x="31612" y="67108"/>
                    <a:pt x="30411" y="59669"/>
                    <a:pt x="28543" y="52331"/>
                  </a:cubicBezTo>
                  <a:cubicBezTo>
                    <a:pt x="26041" y="42590"/>
                    <a:pt x="22272" y="33250"/>
                    <a:pt x="18036" y="24177"/>
                  </a:cubicBezTo>
                  <a:cubicBezTo>
                    <a:pt x="19103" y="23410"/>
                    <a:pt x="20271" y="22843"/>
                    <a:pt x="21472" y="22309"/>
                  </a:cubicBezTo>
                  <a:lnTo>
                    <a:pt x="21472" y="22309"/>
                  </a:lnTo>
                  <a:cubicBezTo>
                    <a:pt x="21305" y="22543"/>
                    <a:pt x="21238" y="22876"/>
                    <a:pt x="21305" y="23243"/>
                  </a:cubicBezTo>
                  <a:cubicBezTo>
                    <a:pt x="23373" y="33551"/>
                    <a:pt x="27142" y="43391"/>
                    <a:pt x="30645" y="53231"/>
                  </a:cubicBezTo>
                  <a:cubicBezTo>
                    <a:pt x="33880" y="62271"/>
                    <a:pt x="37249" y="71711"/>
                    <a:pt x="37983" y="81351"/>
                  </a:cubicBezTo>
                  <a:cubicBezTo>
                    <a:pt x="38450" y="87422"/>
                    <a:pt x="38784" y="93627"/>
                    <a:pt x="37950" y="99731"/>
                  </a:cubicBezTo>
                  <a:cubicBezTo>
                    <a:pt x="37330" y="104299"/>
                    <a:pt x="35625" y="111484"/>
                    <a:pt x="29870" y="111484"/>
                  </a:cubicBezTo>
                  <a:cubicBezTo>
                    <a:pt x="29741" y="111484"/>
                    <a:pt x="29610" y="111480"/>
                    <a:pt x="29477" y="111473"/>
                  </a:cubicBezTo>
                  <a:cubicBezTo>
                    <a:pt x="24774" y="111206"/>
                    <a:pt x="23206" y="104101"/>
                    <a:pt x="22439" y="100565"/>
                  </a:cubicBezTo>
                  <a:cubicBezTo>
                    <a:pt x="21271" y="95095"/>
                    <a:pt x="20971" y="89457"/>
                    <a:pt x="20771" y="83920"/>
                  </a:cubicBezTo>
                  <a:cubicBezTo>
                    <a:pt x="20037" y="66608"/>
                    <a:pt x="15267" y="49328"/>
                    <a:pt x="4893" y="35218"/>
                  </a:cubicBezTo>
                  <a:cubicBezTo>
                    <a:pt x="4126" y="34218"/>
                    <a:pt x="3359" y="33217"/>
                    <a:pt x="2558" y="32250"/>
                  </a:cubicBezTo>
                  <a:cubicBezTo>
                    <a:pt x="2313" y="31957"/>
                    <a:pt x="2027" y="31835"/>
                    <a:pt x="1747" y="31835"/>
                  </a:cubicBezTo>
                  <a:cubicBezTo>
                    <a:pt x="844" y="31835"/>
                    <a:pt x="1" y="33101"/>
                    <a:pt x="790" y="34018"/>
                  </a:cubicBezTo>
                  <a:cubicBezTo>
                    <a:pt x="12265" y="47894"/>
                    <a:pt x="17535" y="65907"/>
                    <a:pt x="18303" y="83686"/>
                  </a:cubicBezTo>
                  <a:cubicBezTo>
                    <a:pt x="18569" y="89224"/>
                    <a:pt x="18870" y="94761"/>
                    <a:pt x="19904" y="100232"/>
                  </a:cubicBezTo>
                  <a:cubicBezTo>
                    <a:pt x="20704" y="104368"/>
                    <a:pt x="21972" y="109438"/>
                    <a:pt x="25374" y="112274"/>
                  </a:cubicBezTo>
                  <a:cubicBezTo>
                    <a:pt x="25041" y="112907"/>
                    <a:pt x="25141" y="113875"/>
                    <a:pt x="26041" y="114208"/>
                  </a:cubicBezTo>
                  <a:cubicBezTo>
                    <a:pt x="27910" y="114915"/>
                    <a:pt x="29844" y="115208"/>
                    <a:pt x="31805" y="115208"/>
                  </a:cubicBezTo>
                  <a:cubicBezTo>
                    <a:pt x="38174" y="115208"/>
                    <a:pt x="44830" y="112120"/>
                    <a:pt x="50492" y="110105"/>
                  </a:cubicBezTo>
                  <a:cubicBezTo>
                    <a:pt x="55329" y="108404"/>
                    <a:pt x="60433" y="107403"/>
                    <a:pt x="65336" y="106102"/>
                  </a:cubicBezTo>
                  <a:cubicBezTo>
                    <a:pt x="70974" y="104601"/>
                    <a:pt x="76611" y="103067"/>
                    <a:pt x="82248" y="101432"/>
                  </a:cubicBezTo>
                  <a:cubicBezTo>
                    <a:pt x="89253" y="99431"/>
                    <a:pt x="96292" y="97863"/>
                    <a:pt x="103430" y="96295"/>
                  </a:cubicBezTo>
                  <a:cubicBezTo>
                    <a:pt x="109968" y="94894"/>
                    <a:pt x="116506" y="93293"/>
                    <a:pt x="122644" y="90525"/>
                  </a:cubicBezTo>
                  <a:cubicBezTo>
                    <a:pt x="127647" y="88223"/>
                    <a:pt x="132284" y="84887"/>
                    <a:pt x="135153" y="80084"/>
                  </a:cubicBezTo>
                  <a:cubicBezTo>
                    <a:pt x="138822" y="73913"/>
                    <a:pt x="138322" y="66074"/>
                    <a:pt x="136620" y="59236"/>
                  </a:cubicBezTo>
                  <a:cubicBezTo>
                    <a:pt x="135486" y="54866"/>
                    <a:pt x="133718" y="50696"/>
                    <a:pt x="132017" y="46560"/>
                  </a:cubicBezTo>
                  <a:cubicBezTo>
                    <a:pt x="130283" y="42290"/>
                    <a:pt x="128748" y="38020"/>
                    <a:pt x="127447" y="33584"/>
                  </a:cubicBezTo>
                  <a:cubicBezTo>
                    <a:pt x="124478" y="23543"/>
                    <a:pt x="121877" y="13203"/>
                    <a:pt x="122310" y="2662"/>
                  </a:cubicBezTo>
                  <a:cubicBezTo>
                    <a:pt x="122344" y="2128"/>
                    <a:pt x="121877" y="1561"/>
                    <a:pt x="121376" y="1428"/>
                  </a:cubicBezTo>
                  <a:cubicBezTo>
                    <a:pt x="117250" y="387"/>
                    <a:pt x="112984" y="1"/>
                    <a:pt x="108703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" name="Google Shape;3018;p45">
              <a:extLst>
                <a:ext uri="{FF2B5EF4-FFF2-40B4-BE49-F238E27FC236}">
                  <a16:creationId xmlns:a16="http://schemas.microsoft.com/office/drawing/2014/main" id="{7CA3F251-DFA7-0D4A-9460-C000B6889933}"/>
                </a:ext>
              </a:extLst>
            </p:cNvPr>
            <p:cNvSpPr/>
            <p:nvPr/>
          </p:nvSpPr>
          <p:spPr>
            <a:xfrm>
              <a:off x="2269565" y="3335777"/>
              <a:ext cx="1021299" cy="227874"/>
            </a:xfrm>
            <a:custGeom>
              <a:avLst/>
              <a:gdLst/>
              <a:ahLst/>
              <a:cxnLst/>
              <a:rect l="l" t="t" r="r" b="b"/>
              <a:pathLst>
                <a:path w="59909" h="13367" extrusionOk="0">
                  <a:moveTo>
                    <a:pt x="58809" y="0"/>
                  </a:moveTo>
                  <a:cubicBezTo>
                    <a:pt x="58761" y="0"/>
                    <a:pt x="58710" y="5"/>
                    <a:pt x="58658" y="14"/>
                  </a:cubicBezTo>
                  <a:cubicBezTo>
                    <a:pt x="49218" y="1782"/>
                    <a:pt x="39878" y="3950"/>
                    <a:pt x="30438" y="5785"/>
                  </a:cubicBezTo>
                  <a:cubicBezTo>
                    <a:pt x="20531" y="7686"/>
                    <a:pt x="10323" y="8520"/>
                    <a:pt x="783" y="11956"/>
                  </a:cubicBezTo>
                  <a:cubicBezTo>
                    <a:pt x="1" y="12227"/>
                    <a:pt x="223" y="13366"/>
                    <a:pt x="935" y="13366"/>
                  </a:cubicBezTo>
                  <a:cubicBezTo>
                    <a:pt x="1012" y="13366"/>
                    <a:pt x="1095" y="13353"/>
                    <a:pt x="1183" y="13323"/>
                  </a:cubicBezTo>
                  <a:cubicBezTo>
                    <a:pt x="10757" y="9888"/>
                    <a:pt x="20897" y="9020"/>
                    <a:pt x="30805" y="7152"/>
                  </a:cubicBezTo>
                  <a:cubicBezTo>
                    <a:pt x="40245" y="5351"/>
                    <a:pt x="49585" y="3150"/>
                    <a:pt x="59058" y="1415"/>
                  </a:cubicBezTo>
                  <a:cubicBezTo>
                    <a:pt x="59908" y="1258"/>
                    <a:pt x="59629" y="0"/>
                    <a:pt x="58809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" name="Google Shape;3019;p45">
              <a:extLst>
                <a:ext uri="{FF2B5EF4-FFF2-40B4-BE49-F238E27FC236}">
                  <a16:creationId xmlns:a16="http://schemas.microsoft.com/office/drawing/2014/main" id="{1C82C169-F017-274A-BD80-FACA9E5DDCC9}"/>
                </a:ext>
              </a:extLst>
            </p:cNvPr>
            <p:cNvSpPr/>
            <p:nvPr/>
          </p:nvSpPr>
          <p:spPr>
            <a:xfrm>
              <a:off x="2152867" y="3360430"/>
              <a:ext cx="1482314" cy="872934"/>
            </a:xfrm>
            <a:custGeom>
              <a:avLst/>
              <a:gdLst/>
              <a:ahLst/>
              <a:cxnLst/>
              <a:rect l="l" t="t" r="r" b="b"/>
              <a:pathLst>
                <a:path w="86952" h="51206" extrusionOk="0">
                  <a:moveTo>
                    <a:pt x="29244" y="15380"/>
                  </a:moveTo>
                  <a:cubicBezTo>
                    <a:pt x="29777" y="16681"/>
                    <a:pt x="30311" y="17982"/>
                    <a:pt x="30878" y="19216"/>
                  </a:cubicBezTo>
                  <a:cubicBezTo>
                    <a:pt x="30778" y="19216"/>
                    <a:pt x="30745" y="19183"/>
                    <a:pt x="30645" y="19183"/>
                  </a:cubicBezTo>
                  <a:cubicBezTo>
                    <a:pt x="27275" y="19316"/>
                    <a:pt x="24073" y="21184"/>
                    <a:pt x="21204" y="22885"/>
                  </a:cubicBezTo>
                  <a:cubicBezTo>
                    <a:pt x="20437" y="21318"/>
                    <a:pt x="19637" y="19716"/>
                    <a:pt x="19036" y="18049"/>
                  </a:cubicBezTo>
                  <a:cubicBezTo>
                    <a:pt x="22439" y="17248"/>
                    <a:pt x="25874" y="16347"/>
                    <a:pt x="29244" y="15380"/>
                  </a:cubicBezTo>
                  <a:close/>
                  <a:moveTo>
                    <a:pt x="31278" y="20150"/>
                  </a:moveTo>
                  <a:cubicBezTo>
                    <a:pt x="31378" y="20350"/>
                    <a:pt x="31478" y="20550"/>
                    <a:pt x="31579" y="20750"/>
                  </a:cubicBezTo>
                  <a:cubicBezTo>
                    <a:pt x="31278" y="20917"/>
                    <a:pt x="31078" y="21151"/>
                    <a:pt x="30978" y="21418"/>
                  </a:cubicBezTo>
                  <a:cubicBezTo>
                    <a:pt x="30889" y="21366"/>
                    <a:pt x="30791" y="21342"/>
                    <a:pt x="30691" y="21342"/>
                  </a:cubicBezTo>
                  <a:cubicBezTo>
                    <a:pt x="30339" y="21342"/>
                    <a:pt x="29970" y="21636"/>
                    <a:pt x="29944" y="22051"/>
                  </a:cubicBezTo>
                  <a:cubicBezTo>
                    <a:pt x="29877" y="21985"/>
                    <a:pt x="29777" y="21851"/>
                    <a:pt x="29711" y="21751"/>
                  </a:cubicBezTo>
                  <a:cubicBezTo>
                    <a:pt x="29558" y="21599"/>
                    <a:pt x="29392" y="21546"/>
                    <a:pt x="29221" y="21546"/>
                  </a:cubicBezTo>
                  <a:cubicBezTo>
                    <a:pt x="29129" y="21546"/>
                    <a:pt x="29036" y="21561"/>
                    <a:pt x="28943" y="21584"/>
                  </a:cubicBezTo>
                  <a:lnTo>
                    <a:pt x="28910" y="21551"/>
                  </a:lnTo>
                  <a:cubicBezTo>
                    <a:pt x="28786" y="21315"/>
                    <a:pt x="28571" y="21215"/>
                    <a:pt x="28349" y="21215"/>
                  </a:cubicBezTo>
                  <a:cubicBezTo>
                    <a:pt x="27914" y="21215"/>
                    <a:pt x="27454" y="21599"/>
                    <a:pt x="27609" y="22085"/>
                  </a:cubicBezTo>
                  <a:cubicBezTo>
                    <a:pt x="27309" y="22085"/>
                    <a:pt x="26975" y="22285"/>
                    <a:pt x="26909" y="22618"/>
                  </a:cubicBezTo>
                  <a:cubicBezTo>
                    <a:pt x="26875" y="22552"/>
                    <a:pt x="26808" y="22518"/>
                    <a:pt x="26775" y="22418"/>
                  </a:cubicBezTo>
                  <a:cubicBezTo>
                    <a:pt x="26606" y="22187"/>
                    <a:pt x="26379" y="22091"/>
                    <a:pt x="26164" y="22091"/>
                  </a:cubicBezTo>
                  <a:cubicBezTo>
                    <a:pt x="25915" y="22091"/>
                    <a:pt x="25682" y="22221"/>
                    <a:pt x="25574" y="22418"/>
                  </a:cubicBezTo>
                  <a:cubicBezTo>
                    <a:pt x="25141" y="22452"/>
                    <a:pt x="24774" y="22852"/>
                    <a:pt x="24940" y="23286"/>
                  </a:cubicBezTo>
                  <a:lnTo>
                    <a:pt x="25207" y="24053"/>
                  </a:lnTo>
                  <a:cubicBezTo>
                    <a:pt x="25141" y="24053"/>
                    <a:pt x="25141" y="24019"/>
                    <a:pt x="25107" y="24019"/>
                  </a:cubicBezTo>
                  <a:cubicBezTo>
                    <a:pt x="25074" y="23919"/>
                    <a:pt x="25041" y="23886"/>
                    <a:pt x="25041" y="23786"/>
                  </a:cubicBezTo>
                  <a:cubicBezTo>
                    <a:pt x="24906" y="23551"/>
                    <a:pt x="24678" y="23451"/>
                    <a:pt x="24447" y="23451"/>
                  </a:cubicBezTo>
                  <a:cubicBezTo>
                    <a:pt x="23989" y="23451"/>
                    <a:pt x="23518" y="23843"/>
                    <a:pt x="23740" y="24353"/>
                  </a:cubicBezTo>
                  <a:cubicBezTo>
                    <a:pt x="23904" y="24715"/>
                    <a:pt x="24036" y="25077"/>
                    <a:pt x="24200" y="25439"/>
                  </a:cubicBezTo>
                  <a:lnTo>
                    <a:pt x="24200" y="25439"/>
                  </a:lnTo>
                  <a:cubicBezTo>
                    <a:pt x="24192" y="25430"/>
                    <a:pt x="24175" y="25420"/>
                    <a:pt x="24140" y="25420"/>
                  </a:cubicBezTo>
                  <a:cubicBezTo>
                    <a:pt x="24073" y="25254"/>
                    <a:pt x="23906" y="25187"/>
                    <a:pt x="23773" y="25120"/>
                  </a:cubicBezTo>
                  <a:cubicBezTo>
                    <a:pt x="23740" y="25054"/>
                    <a:pt x="23706" y="24953"/>
                    <a:pt x="23606" y="24887"/>
                  </a:cubicBezTo>
                  <a:cubicBezTo>
                    <a:pt x="23451" y="24642"/>
                    <a:pt x="23231" y="24541"/>
                    <a:pt x="23014" y="24541"/>
                  </a:cubicBezTo>
                  <a:cubicBezTo>
                    <a:pt x="22670" y="24541"/>
                    <a:pt x="22333" y="24793"/>
                    <a:pt x="22272" y="25120"/>
                  </a:cubicBezTo>
                  <a:cubicBezTo>
                    <a:pt x="22105" y="24787"/>
                    <a:pt x="21972" y="24520"/>
                    <a:pt x="21805" y="24186"/>
                  </a:cubicBezTo>
                  <a:cubicBezTo>
                    <a:pt x="24440" y="22552"/>
                    <a:pt x="27476" y="20717"/>
                    <a:pt x="30645" y="20584"/>
                  </a:cubicBezTo>
                  <a:cubicBezTo>
                    <a:pt x="30978" y="20584"/>
                    <a:pt x="31212" y="20384"/>
                    <a:pt x="31278" y="20150"/>
                  </a:cubicBezTo>
                  <a:close/>
                  <a:moveTo>
                    <a:pt x="79813" y="1470"/>
                  </a:moveTo>
                  <a:cubicBezTo>
                    <a:pt x="80280" y="6073"/>
                    <a:pt x="80447" y="10877"/>
                    <a:pt x="81447" y="15413"/>
                  </a:cubicBezTo>
                  <a:cubicBezTo>
                    <a:pt x="82448" y="19883"/>
                    <a:pt x="84750" y="23919"/>
                    <a:pt x="85350" y="28423"/>
                  </a:cubicBezTo>
                  <a:cubicBezTo>
                    <a:pt x="84149" y="28656"/>
                    <a:pt x="82915" y="28856"/>
                    <a:pt x="81648" y="29157"/>
                  </a:cubicBezTo>
                  <a:cubicBezTo>
                    <a:pt x="79913" y="19983"/>
                    <a:pt x="77845" y="10877"/>
                    <a:pt x="74909" y="2004"/>
                  </a:cubicBezTo>
                  <a:cubicBezTo>
                    <a:pt x="76511" y="1737"/>
                    <a:pt x="78178" y="1570"/>
                    <a:pt x="79813" y="1470"/>
                  </a:cubicBezTo>
                  <a:close/>
                  <a:moveTo>
                    <a:pt x="22472" y="28656"/>
                  </a:moveTo>
                  <a:cubicBezTo>
                    <a:pt x="22405" y="28856"/>
                    <a:pt x="22305" y="29090"/>
                    <a:pt x="22239" y="29323"/>
                  </a:cubicBezTo>
                  <a:lnTo>
                    <a:pt x="22205" y="29323"/>
                  </a:lnTo>
                  <a:cubicBezTo>
                    <a:pt x="22138" y="29090"/>
                    <a:pt x="22072" y="28923"/>
                    <a:pt x="21938" y="28823"/>
                  </a:cubicBezTo>
                  <a:cubicBezTo>
                    <a:pt x="22138" y="28756"/>
                    <a:pt x="22305" y="28690"/>
                    <a:pt x="22472" y="28656"/>
                  </a:cubicBezTo>
                  <a:close/>
                  <a:moveTo>
                    <a:pt x="73475" y="2237"/>
                  </a:moveTo>
                  <a:cubicBezTo>
                    <a:pt x="76444" y="11144"/>
                    <a:pt x="78512" y="20250"/>
                    <a:pt x="80280" y="29490"/>
                  </a:cubicBezTo>
                  <a:cubicBezTo>
                    <a:pt x="79279" y="29724"/>
                    <a:pt x="78312" y="29990"/>
                    <a:pt x="77311" y="30224"/>
                  </a:cubicBezTo>
                  <a:cubicBezTo>
                    <a:pt x="76577" y="28523"/>
                    <a:pt x="76144" y="26688"/>
                    <a:pt x="75677" y="24920"/>
                  </a:cubicBezTo>
                  <a:cubicBezTo>
                    <a:pt x="75076" y="22518"/>
                    <a:pt x="74309" y="20083"/>
                    <a:pt x="73475" y="17715"/>
                  </a:cubicBezTo>
                  <a:cubicBezTo>
                    <a:pt x="71841" y="12878"/>
                    <a:pt x="70006" y="8141"/>
                    <a:pt x="68772" y="3171"/>
                  </a:cubicBezTo>
                  <a:cubicBezTo>
                    <a:pt x="70306" y="2838"/>
                    <a:pt x="71874" y="2504"/>
                    <a:pt x="73475" y="2237"/>
                  </a:cubicBezTo>
                  <a:close/>
                  <a:moveTo>
                    <a:pt x="17569" y="30257"/>
                  </a:moveTo>
                  <a:cubicBezTo>
                    <a:pt x="17444" y="30475"/>
                    <a:pt x="17407" y="30635"/>
                    <a:pt x="17456" y="30791"/>
                  </a:cubicBezTo>
                  <a:lnTo>
                    <a:pt x="17456" y="30791"/>
                  </a:lnTo>
                  <a:cubicBezTo>
                    <a:pt x="17427" y="30715"/>
                    <a:pt x="17398" y="30679"/>
                    <a:pt x="17368" y="30591"/>
                  </a:cubicBezTo>
                  <a:cubicBezTo>
                    <a:pt x="17268" y="30524"/>
                    <a:pt x="17235" y="30424"/>
                    <a:pt x="17135" y="30391"/>
                  </a:cubicBezTo>
                  <a:cubicBezTo>
                    <a:pt x="17268" y="30357"/>
                    <a:pt x="17435" y="30324"/>
                    <a:pt x="17569" y="30257"/>
                  </a:cubicBezTo>
                  <a:close/>
                  <a:moveTo>
                    <a:pt x="30945" y="30691"/>
                  </a:moveTo>
                  <a:cubicBezTo>
                    <a:pt x="30978" y="30758"/>
                    <a:pt x="31078" y="30891"/>
                    <a:pt x="31112" y="30991"/>
                  </a:cubicBezTo>
                  <a:cubicBezTo>
                    <a:pt x="31145" y="31025"/>
                    <a:pt x="31145" y="31058"/>
                    <a:pt x="31212" y="31091"/>
                  </a:cubicBezTo>
                  <a:cubicBezTo>
                    <a:pt x="30911" y="31225"/>
                    <a:pt x="30578" y="31391"/>
                    <a:pt x="30311" y="31492"/>
                  </a:cubicBezTo>
                  <a:cubicBezTo>
                    <a:pt x="30311" y="31391"/>
                    <a:pt x="30311" y="31325"/>
                    <a:pt x="30278" y="31191"/>
                  </a:cubicBezTo>
                  <a:cubicBezTo>
                    <a:pt x="30511" y="31158"/>
                    <a:pt x="30811" y="30991"/>
                    <a:pt x="30945" y="30691"/>
                  </a:cubicBezTo>
                  <a:close/>
                  <a:moveTo>
                    <a:pt x="67404" y="3471"/>
                  </a:moveTo>
                  <a:cubicBezTo>
                    <a:pt x="68638" y="8408"/>
                    <a:pt x="70473" y="13212"/>
                    <a:pt x="72141" y="18049"/>
                  </a:cubicBezTo>
                  <a:cubicBezTo>
                    <a:pt x="72975" y="20417"/>
                    <a:pt x="73675" y="22852"/>
                    <a:pt x="74342" y="25254"/>
                  </a:cubicBezTo>
                  <a:cubicBezTo>
                    <a:pt x="74809" y="27055"/>
                    <a:pt x="75243" y="28856"/>
                    <a:pt x="75977" y="30558"/>
                  </a:cubicBezTo>
                  <a:cubicBezTo>
                    <a:pt x="74843" y="30891"/>
                    <a:pt x="73809" y="31225"/>
                    <a:pt x="72775" y="31558"/>
                  </a:cubicBezTo>
                  <a:cubicBezTo>
                    <a:pt x="70807" y="22185"/>
                    <a:pt x="66003" y="13679"/>
                    <a:pt x="63568" y="4472"/>
                  </a:cubicBezTo>
                  <a:cubicBezTo>
                    <a:pt x="64836" y="4139"/>
                    <a:pt x="66103" y="3805"/>
                    <a:pt x="67404" y="3471"/>
                  </a:cubicBezTo>
                  <a:close/>
                  <a:moveTo>
                    <a:pt x="27109" y="32192"/>
                  </a:moveTo>
                  <a:cubicBezTo>
                    <a:pt x="27209" y="32325"/>
                    <a:pt x="27242" y="32392"/>
                    <a:pt x="27275" y="32492"/>
                  </a:cubicBezTo>
                  <a:cubicBezTo>
                    <a:pt x="26975" y="32559"/>
                    <a:pt x="26642" y="32659"/>
                    <a:pt x="26375" y="32726"/>
                  </a:cubicBezTo>
                  <a:cubicBezTo>
                    <a:pt x="26475" y="32692"/>
                    <a:pt x="26575" y="32626"/>
                    <a:pt x="26642" y="32559"/>
                  </a:cubicBezTo>
                  <a:cubicBezTo>
                    <a:pt x="26875" y="32526"/>
                    <a:pt x="27042" y="32359"/>
                    <a:pt x="27109" y="32192"/>
                  </a:cubicBezTo>
                  <a:close/>
                  <a:moveTo>
                    <a:pt x="25808" y="32726"/>
                  </a:moveTo>
                  <a:cubicBezTo>
                    <a:pt x="25900" y="32749"/>
                    <a:pt x="26024" y="32788"/>
                    <a:pt x="26146" y="32788"/>
                  </a:cubicBezTo>
                  <a:cubicBezTo>
                    <a:pt x="26168" y="32788"/>
                    <a:pt x="26189" y="32786"/>
                    <a:pt x="26210" y="32784"/>
                  </a:cubicBezTo>
                  <a:lnTo>
                    <a:pt x="26210" y="32784"/>
                  </a:lnTo>
                  <a:cubicBezTo>
                    <a:pt x="25705" y="32913"/>
                    <a:pt x="25173" y="33067"/>
                    <a:pt x="24640" y="33193"/>
                  </a:cubicBezTo>
                  <a:cubicBezTo>
                    <a:pt x="25041" y="33059"/>
                    <a:pt x="25441" y="32893"/>
                    <a:pt x="25808" y="32726"/>
                  </a:cubicBezTo>
                  <a:close/>
                  <a:moveTo>
                    <a:pt x="18703" y="33760"/>
                  </a:moveTo>
                  <a:cubicBezTo>
                    <a:pt x="18769" y="33893"/>
                    <a:pt x="18903" y="33993"/>
                    <a:pt x="19103" y="34027"/>
                  </a:cubicBezTo>
                  <a:cubicBezTo>
                    <a:pt x="19036" y="34027"/>
                    <a:pt x="18936" y="34027"/>
                    <a:pt x="18869" y="34060"/>
                  </a:cubicBezTo>
                  <a:cubicBezTo>
                    <a:pt x="18703" y="34060"/>
                    <a:pt x="18536" y="34160"/>
                    <a:pt x="18436" y="34227"/>
                  </a:cubicBezTo>
                  <a:cubicBezTo>
                    <a:pt x="18369" y="34093"/>
                    <a:pt x="18302" y="33993"/>
                    <a:pt x="18269" y="33827"/>
                  </a:cubicBezTo>
                  <a:cubicBezTo>
                    <a:pt x="18402" y="33827"/>
                    <a:pt x="18569" y="33827"/>
                    <a:pt x="18703" y="33760"/>
                  </a:cubicBezTo>
                  <a:close/>
                  <a:moveTo>
                    <a:pt x="34614" y="38930"/>
                  </a:moveTo>
                  <a:cubicBezTo>
                    <a:pt x="34547" y="38997"/>
                    <a:pt x="34547" y="39030"/>
                    <a:pt x="34481" y="39064"/>
                  </a:cubicBezTo>
                  <a:cubicBezTo>
                    <a:pt x="34381" y="39097"/>
                    <a:pt x="34247" y="39164"/>
                    <a:pt x="34114" y="39230"/>
                  </a:cubicBezTo>
                  <a:cubicBezTo>
                    <a:pt x="34080" y="39197"/>
                    <a:pt x="34047" y="39164"/>
                    <a:pt x="33980" y="39164"/>
                  </a:cubicBezTo>
                  <a:cubicBezTo>
                    <a:pt x="34214" y="39064"/>
                    <a:pt x="34414" y="39030"/>
                    <a:pt x="34614" y="38930"/>
                  </a:cubicBezTo>
                  <a:close/>
                  <a:moveTo>
                    <a:pt x="38917" y="38130"/>
                  </a:moveTo>
                  <a:cubicBezTo>
                    <a:pt x="39084" y="38597"/>
                    <a:pt x="39251" y="39030"/>
                    <a:pt x="39351" y="39497"/>
                  </a:cubicBezTo>
                  <a:cubicBezTo>
                    <a:pt x="39284" y="39431"/>
                    <a:pt x="39217" y="39431"/>
                    <a:pt x="39117" y="39431"/>
                  </a:cubicBezTo>
                  <a:lnTo>
                    <a:pt x="38750" y="38697"/>
                  </a:lnTo>
                  <a:cubicBezTo>
                    <a:pt x="38629" y="38424"/>
                    <a:pt x="38419" y="38310"/>
                    <a:pt x="38200" y="38310"/>
                  </a:cubicBezTo>
                  <a:cubicBezTo>
                    <a:pt x="37937" y="38310"/>
                    <a:pt x="37662" y="38475"/>
                    <a:pt x="37516" y="38730"/>
                  </a:cubicBezTo>
                  <a:cubicBezTo>
                    <a:pt x="37449" y="38730"/>
                    <a:pt x="37416" y="38763"/>
                    <a:pt x="37316" y="38763"/>
                  </a:cubicBezTo>
                  <a:cubicBezTo>
                    <a:pt x="37283" y="38697"/>
                    <a:pt x="37183" y="38597"/>
                    <a:pt x="37149" y="38530"/>
                  </a:cubicBezTo>
                  <a:cubicBezTo>
                    <a:pt x="37116" y="38430"/>
                    <a:pt x="37082" y="38396"/>
                    <a:pt x="36982" y="38363"/>
                  </a:cubicBezTo>
                  <a:cubicBezTo>
                    <a:pt x="37616" y="38230"/>
                    <a:pt x="38250" y="38196"/>
                    <a:pt x="38850" y="38130"/>
                  </a:cubicBezTo>
                  <a:close/>
                  <a:moveTo>
                    <a:pt x="62167" y="4872"/>
                  </a:moveTo>
                  <a:cubicBezTo>
                    <a:pt x="64669" y="14146"/>
                    <a:pt x="69472" y="22618"/>
                    <a:pt x="71407" y="32025"/>
                  </a:cubicBezTo>
                  <a:cubicBezTo>
                    <a:pt x="69672" y="32559"/>
                    <a:pt x="68005" y="33093"/>
                    <a:pt x="66337" y="33693"/>
                  </a:cubicBezTo>
                  <a:cubicBezTo>
                    <a:pt x="59799" y="35895"/>
                    <a:pt x="53161" y="37496"/>
                    <a:pt x="46489" y="39264"/>
                  </a:cubicBezTo>
                  <a:cubicBezTo>
                    <a:pt x="44755" y="39731"/>
                    <a:pt x="43053" y="40231"/>
                    <a:pt x="41285" y="40698"/>
                  </a:cubicBezTo>
                  <a:cubicBezTo>
                    <a:pt x="38317" y="31892"/>
                    <a:pt x="34114" y="23586"/>
                    <a:pt x="30611" y="15013"/>
                  </a:cubicBezTo>
                  <a:cubicBezTo>
                    <a:pt x="34414" y="13912"/>
                    <a:pt x="38150" y="12745"/>
                    <a:pt x="41886" y="11511"/>
                  </a:cubicBezTo>
                  <a:cubicBezTo>
                    <a:pt x="42286" y="11377"/>
                    <a:pt x="42720" y="11210"/>
                    <a:pt x="43153" y="11077"/>
                  </a:cubicBezTo>
                  <a:cubicBezTo>
                    <a:pt x="44321" y="13745"/>
                    <a:pt x="45088" y="16547"/>
                    <a:pt x="46222" y="19216"/>
                  </a:cubicBezTo>
                  <a:cubicBezTo>
                    <a:pt x="45055" y="19483"/>
                    <a:pt x="43921" y="19750"/>
                    <a:pt x="42753" y="19983"/>
                  </a:cubicBezTo>
                  <a:cubicBezTo>
                    <a:pt x="42253" y="20050"/>
                    <a:pt x="42119" y="20650"/>
                    <a:pt x="42320" y="21017"/>
                  </a:cubicBezTo>
                  <a:cubicBezTo>
                    <a:pt x="44921" y="26221"/>
                    <a:pt x="46656" y="31825"/>
                    <a:pt x="48724" y="37262"/>
                  </a:cubicBezTo>
                  <a:cubicBezTo>
                    <a:pt x="48856" y="37619"/>
                    <a:pt x="49151" y="37772"/>
                    <a:pt x="49438" y="37772"/>
                  </a:cubicBezTo>
                  <a:cubicBezTo>
                    <a:pt x="49875" y="37772"/>
                    <a:pt x="50293" y="37419"/>
                    <a:pt x="50092" y="36895"/>
                  </a:cubicBezTo>
                  <a:cubicBezTo>
                    <a:pt x="48124" y="31658"/>
                    <a:pt x="46422" y="26254"/>
                    <a:pt x="43987" y="21184"/>
                  </a:cubicBezTo>
                  <a:cubicBezTo>
                    <a:pt x="45155" y="20917"/>
                    <a:pt x="46289" y="20650"/>
                    <a:pt x="47457" y="20417"/>
                  </a:cubicBezTo>
                  <a:cubicBezTo>
                    <a:pt x="47957" y="20350"/>
                    <a:pt x="48090" y="19750"/>
                    <a:pt x="47890" y="19383"/>
                  </a:cubicBezTo>
                  <a:cubicBezTo>
                    <a:pt x="46489" y="16547"/>
                    <a:pt x="45755" y="13512"/>
                    <a:pt x="44554" y="10643"/>
                  </a:cubicBezTo>
                  <a:cubicBezTo>
                    <a:pt x="48724" y="9209"/>
                    <a:pt x="52827" y="7741"/>
                    <a:pt x="57063" y="6407"/>
                  </a:cubicBezTo>
                  <a:cubicBezTo>
                    <a:pt x="59065" y="15547"/>
                    <a:pt x="62501" y="24253"/>
                    <a:pt x="64635" y="33360"/>
                  </a:cubicBezTo>
                  <a:cubicBezTo>
                    <a:pt x="64715" y="33717"/>
                    <a:pt x="64983" y="33869"/>
                    <a:pt x="65263" y="33869"/>
                  </a:cubicBezTo>
                  <a:cubicBezTo>
                    <a:pt x="65690" y="33869"/>
                    <a:pt x="66144" y="33516"/>
                    <a:pt x="66003" y="32993"/>
                  </a:cubicBezTo>
                  <a:cubicBezTo>
                    <a:pt x="63902" y="23886"/>
                    <a:pt x="60399" y="15146"/>
                    <a:pt x="58431" y="6007"/>
                  </a:cubicBezTo>
                  <a:lnTo>
                    <a:pt x="62167" y="4872"/>
                  </a:lnTo>
                  <a:close/>
                  <a:moveTo>
                    <a:pt x="36048" y="31058"/>
                  </a:moveTo>
                  <a:cubicBezTo>
                    <a:pt x="36816" y="32926"/>
                    <a:pt x="37616" y="34794"/>
                    <a:pt x="38317" y="36729"/>
                  </a:cubicBezTo>
                  <a:cubicBezTo>
                    <a:pt x="32646" y="37062"/>
                    <a:pt x="27309" y="40431"/>
                    <a:pt x="22138" y="42399"/>
                  </a:cubicBezTo>
                  <a:cubicBezTo>
                    <a:pt x="21271" y="40031"/>
                    <a:pt x="20104" y="37729"/>
                    <a:pt x="19036" y="35428"/>
                  </a:cubicBezTo>
                  <a:cubicBezTo>
                    <a:pt x="22272" y="35094"/>
                    <a:pt x="25441" y="34527"/>
                    <a:pt x="28576" y="33560"/>
                  </a:cubicBezTo>
                  <a:cubicBezTo>
                    <a:pt x="29911" y="33159"/>
                    <a:pt x="31212" y="32659"/>
                    <a:pt x="32479" y="32159"/>
                  </a:cubicBezTo>
                  <a:cubicBezTo>
                    <a:pt x="33312" y="31850"/>
                    <a:pt x="34458" y="31143"/>
                    <a:pt x="35390" y="31143"/>
                  </a:cubicBezTo>
                  <a:cubicBezTo>
                    <a:pt x="35467" y="31143"/>
                    <a:pt x="35541" y="31148"/>
                    <a:pt x="35615" y="31158"/>
                  </a:cubicBezTo>
                  <a:cubicBezTo>
                    <a:pt x="35782" y="31158"/>
                    <a:pt x="35915" y="31158"/>
                    <a:pt x="36048" y="31058"/>
                  </a:cubicBezTo>
                  <a:close/>
                  <a:moveTo>
                    <a:pt x="33813" y="42132"/>
                  </a:moveTo>
                  <a:cubicBezTo>
                    <a:pt x="33914" y="42233"/>
                    <a:pt x="33947" y="42299"/>
                    <a:pt x="34047" y="42399"/>
                  </a:cubicBezTo>
                  <a:cubicBezTo>
                    <a:pt x="34147" y="42533"/>
                    <a:pt x="34280" y="42599"/>
                    <a:pt x="34414" y="42633"/>
                  </a:cubicBezTo>
                  <a:cubicBezTo>
                    <a:pt x="33613" y="42866"/>
                    <a:pt x="32813" y="43066"/>
                    <a:pt x="31979" y="43333"/>
                  </a:cubicBezTo>
                  <a:cubicBezTo>
                    <a:pt x="32046" y="43267"/>
                    <a:pt x="32079" y="43233"/>
                    <a:pt x="32112" y="43133"/>
                  </a:cubicBezTo>
                  <a:cubicBezTo>
                    <a:pt x="32379" y="43133"/>
                    <a:pt x="32646" y="42966"/>
                    <a:pt x="32813" y="42733"/>
                  </a:cubicBezTo>
                  <a:cubicBezTo>
                    <a:pt x="32896" y="42771"/>
                    <a:pt x="32983" y="42789"/>
                    <a:pt x="33068" y="42789"/>
                  </a:cubicBezTo>
                  <a:cubicBezTo>
                    <a:pt x="33423" y="42789"/>
                    <a:pt x="33760" y="42482"/>
                    <a:pt x="33813" y="42132"/>
                  </a:cubicBezTo>
                  <a:close/>
                  <a:moveTo>
                    <a:pt x="30378" y="43100"/>
                  </a:moveTo>
                  <a:cubicBezTo>
                    <a:pt x="30478" y="43233"/>
                    <a:pt x="30578" y="43367"/>
                    <a:pt x="30711" y="43433"/>
                  </a:cubicBezTo>
                  <a:cubicBezTo>
                    <a:pt x="30778" y="43533"/>
                    <a:pt x="30811" y="43567"/>
                    <a:pt x="30911" y="43600"/>
                  </a:cubicBezTo>
                  <a:cubicBezTo>
                    <a:pt x="30444" y="43734"/>
                    <a:pt x="30077" y="43834"/>
                    <a:pt x="29644" y="43934"/>
                  </a:cubicBezTo>
                  <a:cubicBezTo>
                    <a:pt x="29677" y="43834"/>
                    <a:pt x="29744" y="43667"/>
                    <a:pt x="29744" y="43500"/>
                  </a:cubicBezTo>
                  <a:cubicBezTo>
                    <a:pt x="29977" y="43500"/>
                    <a:pt x="30211" y="43333"/>
                    <a:pt x="30378" y="43100"/>
                  </a:cubicBezTo>
                  <a:close/>
                  <a:moveTo>
                    <a:pt x="28543" y="44167"/>
                  </a:moveTo>
                  <a:cubicBezTo>
                    <a:pt x="28543" y="44201"/>
                    <a:pt x="28576" y="44201"/>
                    <a:pt x="28576" y="44201"/>
                  </a:cubicBezTo>
                  <a:cubicBezTo>
                    <a:pt x="28410" y="44267"/>
                    <a:pt x="28276" y="44334"/>
                    <a:pt x="28109" y="44367"/>
                  </a:cubicBezTo>
                  <a:cubicBezTo>
                    <a:pt x="28143" y="44334"/>
                    <a:pt x="28209" y="44267"/>
                    <a:pt x="28243" y="44201"/>
                  </a:cubicBezTo>
                  <a:cubicBezTo>
                    <a:pt x="28310" y="44201"/>
                    <a:pt x="28443" y="44201"/>
                    <a:pt x="28543" y="44167"/>
                  </a:cubicBezTo>
                  <a:close/>
                  <a:moveTo>
                    <a:pt x="26708" y="44668"/>
                  </a:moveTo>
                  <a:cubicBezTo>
                    <a:pt x="26742" y="44668"/>
                    <a:pt x="26742" y="44701"/>
                    <a:pt x="26775" y="44701"/>
                  </a:cubicBezTo>
                  <a:cubicBezTo>
                    <a:pt x="26642" y="44734"/>
                    <a:pt x="26575" y="44734"/>
                    <a:pt x="26442" y="44768"/>
                  </a:cubicBezTo>
                  <a:cubicBezTo>
                    <a:pt x="26041" y="44901"/>
                    <a:pt x="25608" y="45001"/>
                    <a:pt x="25207" y="45101"/>
                  </a:cubicBezTo>
                  <a:cubicBezTo>
                    <a:pt x="25274" y="45068"/>
                    <a:pt x="25374" y="45001"/>
                    <a:pt x="25407" y="44868"/>
                  </a:cubicBezTo>
                  <a:cubicBezTo>
                    <a:pt x="25468" y="44885"/>
                    <a:pt x="25533" y="44893"/>
                    <a:pt x="25599" y="44893"/>
                  </a:cubicBezTo>
                  <a:cubicBezTo>
                    <a:pt x="25789" y="44893"/>
                    <a:pt x="25993" y="44825"/>
                    <a:pt x="26141" y="44701"/>
                  </a:cubicBezTo>
                  <a:cubicBezTo>
                    <a:pt x="26210" y="44715"/>
                    <a:pt x="26291" y="44723"/>
                    <a:pt x="26373" y="44723"/>
                  </a:cubicBezTo>
                  <a:cubicBezTo>
                    <a:pt x="26490" y="44723"/>
                    <a:pt x="26611" y="44707"/>
                    <a:pt x="26708" y="44668"/>
                  </a:cubicBezTo>
                  <a:close/>
                  <a:moveTo>
                    <a:pt x="24307" y="45168"/>
                  </a:moveTo>
                  <a:cubicBezTo>
                    <a:pt x="24440" y="45235"/>
                    <a:pt x="24574" y="45268"/>
                    <a:pt x="24740" y="45268"/>
                  </a:cubicBezTo>
                  <a:cubicBezTo>
                    <a:pt x="24540" y="45335"/>
                    <a:pt x="24373" y="45368"/>
                    <a:pt x="24140" y="45435"/>
                  </a:cubicBezTo>
                  <a:cubicBezTo>
                    <a:pt x="24207" y="45368"/>
                    <a:pt x="24240" y="45268"/>
                    <a:pt x="24240" y="45201"/>
                  </a:cubicBezTo>
                  <a:cubicBezTo>
                    <a:pt x="24273" y="45201"/>
                    <a:pt x="24273" y="45168"/>
                    <a:pt x="24307" y="45168"/>
                  </a:cubicBezTo>
                  <a:close/>
                  <a:moveTo>
                    <a:pt x="17702" y="18415"/>
                  </a:moveTo>
                  <a:cubicBezTo>
                    <a:pt x="18869" y="21484"/>
                    <a:pt x="20471" y="24353"/>
                    <a:pt x="21705" y="27389"/>
                  </a:cubicBezTo>
                  <a:cubicBezTo>
                    <a:pt x="19737" y="28089"/>
                    <a:pt x="17802" y="28823"/>
                    <a:pt x="15767" y="29257"/>
                  </a:cubicBezTo>
                  <a:cubicBezTo>
                    <a:pt x="15400" y="29357"/>
                    <a:pt x="15133" y="29824"/>
                    <a:pt x="15267" y="30157"/>
                  </a:cubicBezTo>
                  <a:cubicBezTo>
                    <a:pt x="17035" y="35494"/>
                    <a:pt x="20371" y="40164"/>
                    <a:pt x="21705" y="45602"/>
                  </a:cubicBezTo>
                  <a:cubicBezTo>
                    <a:pt x="21738" y="45868"/>
                    <a:pt x="21905" y="46002"/>
                    <a:pt x="22072" y="46069"/>
                  </a:cubicBezTo>
                  <a:cubicBezTo>
                    <a:pt x="17735" y="47603"/>
                    <a:pt x="13432" y="49338"/>
                    <a:pt x="8862" y="49705"/>
                  </a:cubicBezTo>
                  <a:cubicBezTo>
                    <a:pt x="6127" y="40598"/>
                    <a:pt x="5727" y="30991"/>
                    <a:pt x="2691" y="22018"/>
                  </a:cubicBezTo>
                  <a:cubicBezTo>
                    <a:pt x="7695" y="20851"/>
                    <a:pt x="12698" y="19683"/>
                    <a:pt x="17702" y="18415"/>
                  </a:cubicBezTo>
                  <a:close/>
                  <a:moveTo>
                    <a:pt x="80534" y="0"/>
                  </a:moveTo>
                  <a:cubicBezTo>
                    <a:pt x="80517" y="0"/>
                    <a:pt x="80499" y="1"/>
                    <a:pt x="80480" y="2"/>
                  </a:cubicBezTo>
                  <a:cubicBezTo>
                    <a:pt x="74476" y="403"/>
                    <a:pt x="68605" y="1637"/>
                    <a:pt x="62834" y="3205"/>
                  </a:cubicBezTo>
                  <a:cubicBezTo>
                    <a:pt x="62772" y="3178"/>
                    <a:pt x="62704" y="3165"/>
                    <a:pt x="62635" y="3165"/>
                  </a:cubicBezTo>
                  <a:cubicBezTo>
                    <a:pt x="62447" y="3165"/>
                    <a:pt x="62247" y="3258"/>
                    <a:pt x="62100" y="3405"/>
                  </a:cubicBezTo>
                  <a:cubicBezTo>
                    <a:pt x="55396" y="5339"/>
                    <a:pt x="48757" y="7708"/>
                    <a:pt x="42119" y="9976"/>
                  </a:cubicBezTo>
                  <a:cubicBezTo>
                    <a:pt x="29077" y="14379"/>
                    <a:pt x="15567" y="17648"/>
                    <a:pt x="2124" y="20717"/>
                  </a:cubicBezTo>
                  <a:cubicBezTo>
                    <a:pt x="1957" y="20250"/>
                    <a:pt x="1791" y="19783"/>
                    <a:pt x="1590" y="19349"/>
                  </a:cubicBezTo>
                  <a:cubicBezTo>
                    <a:pt x="1459" y="19020"/>
                    <a:pt x="1161" y="18878"/>
                    <a:pt x="871" y="18878"/>
                  </a:cubicBezTo>
                  <a:cubicBezTo>
                    <a:pt x="426" y="18878"/>
                    <a:pt x="1" y="19212"/>
                    <a:pt x="223" y="19716"/>
                  </a:cubicBezTo>
                  <a:cubicBezTo>
                    <a:pt x="390" y="20183"/>
                    <a:pt x="590" y="20650"/>
                    <a:pt x="757" y="21051"/>
                  </a:cubicBezTo>
                  <a:cubicBezTo>
                    <a:pt x="207" y="21374"/>
                    <a:pt x="503" y="22355"/>
                    <a:pt x="1159" y="22355"/>
                  </a:cubicBezTo>
                  <a:cubicBezTo>
                    <a:pt x="1180" y="22355"/>
                    <a:pt x="1202" y="22354"/>
                    <a:pt x="1224" y="22352"/>
                  </a:cubicBezTo>
                  <a:cubicBezTo>
                    <a:pt x="4392" y="31525"/>
                    <a:pt x="4726" y="41399"/>
                    <a:pt x="7595" y="50672"/>
                  </a:cubicBezTo>
                  <a:cubicBezTo>
                    <a:pt x="7695" y="50939"/>
                    <a:pt x="7962" y="51206"/>
                    <a:pt x="8295" y="51206"/>
                  </a:cubicBezTo>
                  <a:cubicBezTo>
                    <a:pt x="14366" y="50872"/>
                    <a:pt x="20004" y="48337"/>
                    <a:pt x="25741" y="46502"/>
                  </a:cubicBezTo>
                  <a:cubicBezTo>
                    <a:pt x="30511" y="45001"/>
                    <a:pt x="35448" y="43667"/>
                    <a:pt x="40318" y="42366"/>
                  </a:cubicBezTo>
                  <a:cubicBezTo>
                    <a:pt x="40447" y="42623"/>
                    <a:pt x="40695" y="42737"/>
                    <a:pt x="40945" y="42737"/>
                  </a:cubicBezTo>
                  <a:cubicBezTo>
                    <a:pt x="41343" y="42737"/>
                    <a:pt x="41747" y="42450"/>
                    <a:pt x="41686" y="41999"/>
                  </a:cubicBezTo>
                  <a:cubicBezTo>
                    <a:pt x="43187" y="41565"/>
                    <a:pt x="44688" y="41198"/>
                    <a:pt x="46189" y="40765"/>
                  </a:cubicBezTo>
                  <a:cubicBezTo>
                    <a:pt x="52860" y="38964"/>
                    <a:pt x="59498" y="37396"/>
                    <a:pt x="66103" y="35228"/>
                  </a:cubicBezTo>
                  <a:cubicBezTo>
                    <a:pt x="72775" y="32959"/>
                    <a:pt x="79379" y="30691"/>
                    <a:pt x="86384" y="29690"/>
                  </a:cubicBezTo>
                  <a:cubicBezTo>
                    <a:pt x="86685" y="29657"/>
                    <a:pt x="86951" y="29257"/>
                    <a:pt x="86951" y="28956"/>
                  </a:cubicBezTo>
                  <a:cubicBezTo>
                    <a:pt x="86451" y="24553"/>
                    <a:pt x="84450" y="20517"/>
                    <a:pt x="83149" y="16214"/>
                  </a:cubicBezTo>
                  <a:cubicBezTo>
                    <a:pt x="81681" y="11244"/>
                    <a:pt x="81748" y="5806"/>
                    <a:pt x="81181" y="703"/>
                  </a:cubicBezTo>
                  <a:cubicBezTo>
                    <a:pt x="81149" y="351"/>
                    <a:pt x="80933" y="0"/>
                    <a:pt x="80534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4" name="Google Shape;3020;p45">
              <a:extLst>
                <a:ext uri="{FF2B5EF4-FFF2-40B4-BE49-F238E27FC236}">
                  <a16:creationId xmlns:a16="http://schemas.microsoft.com/office/drawing/2014/main" id="{BBF082D9-1D72-2D41-926F-E8DA8AAFDD31}"/>
                </a:ext>
              </a:extLst>
            </p:cNvPr>
            <p:cNvSpPr/>
            <p:nvPr/>
          </p:nvSpPr>
          <p:spPr>
            <a:xfrm>
              <a:off x="2260359" y="3767653"/>
              <a:ext cx="120935" cy="72094"/>
            </a:xfrm>
            <a:custGeom>
              <a:avLst/>
              <a:gdLst/>
              <a:ahLst/>
              <a:cxnLst/>
              <a:rect l="l" t="t" r="r" b="b"/>
              <a:pathLst>
                <a:path w="7094" h="4229" extrusionOk="0">
                  <a:moveTo>
                    <a:pt x="3724" y="1427"/>
                  </a:moveTo>
                  <a:cubicBezTo>
                    <a:pt x="3780" y="1427"/>
                    <a:pt x="3836" y="1430"/>
                    <a:pt x="3892" y="1434"/>
                  </a:cubicBezTo>
                  <a:cubicBezTo>
                    <a:pt x="3825" y="1601"/>
                    <a:pt x="3792" y="1768"/>
                    <a:pt x="3792" y="1935"/>
                  </a:cubicBezTo>
                  <a:cubicBezTo>
                    <a:pt x="3792" y="2168"/>
                    <a:pt x="3925" y="2368"/>
                    <a:pt x="4125" y="2502"/>
                  </a:cubicBezTo>
                  <a:cubicBezTo>
                    <a:pt x="3781" y="2682"/>
                    <a:pt x="3421" y="2798"/>
                    <a:pt x="3056" y="2798"/>
                  </a:cubicBezTo>
                  <a:cubicBezTo>
                    <a:pt x="2679" y="2798"/>
                    <a:pt x="2297" y="2674"/>
                    <a:pt x="1924" y="2368"/>
                  </a:cubicBezTo>
                  <a:cubicBezTo>
                    <a:pt x="2356" y="1812"/>
                    <a:pt x="3019" y="1427"/>
                    <a:pt x="3724" y="1427"/>
                  </a:cubicBezTo>
                  <a:close/>
                  <a:moveTo>
                    <a:pt x="3844" y="1"/>
                  </a:moveTo>
                  <a:cubicBezTo>
                    <a:pt x="2104" y="1"/>
                    <a:pt x="398" y="1172"/>
                    <a:pt x="89" y="3169"/>
                  </a:cubicBezTo>
                  <a:cubicBezTo>
                    <a:pt x="1" y="3719"/>
                    <a:pt x="450" y="4066"/>
                    <a:pt x="862" y="4066"/>
                  </a:cubicBezTo>
                  <a:cubicBezTo>
                    <a:pt x="1074" y="4066"/>
                    <a:pt x="1276" y="3974"/>
                    <a:pt x="1390" y="3769"/>
                  </a:cubicBezTo>
                  <a:cubicBezTo>
                    <a:pt x="1907" y="4092"/>
                    <a:pt x="2425" y="4228"/>
                    <a:pt x="2942" y="4228"/>
                  </a:cubicBezTo>
                  <a:cubicBezTo>
                    <a:pt x="4190" y="4228"/>
                    <a:pt x="5433" y="3432"/>
                    <a:pt x="6660" y="2535"/>
                  </a:cubicBezTo>
                  <a:cubicBezTo>
                    <a:pt x="7061" y="2268"/>
                    <a:pt x="7094" y="1801"/>
                    <a:pt x="6794" y="1434"/>
                  </a:cubicBezTo>
                  <a:cubicBezTo>
                    <a:pt x="6015" y="451"/>
                    <a:pt x="4923" y="1"/>
                    <a:pt x="3844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" name="Google Shape;3021;p45">
              <a:extLst>
                <a:ext uri="{FF2B5EF4-FFF2-40B4-BE49-F238E27FC236}">
                  <a16:creationId xmlns:a16="http://schemas.microsoft.com/office/drawing/2014/main" id="{483787C8-73B1-104C-92E7-7570A5F3E251}"/>
                </a:ext>
              </a:extLst>
            </p:cNvPr>
            <p:cNvSpPr/>
            <p:nvPr/>
          </p:nvSpPr>
          <p:spPr>
            <a:xfrm>
              <a:off x="2999467" y="3791845"/>
              <a:ext cx="116008" cy="65514"/>
            </a:xfrm>
            <a:custGeom>
              <a:avLst/>
              <a:gdLst/>
              <a:ahLst/>
              <a:cxnLst/>
              <a:rect l="l" t="t" r="r" b="b"/>
              <a:pathLst>
                <a:path w="6805" h="3843" extrusionOk="0">
                  <a:moveTo>
                    <a:pt x="2834" y="1359"/>
                  </a:moveTo>
                  <a:cubicBezTo>
                    <a:pt x="3091" y="1359"/>
                    <a:pt x="3352" y="1431"/>
                    <a:pt x="3603" y="1550"/>
                  </a:cubicBezTo>
                  <a:cubicBezTo>
                    <a:pt x="3469" y="1750"/>
                    <a:pt x="3436" y="2050"/>
                    <a:pt x="3569" y="2284"/>
                  </a:cubicBezTo>
                  <a:cubicBezTo>
                    <a:pt x="3603" y="2317"/>
                    <a:pt x="3603" y="2384"/>
                    <a:pt x="3636" y="2451"/>
                  </a:cubicBezTo>
                  <a:cubicBezTo>
                    <a:pt x="3494" y="2464"/>
                    <a:pt x="3351" y="2472"/>
                    <a:pt x="3210" y="2472"/>
                  </a:cubicBezTo>
                  <a:cubicBezTo>
                    <a:pt x="2659" y="2472"/>
                    <a:pt x="2133" y="2349"/>
                    <a:pt x="1735" y="1950"/>
                  </a:cubicBezTo>
                  <a:cubicBezTo>
                    <a:pt x="2057" y="1527"/>
                    <a:pt x="2441" y="1359"/>
                    <a:pt x="2834" y="1359"/>
                  </a:cubicBezTo>
                  <a:close/>
                  <a:moveTo>
                    <a:pt x="2792" y="0"/>
                  </a:moveTo>
                  <a:cubicBezTo>
                    <a:pt x="1924" y="0"/>
                    <a:pt x="1082" y="407"/>
                    <a:pt x="400" y="1416"/>
                  </a:cubicBezTo>
                  <a:cubicBezTo>
                    <a:pt x="134" y="1617"/>
                    <a:pt x="0" y="1950"/>
                    <a:pt x="234" y="2284"/>
                  </a:cubicBezTo>
                  <a:cubicBezTo>
                    <a:pt x="910" y="3492"/>
                    <a:pt x="2007" y="3842"/>
                    <a:pt x="3194" y="3842"/>
                  </a:cubicBezTo>
                  <a:cubicBezTo>
                    <a:pt x="3646" y="3842"/>
                    <a:pt x="4110" y="3792"/>
                    <a:pt x="4570" y="3718"/>
                  </a:cubicBezTo>
                  <a:cubicBezTo>
                    <a:pt x="4637" y="3718"/>
                    <a:pt x="4770" y="3718"/>
                    <a:pt x="4837" y="3685"/>
                  </a:cubicBezTo>
                  <a:cubicBezTo>
                    <a:pt x="5304" y="3585"/>
                    <a:pt x="5771" y="3451"/>
                    <a:pt x="6171" y="3351"/>
                  </a:cubicBezTo>
                  <a:cubicBezTo>
                    <a:pt x="6772" y="3218"/>
                    <a:pt x="6805" y="2551"/>
                    <a:pt x="6505" y="2184"/>
                  </a:cubicBezTo>
                  <a:cubicBezTo>
                    <a:pt x="5533" y="969"/>
                    <a:pt x="4131" y="0"/>
                    <a:pt x="2792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" name="Google Shape;3022;p45">
              <a:extLst>
                <a:ext uri="{FF2B5EF4-FFF2-40B4-BE49-F238E27FC236}">
                  <a16:creationId xmlns:a16="http://schemas.microsoft.com/office/drawing/2014/main" id="{94744179-CD8F-564A-B042-C0A5A236D424}"/>
                </a:ext>
              </a:extLst>
            </p:cNvPr>
            <p:cNvSpPr/>
            <p:nvPr/>
          </p:nvSpPr>
          <p:spPr>
            <a:xfrm>
              <a:off x="2737532" y="3607754"/>
              <a:ext cx="124873" cy="80788"/>
            </a:xfrm>
            <a:custGeom>
              <a:avLst/>
              <a:gdLst/>
              <a:ahLst/>
              <a:cxnLst/>
              <a:rect l="l" t="t" r="r" b="b"/>
              <a:pathLst>
                <a:path w="7325" h="4739" extrusionOk="0">
                  <a:moveTo>
                    <a:pt x="3621" y="1394"/>
                  </a:moveTo>
                  <a:cubicBezTo>
                    <a:pt x="3700" y="1394"/>
                    <a:pt x="3778" y="1398"/>
                    <a:pt x="3856" y="1407"/>
                  </a:cubicBezTo>
                  <a:cubicBezTo>
                    <a:pt x="3823" y="1507"/>
                    <a:pt x="3823" y="1573"/>
                    <a:pt x="3823" y="1674"/>
                  </a:cubicBezTo>
                  <a:lnTo>
                    <a:pt x="3823" y="2741"/>
                  </a:lnTo>
                  <a:cubicBezTo>
                    <a:pt x="3823" y="2974"/>
                    <a:pt x="3956" y="3175"/>
                    <a:pt x="4089" y="3308"/>
                  </a:cubicBezTo>
                  <a:cubicBezTo>
                    <a:pt x="3940" y="3326"/>
                    <a:pt x="3788" y="3336"/>
                    <a:pt x="3633" y="3336"/>
                  </a:cubicBezTo>
                  <a:cubicBezTo>
                    <a:pt x="3201" y="3336"/>
                    <a:pt x="2746" y="3253"/>
                    <a:pt x="2255" y="3008"/>
                  </a:cubicBezTo>
                  <a:cubicBezTo>
                    <a:pt x="2126" y="2953"/>
                    <a:pt x="2018" y="2928"/>
                    <a:pt x="1919" y="2928"/>
                  </a:cubicBezTo>
                  <a:cubicBezTo>
                    <a:pt x="1838" y="2928"/>
                    <a:pt x="1763" y="2944"/>
                    <a:pt x="1688" y="2974"/>
                  </a:cubicBezTo>
                  <a:cubicBezTo>
                    <a:pt x="1841" y="1904"/>
                    <a:pt x="2751" y="1394"/>
                    <a:pt x="3621" y="1394"/>
                  </a:cubicBezTo>
                  <a:close/>
                  <a:moveTo>
                    <a:pt x="3578" y="1"/>
                  </a:moveTo>
                  <a:cubicBezTo>
                    <a:pt x="1753" y="1"/>
                    <a:pt x="0" y="1239"/>
                    <a:pt x="253" y="3642"/>
                  </a:cubicBezTo>
                  <a:cubicBezTo>
                    <a:pt x="302" y="4076"/>
                    <a:pt x="681" y="4318"/>
                    <a:pt x="1039" y="4318"/>
                  </a:cubicBezTo>
                  <a:cubicBezTo>
                    <a:pt x="1176" y="4318"/>
                    <a:pt x="1310" y="4283"/>
                    <a:pt x="1421" y="4209"/>
                  </a:cubicBezTo>
                  <a:cubicBezTo>
                    <a:pt x="1454" y="4209"/>
                    <a:pt x="1454" y="4242"/>
                    <a:pt x="1488" y="4242"/>
                  </a:cubicBezTo>
                  <a:cubicBezTo>
                    <a:pt x="2173" y="4585"/>
                    <a:pt x="2854" y="4739"/>
                    <a:pt x="3524" y="4739"/>
                  </a:cubicBezTo>
                  <a:cubicBezTo>
                    <a:pt x="4680" y="4739"/>
                    <a:pt x="5802" y="4281"/>
                    <a:pt x="6858" y="3542"/>
                  </a:cubicBezTo>
                  <a:cubicBezTo>
                    <a:pt x="7158" y="3341"/>
                    <a:pt x="7325" y="3041"/>
                    <a:pt x="7192" y="2708"/>
                  </a:cubicBezTo>
                  <a:cubicBezTo>
                    <a:pt x="6718" y="888"/>
                    <a:pt x="5122" y="1"/>
                    <a:pt x="3578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" name="Google Shape;3023;p45">
              <a:extLst>
                <a:ext uri="{FF2B5EF4-FFF2-40B4-BE49-F238E27FC236}">
                  <a16:creationId xmlns:a16="http://schemas.microsoft.com/office/drawing/2014/main" id="{DB660467-2A24-514A-8A07-D9D9DD8DEEEE}"/>
                </a:ext>
              </a:extLst>
            </p:cNvPr>
            <p:cNvSpPr/>
            <p:nvPr/>
          </p:nvSpPr>
          <p:spPr>
            <a:xfrm>
              <a:off x="2338134" y="4102471"/>
              <a:ext cx="590525" cy="199643"/>
            </a:xfrm>
            <a:custGeom>
              <a:avLst/>
              <a:gdLst/>
              <a:ahLst/>
              <a:cxnLst/>
              <a:rect l="l" t="t" r="r" b="b"/>
              <a:pathLst>
                <a:path w="34640" h="11711" extrusionOk="0">
                  <a:moveTo>
                    <a:pt x="33693" y="1"/>
                  </a:moveTo>
                  <a:cubicBezTo>
                    <a:pt x="33619" y="1"/>
                    <a:pt x="33539" y="14"/>
                    <a:pt x="33454" y="42"/>
                  </a:cubicBezTo>
                  <a:cubicBezTo>
                    <a:pt x="22680" y="3678"/>
                    <a:pt x="11872" y="7380"/>
                    <a:pt x="831" y="10316"/>
                  </a:cubicBezTo>
                  <a:cubicBezTo>
                    <a:pt x="0" y="10531"/>
                    <a:pt x="276" y="11710"/>
                    <a:pt x="1003" y="11710"/>
                  </a:cubicBezTo>
                  <a:cubicBezTo>
                    <a:pt x="1065" y="11710"/>
                    <a:pt x="1130" y="11702"/>
                    <a:pt x="1198" y="11683"/>
                  </a:cubicBezTo>
                  <a:cubicBezTo>
                    <a:pt x="12239" y="8748"/>
                    <a:pt x="23013" y="5045"/>
                    <a:pt x="33854" y="1409"/>
                  </a:cubicBezTo>
                  <a:cubicBezTo>
                    <a:pt x="34640" y="1198"/>
                    <a:pt x="34413" y="1"/>
                    <a:pt x="33693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" name="Google Shape;3024;p45">
              <a:extLst>
                <a:ext uri="{FF2B5EF4-FFF2-40B4-BE49-F238E27FC236}">
                  <a16:creationId xmlns:a16="http://schemas.microsoft.com/office/drawing/2014/main" id="{624DF928-B471-B94F-BC69-9BDFF8B0120D}"/>
                </a:ext>
              </a:extLst>
            </p:cNvPr>
            <p:cNvSpPr/>
            <p:nvPr/>
          </p:nvSpPr>
          <p:spPr>
            <a:xfrm>
              <a:off x="2338407" y="4277748"/>
              <a:ext cx="289535" cy="81504"/>
            </a:xfrm>
            <a:custGeom>
              <a:avLst/>
              <a:gdLst/>
              <a:ahLst/>
              <a:cxnLst/>
              <a:rect l="l" t="t" r="r" b="b"/>
              <a:pathLst>
                <a:path w="16984" h="4781" extrusionOk="0">
                  <a:moveTo>
                    <a:pt x="16043" y="1"/>
                  </a:moveTo>
                  <a:cubicBezTo>
                    <a:pt x="15974" y="1"/>
                    <a:pt x="15902" y="11"/>
                    <a:pt x="15825" y="35"/>
                  </a:cubicBezTo>
                  <a:cubicBezTo>
                    <a:pt x="10889" y="1436"/>
                    <a:pt x="5685" y="1736"/>
                    <a:pt x="815" y="3371"/>
                  </a:cubicBezTo>
                  <a:cubicBezTo>
                    <a:pt x="0" y="3612"/>
                    <a:pt x="249" y="4780"/>
                    <a:pt x="946" y="4780"/>
                  </a:cubicBezTo>
                  <a:cubicBezTo>
                    <a:pt x="1020" y="4780"/>
                    <a:pt x="1098" y="4767"/>
                    <a:pt x="1182" y="4738"/>
                  </a:cubicBezTo>
                  <a:cubicBezTo>
                    <a:pt x="6052" y="3104"/>
                    <a:pt x="11255" y="2803"/>
                    <a:pt x="16192" y="1402"/>
                  </a:cubicBezTo>
                  <a:cubicBezTo>
                    <a:pt x="16983" y="1159"/>
                    <a:pt x="16748" y="1"/>
                    <a:pt x="16043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" name="Google Shape;3025;p45">
              <a:extLst>
                <a:ext uri="{FF2B5EF4-FFF2-40B4-BE49-F238E27FC236}">
                  <a16:creationId xmlns:a16="http://schemas.microsoft.com/office/drawing/2014/main" id="{7F238881-BC60-8549-A5EC-B6F853C778D9}"/>
                </a:ext>
              </a:extLst>
            </p:cNvPr>
            <p:cNvSpPr/>
            <p:nvPr/>
          </p:nvSpPr>
          <p:spPr>
            <a:xfrm>
              <a:off x="2346983" y="4387063"/>
              <a:ext cx="252661" cy="98040"/>
            </a:xfrm>
            <a:custGeom>
              <a:avLst/>
              <a:gdLst/>
              <a:ahLst/>
              <a:cxnLst/>
              <a:rect l="l" t="t" r="r" b="b"/>
              <a:pathLst>
                <a:path w="14821" h="5751" extrusionOk="0">
                  <a:moveTo>
                    <a:pt x="13848" y="1"/>
                  </a:moveTo>
                  <a:cubicBezTo>
                    <a:pt x="13787" y="1"/>
                    <a:pt x="13722" y="9"/>
                    <a:pt x="13655" y="27"/>
                  </a:cubicBezTo>
                  <a:cubicBezTo>
                    <a:pt x="9318" y="1328"/>
                    <a:pt x="5015" y="2696"/>
                    <a:pt x="745" y="4331"/>
                  </a:cubicBezTo>
                  <a:cubicBezTo>
                    <a:pt x="1" y="4628"/>
                    <a:pt x="187" y="5750"/>
                    <a:pt x="876" y="5750"/>
                  </a:cubicBezTo>
                  <a:cubicBezTo>
                    <a:pt x="959" y="5750"/>
                    <a:pt x="1049" y="5734"/>
                    <a:pt x="1146" y="5698"/>
                  </a:cubicBezTo>
                  <a:cubicBezTo>
                    <a:pt x="5349" y="4064"/>
                    <a:pt x="9652" y="2696"/>
                    <a:pt x="14021" y="1395"/>
                  </a:cubicBezTo>
                  <a:cubicBezTo>
                    <a:pt x="14821" y="1180"/>
                    <a:pt x="14572" y="1"/>
                    <a:pt x="13848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" name="Google Shape;3026;p45">
              <a:extLst>
                <a:ext uri="{FF2B5EF4-FFF2-40B4-BE49-F238E27FC236}">
                  <a16:creationId xmlns:a16="http://schemas.microsoft.com/office/drawing/2014/main" id="{40B7C957-8214-1C41-863C-9C6B01634576}"/>
                </a:ext>
              </a:extLst>
            </p:cNvPr>
            <p:cNvSpPr/>
            <p:nvPr/>
          </p:nvSpPr>
          <p:spPr>
            <a:xfrm>
              <a:off x="2349216" y="4492952"/>
              <a:ext cx="239176" cy="76799"/>
            </a:xfrm>
            <a:custGeom>
              <a:avLst/>
              <a:gdLst/>
              <a:ahLst/>
              <a:cxnLst/>
              <a:rect l="l" t="t" r="r" b="b"/>
              <a:pathLst>
                <a:path w="14030" h="4505" extrusionOk="0">
                  <a:moveTo>
                    <a:pt x="12966" y="1"/>
                  </a:moveTo>
                  <a:cubicBezTo>
                    <a:pt x="12909" y="1"/>
                    <a:pt x="12851" y="7"/>
                    <a:pt x="12790" y="21"/>
                  </a:cubicBezTo>
                  <a:cubicBezTo>
                    <a:pt x="8787" y="988"/>
                    <a:pt x="4917" y="2356"/>
                    <a:pt x="881" y="3123"/>
                  </a:cubicBezTo>
                  <a:cubicBezTo>
                    <a:pt x="1" y="3280"/>
                    <a:pt x="336" y="4505"/>
                    <a:pt x="1104" y="4505"/>
                  </a:cubicBezTo>
                  <a:cubicBezTo>
                    <a:pt x="1150" y="4505"/>
                    <a:pt x="1198" y="4500"/>
                    <a:pt x="1248" y="4491"/>
                  </a:cubicBezTo>
                  <a:cubicBezTo>
                    <a:pt x="5284" y="3757"/>
                    <a:pt x="9187" y="2356"/>
                    <a:pt x="13190" y="1422"/>
                  </a:cubicBezTo>
                  <a:cubicBezTo>
                    <a:pt x="14030" y="1204"/>
                    <a:pt x="13739" y="1"/>
                    <a:pt x="12966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" name="Google Shape;3027;p45">
              <a:extLst>
                <a:ext uri="{FF2B5EF4-FFF2-40B4-BE49-F238E27FC236}">
                  <a16:creationId xmlns:a16="http://schemas.microsoft.com/office/drawing/2014/main" id="{2560A4DB-8424-2E4E-8A60-DE9B78F1ECBC}"/>
                </a:ext>
              </a:extLst>
            </p:cNvPr>
            <p:cNvSpPr/>
            <p:nvPr/>
          </p:nvSpPr>
          <p:spPr>
            <a:xfrm>
              <a:off x="2704049" y="4302059"/>
              <a:ext cx="266282" cy="89039"/>
            </a:xfrm>
            <a:custGeom>
              <a:avLst/>
              <a:gdLst/>
              <a:ahLst/>
              <a:cxnLst/>
              <a:rect l="l" t="t" r="r" b="b"/>
              <a:pathLst>
                <a:path w="15620" h="5223" extrusionOk="0">
                  <a:moveTo>
                    <a:pt x="14512" y="1"/>
                  </a:moveTo>
                  <a:cubicBezTo>
                    <a:pt x="14473" y="1"/>
                    <a:pt x="14434" y="4"/>
                    <a:pt x="14393" y="10"/>
                  </a:cubicBezTo>
                  <a:cubicBezTo>
                    <a:pt x="9723" y="810"/>
                    <a:pt x="5286" y="2378"/>
                    <a:pt x="783" y="3813"/>
                  </a:cubicBezTo>
                  <a:cubicBezTo>
                    <a:pt x="1" y="4083"/>
                    <a:pt x="223" y="5223"/>
                    <a:pt x="910" y="5223"/>
                  </a:cubicBezTo>
                  <a:cubicBezTo>
                    <a:pt x="985" y="5223"/>
                    <a:pt x="1065" y="5210"/>
                    <a:pt x="1150" y="5180"/>
                  </a:cubicBezTo>
                  <a:cubicBezTo>
                    <a:pt x="5653" y="3746"/>
                    <a:pt x="10090" y="2145"/>
                    <a:pt x="14760" y="1377"/>
                  </a:cubicBezTo>
                  <a:cubicBezTo>
                    <a:pt x="15619" y="1282"/>
                    <a:pt x="15324" y="1"/>
                    <a:pt x="14512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" name="Google Shape;3028;p45">
              <a:extLst>
                <a:ext uri="{FF2B5EF4-FFF2-40B4-BE49-F238E27FC236}">
                  <a16:creationId xmlns:a16="http://schemas.microsoft.com/office/drawing/2014/main" id="{9931A3EB-DF4C-F045-A448-65F002A06530}"/>
                </a:ext>
              </a:extLst>
            </p:cNvPr>
            <p:cNvSpPr/>
            <p:nvPr/>
          </p:nvSpPr>
          <p:spPr>
            <a:xfrm>
              <a:off x="2751819" y="4371720"/>
              <a:ext cx="237983" cy="72929"/>
            </a:xfrm>
            <a:custGeom>
              <a:avLst/>
              <a:gdLst/>
              <a:ahLst/>
              <a:cxnLst/>
              <a:rect l="l" t="t" r="r" b="b"/>
              <a:pathLst>
                <a:path w="13960" h="4278" extrusionOk="0">
                  <a:moveTo>
                    <a:pt x="12981" y="1"/>
                  </a:moveTo>
                  <a:cubicBezTo>
                    <a:pt x="12921" y="1"/>
                    <a:pt x="12858" y="9"/>
                    <a:pt x="12792" y="27"/>
                  </a:cubicBezTo>
                  <a:cubicBezTo>
                    <a:pt x="8789" y="761"/>
                    <a:pt x="4919" y="2095"/>
                    <a:pt x="850" y="2896"/>
                  </a:cubicBezTo>
                  <a:cubicBezTo>
                    <a:pt x="1" y="3053"/>
                    <a:pt x="308" y="4277"/>
                    <a:pt x="1100" y="4277"/>
                  </a:cubicBezTo>
                  <a:cubicBezTo>
                    <a:pt x="1148" y="4277"/>
                    <a:pt x="1198" y="4273"/>
                    <a:pt x="1250" y="4263"/>
                  </a:cubicBezTo>
                  <a:cubicBezTo>
                    <a:pt x="5253" y="3463"/>
                    <a:pt x="9122" y="2195"/>
                    <a:pt x="13158" y="1394"/>
                  </a:cubicBezTo>
                  <a:cubicBezTo>
                    <a:pt x="13959" y="1210"/>
                    <a:pt x="13708" y="1"/>
                    <a:pt x="12981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" name="Google Shape;3029;p45">
              <a:extLst>
                <a:ext uri="{FF2B5EF4-FFF2-40B4-BE49-F238E27FC236}">
                  <a16:creationId xmlns:a16="http://schemas.microsoft.com/office/drawing/2014/main" id="{5292043E-5686-8746-93FD-6EF9DAD5E184}"/>
                </a:ext>
              </a:extLst>
            </p:cNvPr>
            <p:cNvSpPr/>
            <p:nvPr/>
          </p:nvSpPr>
          <p:spPr>
            <a:xfrm>
              <a:off x="2749807" y="4423258"/>
              <a:ext cx="251297" cy="74071"/>
            </a:xfrm>
            <a:custGeom>
              <a:avLst/>
              <a:gdLst/>
              <a:ahLst/>
              <a:cxnLst/>
              <a:rect l="l" t="t" r="r" b="b"/>
              <a:pathLst>
                <a:path w="14741" h="4345" extrusionOk="0">
                  <a:moveTo>
                    <a:pt x="13905" y="1"/>
                  </a:moveTo>
                  <a:cubicBezTo>
                    <a:pt x="13875" y="1"/>
                    <a:pt x="13843" y="2"/>
                    <a:pt x="13810" y="6"/>
                  </a:cubicBezTo>
                  <a:cubicBezTo>
                    <a:pt x="9407" y="340"/>
                    <a:pt x="5371" y="2508"/>
                    <a:pt x="934" y="2908"/>
                  </a:cubicBezTo>
                  <a:cubicBezTo>
                    <a:pt x="22" y="3006"/>
                    <a:pt x="1" y="4345"/>
                    <a:pt x="871" y="4345"/>
                  </a:cubicBezTo>
                  <a:cubicBezTo>
                    <a:pt x="891" y="4345"/>
                    <a:pt x="913" y="4344"/>
                    <a:pt x="934" y="4342"/>
                  </a:cubicBezTo>
                  <a:cubicBezTo>
                    <a:pt x="5137" y="3942"/>
                    <a:pt x="8973" y="1941"/>
                    <a:pt x="13143" y="1507"/>
                  </a:cubicBezTo>
                  <a:lnTo>
                    <a:pt x="13310" y="1507"/>
                  </a:lnTo>
                  <a:cubicBezTo>
                    <a:pt x="13477" y="1507"/>
                    <a:pt x="13643" y="1440"/>
                    <a:pt x="13810" y="1407"/>
                  </a:cubicBezTo>
                  <a:cubicBezTo>
                    <a:pt x="14679" y="1278"/>
                    <a:pt x="14741" y="1"/>
                    <a:pt x="13905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" name="Google Shape;3030;p45">
              <a:extLst>
                <a:ext uri="{FF2B5EF4-FFF2-40B4-BE49-F238E27FC236}">
                  <a16:creationId xmlns:a16="http://schemas.microsoft.com/office/drawing/2014/main" id="{E2EF47C7-3163-B84B-ABA1-C5CADCB96124}"/>
                </a:ext>
              </a:extLst>
            </p:cNvPr>
            <p:cNvSpPr/>
            <p:nvPr/>
          </p:nvSpPr>
          <p:spPr>
            <a:xfrm>
              <a:off x="2744284" y="4492697"/>
              <a:ext cx="243796" cy="73424"/>
            </a:xfrm>
            <a:custGeom>
              <a:avLst/>
              <a:gdLst/>
              <a:ahLst/>
              <a:cxnLst/>
              <a:rect l="l" t="t" r="r" b="b"/>
              <a:pathLst>
                <a:path w="14301" h="4307" extrusionOk="0">
                  <a:moveTo>
                    <a:pt x="13462" y="0"/>
                  </a:moveTo>
                  <a:cubicBezTo>
                    <a:pt x="13442" y="0"/>
                    <a:pt x="13421" y="1"/>
                    <a:pt x="13400" y="3"/>
                  </a:cubicBezTo>
                  <a:cubicBezTo>
                    <a:pt x="9097" y="536"/>
                    <a:pt x="4894" y="1470"/>
                    <a:pt x="791" y="2871"/>
                  </a:cubicBezTo>
                  <a:cubicBezTo>
                    <a:pt x="0" y="3145"/>
                    <a:pt x="236" y="4307"/>
                    <a:pt x="967" y="4307"/>
                  </a:cubicBezTo>
                  <a:cubicBezTo>
                    <a:pt x="1037" y="4307"/>
                    <a:pt x="1112" y="4296"/>
                    <a:pt x="1192" y="4272"/>
                  </a:cubicBezTo>
                  <a:cubicBezTo>
                    <a:pt x="5128" y="2871"/>
                    <a:pt x="9231" y="1937"/>
                    <a:pt x="13400" y="1437"/>
                  </a:cubicBezTo>
                  <a:cubicBezTo>
                    <a:pt x="14280" y="1339"/>
                    <a:pt x="14300" y="0"/>
                    <a:pt x="13462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" name="Google Shape;3031;p45">
              <a:extLst>
                <a:ext uri="{FF2B5EF4-FFF2-40B4-BE49-F238E27FC236}">
                  <a16:creationId xmlns:a16="http://schemas.microsoft.com/office/drawing/2014/main" id="{78A0108B-59DA-3547-B794-CAAEB6C7752F}"/>
                </a:ext>
              </a:extLst>
            </p:cNvPr>
            <p:cNvSpPr/>
            <p:nvPr/>
          </p:nvSpPr>
          <p:spPr>
            <a:xfrm>
              <a:off x="3035696" y="4016477"/>
              <a:ext cx="220424" cy="91886"/>
            </a:xfrm>
            <a:custGeom>
              <a:avLst/>
              <a:gdLst/>
              <a:ahLst/>
              <a:cxnLst/>
              <a:rect l="l" t="t" r="r" b="b"/>
              <a:pathLst>
                <a:path w="12930" h="5390" extrusionOk="0">
                  <a:moveTo>
                    <a:pt x="11922" y="1"/>
                  </a:moveTo>
                  <a:cubicBezTo>
                    <a:pt x="11805" y="1"/>
                    <a:pt x="11679" y="36"/>
                    <a:pt x="11552" y="116"/>
                  </a:cubicBezTo>
                  <a:cubicBezTo>
                    <a:pt x="8283" y="2184"/>
                    <a:pt x="4046" y="2117"/>
                    <a:pt x="677" y="4052"/>
                  </a:cubicBezTo>
                  <a:cubicBezTo>
                    <a:pt x="0" y="4447"/>
                    <a:pt x="420" y="5390"/>
                    <a:pt x="1030" y="5390"/>
                  </a:cubicBezTo>
                  <a:cubicBezTo>
                    <a:pt x="1141" y="5390"/>
                    <a:pt x="1259" y="5358"/>
                    <a:pt x="1378" y="5286"/>
                  </a:cubicBezTo>
                  <a:cubicBezTo>
                    <a:pt x="4780" y="3351"/>
                    <a:pt x="8983" y="3418"/>
                    <a:pt x="12285" y="1383"/>
                  </a:cubicBezTo>
                  <a:cubicBezTo>
                    <a:pt x="12930" y="963"/>
                    <a:pt x="12539" y="1"/>
                    <a:pt x="11922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" name="Google Shape;3032;p45">
              <a:extLst>
                <a:ext uri="{FF2B5EF4-FFF2-40B4-BE49-F238E27FC236}">
                  <a16:creationId xmlns:a16="http://schemas.microsoft.com/office/drawing/2014/main" id="{ADAAC203-E510-8642-97AB-894A009420A1}"/>
                </a:ext>
              </a:extLst>
            </p:cNvPr>
            <p:cNvSpPr/>
            <p:nvPr/>
          </p:nvSpPr>
          <p:spPr>
            <a:xfrm>
              <a:off x="3060621" y="4080546"/>
              <a:ext cx="247086" cy="91579"/>
            </a:xfrm>
            <a:custGeom>
              <a:avLst/>
              <a:gdLst/>
              <a:ahLst/>
              <a:cxnLst/>
              <a:rect l="l" t="t" r="r" b="b"/>
              <a:pathLst>
                <a:path w="14494" h="5372" extrusionOk="0">
                  <a:moveTo>
                    <a:pt x="13515" y="1"/>
                  </a:moveTo>
                  <a:cubicBezTo>
                    <a:pt x="13455" y="1"/>
                    <a:pt x="13391" y="9"/>
                    <a:pt x="13325" y="27"/>
                  </a:cubicBezTo>
                  <a:cubicBezTo>
                    <a:pt x="9055" y="1128"/>
                    <a:pt x="4986" y="2662"/>
                    <a:pt x="816" y="3963"/>
                  </a:cubicBezTo>
                  <a:cubicBezTo>
                    <a:pt x="0" y="4175"/>
                    <a:pt x="252" y="5372"/>
                    <a:pt x="952" y="5372"/>
                  </a:cubicBezTo>
                  <a:cubicBezTo>
                    <a:pt x="1024" y="5372"/>
                    <a:pt x="1102" y="5359"/>
                    <a:pt x="1183" y="5331"/>
                  </a:cubicBezTo>
                  <a:cubicBezTo>
                    <a:pt x="5353" y="4030"/>
                    <a:pt x="9422" y="2495"/>
                    <a:pt x="13692" y="1428"/>
                  </a:cubicBezTo>
                  <a:cubicBezTo>
                    <a:pt x="14493" y="1212"/>
                    <a:pt x="14241" y="1"/>
                    <a:pt x="13515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" name="Google Shape;3033;p45">
              <a:extLst>
                <a:ext uri="{FF2B5EF4-FFF2-40B4-BE49-F238E27FC236}">
                  <a16:creationId xmlns:a16="http://schemas.microsoft.com/office/drawing/2014/main" id="{2BAA8897-7EDE-DD4B-9B9A-C7EC60FA974A}"/>
                </a:ext>
              </a:extLst>
            </p:cNvPr>
            <p:cNvSpPr/>
            <p:nvPr/>
          </p:nvSpPr>
          <p:spPr>
            <a:xfrm>
              <a:off x="3054330" y="4159805"/>
              <a:ext cx="265600" cy="85698"/>
            </a:xfrm>
            <a:custGeom>
              <a:avLst/>
              <a:gdLst/>
              <a:ahLst/>
              <a:cxnLst/>
              <a:rect l="l" t="t" r="r" b="b"/>
              <a:pathLst>
                <a:path w="15580" h="5027" extrusionOk="0">
                  <a:moveTo>
                    <a:pt x="14539" y="0"/>
                  </a:moveTo>
                  <a:cubicBezTo>
                    <a:pt x="14492" y="0"/>
                    <a:pt x="14444" y="5"/>
                    <a:pt x="14395" y="15"/>
                  </a:cubicBezTo>
                  <a:cubicBezTo>
                    <a:pt x="9858" y="1049"/>
                    <a:pt x="5255" y="2149"/>
                    <a:pt x="785" y="3617"/>
                  </a:cubicBezTo>
                  <a:cubicBezTo>
                    <a:pt x="1" y="3858"/>
                    <a:pt x="226" y="5027"/>
                    <a:pt x="941" y="5027"/>
                  </a:cubicBezTo>
                  <a:cubicBezTo>
                    <a:pt x="1017" y="5027"/>
                    <a:pt x="1099" y="5014"/>
                    <a:pt x="1185" y="4985"/>
                  </a:cubicBezTo>
                  <a:cubicBezTo>
                    <a:pt x="5622" y="3517"/>
                    <a:pt x="10192" y="2450"/>
                    <a:pt x="14762" y="1382"/>
                  </a:cubicBezTo>
                  <a:cubicBezTo>
                    <a:pt x="15579" y="1225"/>
                    <a:pt x="15300" y="0"/>
                    <a:pt x="14539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" name="Google Shape;3034;p45">
              <a:extLst>
                <a:ext uri="{FF2B5EF4-FFF2-40B4-BE49-F238E27FC236}">
                  <a16:creationId xmlns:a16="http://schemas.microsoft.com/office/drawing/2014/main" id="{B4FB7E1B-A7C0-D644-A69A-7D15CFFE9B6E}"/>
                </a:ext>
              </a:extLst>
            </p:cNvPr>
            <p:cNvSpPr/>
            <p:nvPr/>
          </p:nvSpPr>
          <p:spPr>
            <a:xfrm>
              <a:off x="3062121" y="4260682"/>
              <a:ext cx="278948" cy="84777"/>
            </a:xfrm>
            <a:custGeom>
              <a:avLst/>
              <a:gdLst/>
              <a:ahLst/>
              <a:cxnLst/>
              <a:rect l="l" t="t" r="r" b="b"/>
              <a:pathLst>
                <a:path w="16363" h="4973" extrusionOk="0">
                  <a:moveTo>
                    <a:pt x="15397" y="1"/>
                  </a:moveTo>
                  <a:cubicBezTo>
                    <a:pt x="15327" y="1"/>
                    <a:pt x="15251" y="12"/>
                    <a:pt x="15172" y="35"/>
                  </a:cubicBezTo>
                  <a:cubicBezTo>
                    <a:pt x="10335" y="1269"/>
                    <a:pt x="5298" y="1570"/>
                    <a:pt x="728" y="3638"/>
                  </a:cubicBezTo>
                  <a:cubicBezTo>
                    <a:pt x="0" y="3987"/>
                    <a:pt x="442" y="4973"/>
                    <a:pt x="1121" y="4973"/>
                  </a:cubicBezTo>
                  <a:cubicBezTo>
                    <a:pt x="1219" y="4973"/>
                    <a:pt x="1323" y="4952"/>
                    <a:pt x="1429" y="4905"/>
                  </a:cubicBezTo>
                  <a:cubicBezTo>
                    <a:pt x="5899" y="2870"/>
                    <a:pt x="10835" y="2604"/>
                    <a:pt x="15572" y="1403"/>
                  </a:cubicBezTo>
                  <a:cubicBezTo>
                    <a:pt x="16363" y="1159"/>
                    <a:pt x="16128" y="1"/>
                    <a:pt x="15397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" name="Google Shape;3035;p45">
              <a:extLst>
                <a:ext uri="{FF2B5EF4-FFF2-40B4-BE49-F238E27FC236}">
                  <a16:creationId xmlns:a16="http://schemas.microsoft.com/office/drawing/2014/main" id="{A39729D1-1B7C-C948-9510-AAA9D6204733}"/>
                </a:ext>
              </a:extLst>
            </p:cNvPr>
            <p:cNvSpPr/>
            <p:nvPr/>
          </p:nvSpPr>
          <p:spPr>
            <a:xfrm>
              <a:off x="3083943" y="4346419"/>
              <a:ext cx="237233" cy="72639"/>
            </a:xfrm>
            <a:custGeom>
              <a:avLst/>
              <a:gdLst/>
              <a:ahLst/>
              <a:cxnLst/>
              <a:rect l="l" t="t" r="r" b="b"/>
              <a:pathLst>
                <a:path w="13916" h="4261" extrusionOk="0">
                  <a:moveTo>
                    <a:pt x="12776" y="1"/>
                  </a:moveTo>
                  <a:cubicBezTo>
                    <a:pt x="12737" y="1"/>
                    <a:pt x="12698" y="4"/>
                    <a:pt x="12658" y="10"/>
                  </a:cubicBezTo>
                  <a:cubicBezTo>
                    <a:pt x="8655" y="577"/>
                    <a:pt x="4852" y="2211"/>
                    <a:pt x="849" y="2878"/>
                  </a:cubicBezTo>
                  <a:cubicBezTo>
                    <a:pt x="0" y="3036"/>
                    <a:pt x="278" y="4260"/>
                    <a:pt x="1067" y="4260"/>
                  </a:cubicBezTo>
                  <a:cubicBezTo>
                    <a:pt x="1115" y="4260"/>
                    <a:pt x="1165" y="4256"/>
                    <a:pt x="1216" y="4246"/>
                  </a:cubicBezTo>
                  <a:cubicBezTo>
                    <a:pt x="5219" y="3579"/>
                    <a:pt x="9022" y="1944"/>
                    <a:pt x="13025" y="1377"/>
                  </a:cubicBezTo>
                  <a:cubicBezTo>
                    <a:pt x="13915" y="1250"/>
                    <a:pt x="13562" y="1"/>
                    <a:pt x="12776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" name="Google Shape;3036;p45">
              <a:extLst>
                <a:ext uri="{FF2B5EF4-FFF2-40B4-BE49-F238E27FC236}">
                  <a16:creationId xmlns:a16="http://schemas.microsoft.com/office/drawing/2014/main" id="{533ACCC7-D175-F049-BA70-8427E9373FFE}"/>
                </a:ext>
              </a:extLst>
            </p:cNvPr>
            <p:cNvSpPr/>
            <p:nvPr/>
          </p:nvSpPr>
          <p:spPr>
            <a:xfrm>
              <a:off x="3093286" y="4409704"/>
              <a:ext cx="237727" cy="75520"/>
            </a:xfrm>
            <a:custGeom>
              <a:avLst/>
              <a:gdLst/>
              <a:ahLst/>
              <a:cxnLst/>
              <a:rect l="l" t="t" r="r" b="b"/>
              <a:pathLst>
                <a:path w="13945" h="4430" extrusionOk="0">
                  <a:moveTo>
                    <a:pt x="12977" y="0"/>
                  </a:moveTo>
                  <a:cubicBezTo>
                    <a:pt x="8741" y="134"/>
                    <a:pt x="4905" y="2069"/>
                    <a:pt x="802" y="3036"/>
                  </a:cubicBezTo>
                  <a:cubicBezTo>
                    <a:pt x="1" y="3221"/>
                    <a:pt x="252" y="4430"/>
                    <a:pt x="979" y="4430"/>
                  </a:cubicBezTo>
                  <a:cubicBezTo>
                    <a:pt x="1039" y="4430"/>
                    <a:pt x="1102" y="4421"/>
                    <a:pt x="1169" y="4404"/>
                  </a:cubicBezTo>
                  <a:cubicBezTo>
                    <a:pt x="5105" y="3470"/>
                    <a:pt x="8841" y="1501"/>
                    <a:pt x="12977" y="1401"/>
                  </a:cubicBezTo>
                  <a:cubicBezTo>
                    <a:pt x="13944" y="1401"/>
                    <a:pt x="13944" y="0"/>
                    <a:pt x="12977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" name="Google Shape;3037;p45">
              <a:extLst>
                <a:ext uri="{FF2B5EF4-FFF2-40B4-BE49-F238E27FC236}">
                  <a16:creationId xmlns:a16="http://schemas.microsoft.com/office/drawing/2014/main" id="{3875B4FF-2008-9341-A280-6676C3D47D95}"/>
                </a:ext>
              </a:extLst>
            </p:cNvPr>
            <p:cNvSpPr/>
            <p:nvPr/>
          </p:nvSpPr>
          <p:spPr>
            <a:xfrm>
              <a:off x="3361512" y="3946783"/>
              <a:ext cx="252133" cy="92159"/>
            </a:xfrm>
            <a:custGeom>
              <a:avLst/>
              <a:gdLst/>
              <a:ahLst/>
              <a:cxnLst/>
              <a:rect l="l" t="t" r="r" b="b"/>
              <a:pathLst>
                <a:path w="14790" h="5406" extrusionOk="0">
                  <a:moveTo>
                    <a:pt x="13919" y="0"/>
                  </a:moveTo>
                  <a:cubicBezTo>
                    <a:pt x="13909" y="0"/>
                    <a:pt x="13899" y="0"/>
                    <a:pt x="13889" y="1"/>
                  </a:cubicBezTo>
                  <a:cubicBezTo>
                    <a:pt x="11721" y="34"/>
                    <a:pt x="9553" y="701"/>
                    <a:pt x="7451" y="1335"/>
                  </a:cubicBezTo>
                  <a:cubicBezTo>
                    <a:pt x="5116" y="2002"/>
                    <a:pt x="2748" y="2803"/>
                    <a:pt x="680" y="4037"/>
                  </a:cubicBezTo>
                  <a:cubicBezTo>
                    <a:pt x="0" y="4433"/>
                    <a:pt x="402" y="5406"/>
                    <a:pt x="1028" y="5406"/>
                  </a:cubicBezTo>
                  <a:cubicBezTo>
                    <a:pt x="1140" y="5406"/>
                    <a:pt x="1259" y="5375"/>
                    <a:pt x="1380" y="5304"/>
                  </a:cubicBezTo>
                  <a:cubicBezTo>
                    <a:pt x="3382" y="4104"/>
                    <a:pt x="5617" y="3370"/>
                    <a:pt x="7818" y="2769"/>
                  </a:cubicBezTo>
                  <a:cubicBezTo>
                    <a:pt x="9753" y="2169"/>
                    <a:pt x="11821" y="1535"/>
                    <a:pt x="13889" y="1502"/>
                  </a:cubicBezTo>
                  <a:cubicBezTo>
                    <a:pt x="14780" y="1436"/>
                    <a:pt x="14790" y="0"/>
                    <a:pt x="13919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" name="Google Shape;3038;p45">
              <a:extLst>
                <a:ext uri="{FF2B5EF4-FFF2-40B4-BE49-F238E27FC236}">
                  <a16:creationId xmlns:a16="http://schemas.microsoft.com/office/drawing/2014/main" id="{BE2DBEDA-CA25-1A47-BCC4-DB6615562719}"/>
                </a:ext>
              </a:extLst>
            </p:cNvPr>
            <p:cNvSpPr/>
            <p:nvPr/>
          </p:nvSpPr>
          <p:spPr>
            <a:xfrm>
              <a:off x="3385516" y="4023212"/>
              <a:ext cx="159991" cy="57569"/>
            </a:xfrm>
            <a:custGeom>
              <a:avLst/>
              <a:gdLst/>
              <a:ahLst/>
              <a:cxnLst/>
              <a:rect l="l" t="t" r="r" b="b"/>
              <a:pathLst>
                <a:path w="9385" h="3377" extrusionOk="0">
                  <a:moveTo>
                    <a:pt x="8348" y="1"/>
                  </a:moveTo>
                  <a:cubicBezTo>
                    <a:pt x="8294" y="1"/>
                    <a:pt x="8237" y="7"/>
                    <a:pt x="8178" y="21"/>
                  </a:cubicBezTo>
                  <a:cubicBezTo>
                    <a:pt x="5710" y="621"/>
                    <a:pt x="3308" y="1388"/>
                    <a:pt x="840" y="1989"/>
                  </a:cubicBezTo>
                  <a:cubicBezTo>
                    <a:pt x="0" y="2175"/>
                    <a:pt x="291" y="3376"/>
                    <a:pt x="1037" y="3376"/>
                  </a:cubicBezTo>
                  <a:cubicBezTo>
                    <a:pt x="1091" y="3376"/>
                    <a:pt x="1148" y="3370"/>
                    <a:pt x="1206" y="3357"/>
                  </a:cubicBezTo>
                  <a:cubicBezTo>
                    <a:pt x="3675" y="2789"/>
                    <a:pt x="6110" y="1989"/>
                    <a:pt x="8545" y="1388"/>
                  </a:cubicBezTo>
                  <a:cubicBezTo>
                    <a:pt x="9385" y="1202"/>
                    <a:pt x="9094" y="1"/>
                    <a:pt x="8348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" name="Google Shape;3039;p45">
              <a:extLst>
                <a:ext uri="{FF2B5EF4-FFF2-40B4-BE49-F238E27FC236}">
                  <a16:creationId xmlns:a16="http://schemas.microsoft.com/office/drawing/2014/main" id="{A4E82454-E44D-6A44-8E85-2B4C9E00B6FC}"/>
                </a:ext>
              </a:extLst>
            </p:cNvPr>
            <p:cNvSpPr/>
            <p:nvPr/>
          </p:nvSpPr>
          <p:spPr>
            <a:xfrm>
              <a:off x="3436219" y="4129339"/>
              <a:ext cx="31282" cy="24463"/>
            </a:xfrm>
            <a:custGeom>
              <a:avLst/>
              <a:gdLst/>
              <a:ahLst/>
              <a:cxnLst/>
              <a:rect l="l" t="t" r="r" b="b"/>
              <a:pathLst>
                <a:path w="1835" h="1435" extrusionOk="0">
                  <a:moveTo>
                    <a:pt x="901" y="0"/>
                  </a:moveTo>
                  <a:cubicBezTo>
                    <a:pt x="0" y="0"/>
                    <a:pt x="0" y="1435"/>
                    <a:pt x="901" y="1435"/>
                  </a:cubicBezTo>
                  <a:cubicBezTo>
                    <a:pt x="1835" y="1435"/>
                    <a:pt x="1835" y="0"/>
                    <a:pt x="901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" name="Google Shape;3040;p45">
              <a:extLst>
                <a:ext uri="{FF2B5EF4-FFF2-40B4-BE49-F238E27FC236}">
                  <a16:creationId xmlns:a16="http://schemas.microsoft.com/office/drawing/2014/main" id="{C7CFD8DE-3E02-BA48-8ADE-1EA34DE4E6BB}"/>
                </a:ext>
              </a:extLst>
            </p:cNvPr>
            <p:cNvSpPr/>
            <p:nvPr/>
          </p:nvSpPr>
          <p:spPr>
            <a:xfrm>
              <a:off x="2003112" y="3378092"/>
              <a:ext cx="2296810" cy="1873742"/>
            </a:xfrm>
            <a:custGeom>
              <a:avLst/>
              <a:gdLst/>
              <a:ahLst/>
              <a:cxnLst/>
              <a:rect l="l" t="t" r="r" b="b"/>
              <a:pathLst>
                <a:path w="134730" h="109913" extrusionOk="0">
                  <a:moveTo>
                    <a:pt x="117618" y="0"/>
                  </a:moveTo>
                  <a:lnTo>
                    <a:pt x="96269" y="267"/>
                  </a:lnTo>
                  <a:lnTo>
                    <a:pt x="70384" y="2169"/>
                  </a:lnTo>
                  <a:cubicBezTo>
                    <a:pt x="70384" y="2169"/>
                    <a:pt x="31356" y="11942"/>
                    <a:pt x="15912" y="17313"/>
                  </a:cubicBezTo>
                  <a:cubicBezTo>
                    <a:pt x="6750" y="20476"/>
                    <a:pt x="11101" y="24658"/>
                    <a:pt x="10367" y="24658"/>
                  </a:cubicBezTo>
                  <a:cubicBezTo>
                    <a:pt x="10350" y="24658"/>
                    <a:pt x="10330" y="24656"/>
                    <a:pt x="10308" y="24651"/>
                  </a:cubicBezTo>
                  <a:lnTo>
                    <a:pt x="0" y="30522"/>
                  </a:lnTo>
                  <a:lnTo>
                    <a:pt x="3503" y="38328"/>
                  </a:lnTo>
                  <a:lnTo>
                    <a:pt x="18080" y="68016"/>
                  </a:lnTo>
                  <a:lnTo>
                    <a:pt x="19514" y="98938"/>
                  </a:lnTo>
                  <a:lnTo>
                    <a:pt x="26519" y="109912"/>
                  </a:lnTo>
                  <a:lnTo>
                    <a:pt x="62879" y="102540"/>
                  </a:lnTo>
                  <a:lnTo>
                    <a:pt x="117951" y="89031"/>
                  </a:lnTo>
                  <a:lnTo>
                    <a:pt x="130927" y="80925"/>
                  </a:lnTo>
                  <a:lnTo>
                    <a:pt x="134730" y="71218"/>
                  </a:lnTo>
                  <a:lnTo>
                    <a:pt x="117618" y="0"/>
                  </a:lnTo>
                  <a:close/>
                </a:path>
              </a:pathLst>
            </a:custGeom>
            <a:solidFill>
              <a:srgbClr val="5ED1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" name="Google Shape;3041;p45">
              <a:extLst>
                <a:ext uri="{FF2B5EF4-FFF2-40B4-BE49-F238E27FC236}">
                  <a16:creationId xmlns:a16="http://schemas.microsoft.com/office/drawing/2014/main" id="{DBF38151-6F75-FD46-A0D3-D947342DFB85}"/>
                </a:ext>
              </a:extLst>
            </p:cNvPr>
            <p:cNvSpPr/>
            <p:nvPr/>
          </p:nvSpPr>
          <p:spPr>
            <a:xfrm>
              <a:off x="3522093" y="4260136"/>
              <a:ext cx="32424" cy="26083"/>
            </a:xfrm>
            <a:custGeom>
              <a:avLst/>
              <a:gdLst/>
              <a:ahLst/>
              <a:cxnLst/>
              <a:rect l="l" t="t" r="r" b="b"/>
              <a:pathLst>
                <a:path w="1902" h="1530" extrusionOk="0">
                  <a:moveTo>
                    <a:pt x="701" y="0"/>
                  </a:moveTo>
                  <a:cubicBezTo>
                    <a:pt x="334" y="0"/>
                    <a:pt x="0" y="334"/>
                    <a:pt x="0" y="734"/>
                  </a:cubicBezTo>
                  <a:cubicBezTo>
                    <a:pt x="0" y="1101"/>
                    <a:pt x="301" y="1401"/>
                    <a:pt x="634" y="1435"/>
                  </a:cubicBezTo>
                  <a:lnTo>
                    <a:pt x="667" y="1435"/>
                  </a:lnTo>
                  <a:cubicBezTo>
                    <a:pt x="701" y="1435"/>
                    <a:pt x="768" y="1435"/>
                    <a:pt x="801" y="1468"/>
                  </a:cubicBezTo>
                  <a:cubicBezTo>
                    <a:pt x="916" y="1491"/>
                    <a:pt x="1015" y="1530"/>
                    <a:pt x="1120" y="1530"/>
                  </a:cubicBezTo>
                  <a:cubicBezTo>
                    <a:pt x="1168" y="1530"/>
                    <a:pt x="1216" y="1522"/>
                    <a:pt x="1268" y="1501"/>
                  </a:cubicBezTo>
                  <a:cubicBezTo>
                    <a:pt x="1835" y="1301"/>
                    <a:pt x="1902" y="567"/>
                    <a:pt x="1435" y="167"/>
                  </a:cubicBezTo>
                  <a:cubicBezTo>
                    <a:pt x="1368" y="134"/>
                    <a:pt x="1335" y="134"/>
                    <a:pt x="1268" y="100"/>
                  </a:cubicBezTo>
                  <a:cubicBezTo>
                    <a:pt x="1134" y="0"/>
                    <a:pt x="968" y="0"/>
                    <a:pt x="801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" name="Google Shape;3042;p45">
              <a:extLst>
                <a:ext uri="{FF2B5EF4-FFF2-40B4-BE49-F238E27FC236}">
                  <a16:creationId xmlns:a16="http://schemas.microsoft.com/office/drawing/2014/main" id="{93A7D078-E5CF-BA41-9419-57E56E72A677}"/>
                </a:ext>
              </a:extLst>
            </p:cNvPr>
            <p:cNvSpPr/>
            <p:nvPr/>
          </p:nvSpPr>
          <p:spPr>
            <a:xfrm>
              <a:off x="2300781" y="3072120"/>
              <a:ext cx="915025" cy="348724"/>
            </a:xfrm>
            <a:custGeom>
              <a:avLst/>
              <a:gdLst/>
              <a:ahLst/>
              <a:cxnLst/>
              <a:rect l="l" t="t" r="r" b="b"/>
              <a:pathLst>
                <a:path w="53675" h="20456" extrusionOk="0">
                  <a:moveTo>
                    <a:pt x="48554" y="7306"/>
                  </a:moveTo>
                  <a:cubicBezTo>
                    <a:pt x="49055" y="7773"/>
                    <a:pt x="49488" y="8307"/>
                    <a:pt x="49822" y="8908"/>
                  </a:cubicBezTo>
                  <a:cubicBezTo>
                    <a:pt x="50456" y="9975"/>
                    <a:pt x="49488" y="10742"/>
                    <a:pt x="48654" y="11209"/>
                  </a:cubicBezTo>
                  <a:cubicBezTo>
                    <a:pt x="48416" y="11339"/>
                    <a:pt x="48121" y="11610"/>
                    <a:pt x="47935" y="11610"/>
                  </a:cubicBezTo>
                  <a:cubicBezTo>
                    <a:pt x="47834" y="11610"/>
                    <a:pt x="47765" y="11531"/>
                    <a:pt x="47754" y="11309"/>
                  </a:cubicBezTo>
                  <a:cubicBezTo>
                    <a:pt x="47654" y="10742"/>
                    <a:pt x="47820" y="10108"/>
                    <a:pt x="47920" y="9541"/>
                  </a:cubicBezTo>
                  <a:cubicBezTo>
                    <a:pt x="48087" y="8774"/>
                    <a:pt x="48287" y="8040"/>
                    <a:pt x="48554" y="7306"/>
                  </a:cubicBezTo>
                  <a:close/>
                  <a:moveTo>
                    <a:pt x="40852" y="0"/>
                  </a:moveTo>
                  <a:cubicBezTo>
                    <a:pt x="40535" y="0"/>
                    <a:pt x="40210" y="191"/>
                    <a:pt x="40115" y="535"/>
                  </a:cubicBezTo>
                  <a:cubicBezTo>
                    <a:pt x="39781" y="1936"/>
                    <a:pt x="39114" y="3137"/>
                    <a:pt x="38247" y="4271"/>
                  </a:cubicBezTo>
                  <a:cubicBezTo>
                    <a:pt x="37813" y="3871"/>
                    <a:pt x="37279" y="3537"/>
                    <a:pt x="36646" y="3270"/>
                  </a:cubicBezTo>
                  <a:cubicBezTo>
                    <a:pt x="36578" y="3242"/>
                    <a:pt x="36511" y="3230"/>
                    <a:pt x="36446" y="3230"/>
                  </a:cubicBezTo>
                  <a:cubicBezTo>
                    <a:pt x="35964" y="3230"/>
                    <a:pt x="35585" y="3922"/>
                    <a:pt x="35878" y="4304"/>
                  </a:cubicBezTo>
                  <a:cubicBezTo>
                    <a:pt x="36279" y="4971"/>
                    <a:pt x="36879" y="5438"/>
                    <a:pt x="37313" y="6106"/>
                  </a:cubicBezTo>
                  <a:cubicBezTo>
                    <a:pt x="37463" y="6315"/>
                    <a:pt x="37747" y="6444"/>
                    <a:pt x="37996" y="6444"/>
                  </a:cubicBezTo>
                  <a:cubicBezTo>
                    <a:pt x="38025" y="6444"/>
                    <a:pt x="38053" y="6443"/>
                    <a:pt x="38080" y="6439"/>
                  </a:cubicBezTo>
                  <a:lnTo>
                    <a:pt x="38080" y="6439"/>
                  </a:lnTo>
                  <a:cubicBezTo>
                    <a:pt x="38814" y="8407"/>
                    <a:pt x="38047" y="11243"/>
                    <a:pt x="37213" y="13077"/>
                  </a:cubicBezTo>
                  <a:cubicBezTo>
                    <a:pt x="34711" y="11743"/>
                    <a:pt x="34111" y="7240"/>
                    <a:pt x="33577" y="4805"/>
                  </a:cubicBezTo>
                  <a:cubicBezTo>
                    <a:pt x="33492" y="4467"/>
                    <a:pt x="33169" y="4292"/>
                    <a:pt x="32857" y="4292"/>
                  </a:cubicBezTo>
                  <a:cubicBezTo>
                    <a:pt x="32552" y="4292"/>
                    <a:pt x="32259" y="4459"/>
                    <a:pt x="32209" y="4805"/>
                  </a:cubicBezTo>
                  <a:cubicBezTo>
                    <a:pt x="31575" y="8240"/>
                    <a:pt x="32209" y="12277"/>
                    <a:pt x="30541" y="15446"/>
                  </a:cubicBezTo>
                  <a:cubicBezTo>
                    <a:pt x="28040" y="13144"/>
                    <a:pt x="27873" y="9275"/>
                    <a:pt x="27873" y="6106"/>
                  </a:cubicBezTo>
                  <a:cubicBezTo>
                    <a:pt x="27873" y="5656"/>
                    <a:pt x="27484" y="5396"/>
                    <a:pt x="27107" y="5396"/>
                  </a:cubicBezTo>
                  <a:cubicBezTo>
                    <a:pt x="26813" y="5396"/>
                    <a:pt x="26526" y="5554"/>
                    <a:pt x="26438" y="5905"/>
                  </a:cubicBezTo>
                  <a:cubicBezTo>
                    <a:pt x="25538" y="9341"/>
                    <a:pt x="25571" y="13978"/>
                    <a:pt x="23036" y="16780"/>
                  </a:cubicBezTo>
                  <a:cubicBezTo>
                    <a:pt x="22651" y="17207"/>
                    <a:pt x="22290" y="17384"/>
                    <a:pt x="21959" y="17384"/>
                  </a:cubicBezTo>
                  <a:cubicBezTo>
                    <a:pt x="20714" y="17384"/>
                    <a:pt x="19885" y="14877"/>
                    <a:pt x="19700" y="13744"/>
                  </a:cubicBezTo>
                  <a:cubicBezTo>
                    <a:pt x="19734" y="13511"/>
                    <a:pt x="19800" y="13311"/>
                    <a:pt x="19867" y="13144"/>
                  </a:cubicBezTo>
                  <a:cubicBezTo>
                    <a:pt x="20401" y="11143"/>
                    <a:pt x="20934" y="8741"/>
                    <a:pt x="20601" y="6639"/>
                  </a:cubicBezTo>
                  <a:cubicBezTo>
                    <a:pt x="20529" y="6282"/>
                    <a:pt x="20247" y="6116"/>
                    <a:pt x="19949" y="6116"/>
                  </a:cubicBezTo>
                  <a:cubicBezTo>
                    <a:pt x="19691" y="6116"/>
                    <a:pt x="19421" y="6240"/>
                    <a:pt x="19267" y="6472"/>
                  </a:cubicBezTo>
                  <a:cubicBezTo>
                    <a:pt x="18066" y="8474"/>
                    <a:pt x="17899" y="11409"/>
                    <a:pt x="18233" y="13744"/>
                  </a:cubicBezTo>
                  <a:cubicBezTo>
                    <a:pt x="17799" y="15179"/>
                    <a:pt x="17098" y="16813"/>
                    <a:pt x="15864" y="17280"/>
                  </a:cubicBezTo>
                  <a:cubicBezTo>
                    <a:pt x="15738" y="17329"/>
                    <a:pt x="15618" y="17352"/>
                    <a:pt x="15504" y="17352"/>
                  </a:cubicBezTo>
                  <a:cubicBezTo>
                    <a:pt x="14053" y="17352"/>
                    <a:pt x="13579" y="13671"/>
                    <a:pt x="13362" y="12744"/>
                  </a:cubicBezTo>
                  <a:cubicBezTo>
                    <a:pt x="12895" y="10942"/>
                    <a:pt x="12629" y="8741"/>
                    <a:pt x="11528" y="7173"/>
                  </a:cubicBezTo>
                  <a:cubicBezTo>
                    <a:pt x="11361" y="6956"/>
                    <a:pt x="11127" y="6848"/>
                    <a:pt x="10894" y="6848"/>
                  </a:cubicBezTo>
                  <a:cubicBezTo>
                    <a:pt x="10660" y="6848"/>
                    <a:pt x="10427" y="6956"/>
                    <a:pt x="10260" y="7173"/>
                  </a:cubicBezTo>
                  <a:cubicBezTo>
                    <a:pt x="8792" y="9174"/>
                    <a:pt x="8392" y="11576"/>
                    <a:pt x="8292" y="13978"/>
                  </a:cubicBezTo>
                  <a:cubicBezTo>
                    <a:pt x="7592" y="11309"/>
                    <a:pt x="6758" y="8674"/>
                    <a:pt x="5056" y="6439"/>
                  </a:cubicBezTo>
                  <a:cubicBezTo>
                    <a:pt x="4874" y="6211"/>
                    <a:pt x="4629" y="6094"/>
                    <a:pt x="4395" y="6094"/>
                  </a:cubicBezTo>
                  <a:cubicBezTo>
                    <a:pt x="4115" y="6094"/>
                    <a:pt x="3849" y="6261"/>
                    <a:pt x="3722" y="6606"/>
                  </a:cubicBezTo>
                  <a:cubicBezTo>
                    <a:pt x="2488" y="9808"/>
                    <a:pt x="887" y="12977"/>
                    <a:pt x="120" y="16313"/>
                  </a:cubicBezTo>
                  <a:cubicBezTo>
                    <a:pt x="1" y="16868"/>
                    <a:pt x="436" y="17223"/>
                    <a:pt x="858" y="17223"/>
                  </a:cubicBezTo>
                  <a:cubicBezTo>
                    <a:pt x="1145" y="17223"/>
                    <a:pt x="1426" y="17058"/>
                    <a:pt x="1521" y="16680"/>
                  </a:cubicBezTo>
                  <a:cubicBezTo>
                    <a:pt x="2154" y="13811"/>
                    <a:pt x="3455" y="11076"/>
                    <a:pt x="4589" y="8307"/>
                  </a:cubicBezTo>
                  <a:cubicBezTo>
                    <a:pt x="6724" y="11810"/>
                    <a:pt x="7191" y="16079"/>
                    <a:pt x="8426" y="19949"/>
                  </a:cubicBezTo>
                  <a:cubicBezTo>
                    <a:pt x="8545" y="20293"/>
                    <a:pt x="8846" y="20456"/>
                    <a:pt x="9141" y="20456"/>
                  </a:cubicBezTo>
                  <a:cubicBezTo>
                    <a:pt x="9504" y="20456"/>
                    <a:pt x="9860" y="20209"/>
                    <a:pt x="9860" y="19749"/>
                  </a:cubicBezTo>
                  <a:cubicBezTo>
                    <a:pt x="9793" y="16246"/>
                    <a:pt x="9259" y="12277"/>
                    <a:pt x="10861" y="9074"/>
                  </a:cubicBezTo>
                  <a:cubicBezTo>
                    <a:pt x="11859" y="12220"/>
                    <a:pt x="12308" y="18766"/>
                    <a:pt x="15417" y="18766"/>
                  </a:cubicBezTo>
                  <a:cubicBezTo>
                    <a:pt x="15737" y="18766"/>
                    <a:pt x="16085" y="18697"/>
                    <a:pt x="16465" y="18548"/>
                  </a:cubicBezTo>
                  <a:cubicBezTo>
                    <a:pt x="17565" y="18114"/>
                    <a:pt x="18299" y="17147"/>
                    <a:pt x="18800" y="16046"/>
                  </a:cubicBezTo>
                  <a:cubicBezTo>
                    <a:pt x="19355" y="17465"/>
                    <a:pt x="20309" y="18741"/>
                    <a:pt x="21873" y="18741"/>
                  </a:cubicBezTo>
                  <a:cubicBezTo>
                    <a:pt x="22001" y="18741"/>
                    <a:pt x="22133" y="18732"/>
                    <a:pt x="22269" y="18715"/>
                  </a:cubicBezTo>
                  <a:cubicBezTo>
                    <a:pt x="24537" y="18381"/>
                    <a:pt x="25471" y="15579"/>
                    <a:pt x="26105" y="13711"/>
                  </a:cubicBezTo>
                  <a:cubicBezTo>
                    <a:pt x="26405" y="12777"/>
                    <a:pt x="26605" y="11910"/>
                    <a:pt x="26805" y="10942"/>
                  </a:cubicBezTo>
                  <a:cubicBezTo>
                    <a:pt x="27272" y="13311"/>
                    <a:pt x="28273" y="15579"/>
                    <a:pt x="30375" y="17080"/>
                  </a:cubicBezTo>
                  <a:cubicBezTo>
                    <a:pt x="30476" y="17151"/>
                    <a:pt x="30587" y="17182"/>
                    <a:pt x="30699" y="17182"/>
                  </a:cubicBezTo>
                  <a:cubicBezTo>
                    <a:pt x="30954" y="17182"/>
                    <a:pt x="31213" y="17022"/>
                    <a:pt x="31375" y="16813"/>
                  </a:cubicBezTo>
                  <a:cubicBezTo>
                    <a:pt x="32876" y="14612"/>
                    <a:pt x="33076" y="11976"/>
                    <a:pt x="33210" y="9308"/>
                  </a:cubicBezTo>
                  <a:cubicBezTo>
                    <a:pt x="33910" y="11710"/>
                    <a:pt x="35111" y="13911"/>
                    <a:pt x="37380" y="14612"/>
                  </a:cubicBezTo>
                  <a:cubicBezTo>
                    <a:pt x="37439" y="14634"/>
                    <a:pt x="37504" y="14645"/>
                    <a:pt x="37572" y="14645"/>
                  </a:cubicBezTo>
                  <a:cubicBezTo>
                    <a:pt x="37809" y="14645"/>
                    <a:pt x="38069" y="14512"/>
                    <a:pt x="38147" y="14278"/>
                  </a:cubicBezTo>
                  <a:cubicBezTo>
                    <a:pt x="39414" y="11710"/>
                    <a:pt x="40448" y="7940"/>
                    <a:pt x="39114" y="5372"/>
                  </a:cubicBezTo>
                  <a:cubicBezTo>
                    <a:pt x="39948" y="4371"/>
                    <a:pt x="40615" y="3304"/>
                    <a:pt x="41082" y="2103"/>
                  </a:cubicBezTo>
                  <a:cubicBezTo>
                    <a:pt x="42050" y="3037"/>
                    <a:pt x="43417" y="3737"/>
                    <a:pt x="44418" y="4371"/>
                  </a:cubicBezTo>
                  <a:cubicBezTo>
                    <a:pt x="45385" y="4971"/>
                    <a:pt x="46453" y="5605"/>
                    <a:pt x="47453" y="6306"/>
                  </a:cubicBezTo>
                  <a:cubicBezTo>
                    <a:pt x="46953" y="7573"/>
                    <a:pt x="46586" y="8874"/>
                    <a:pt x="46419" y="10209"/>
                  </a:cubicBezTo>
                  <a:cubicBezTo>
                    <a:pt x="46286" y="11109"/>
                    <a:pt x="46253" y="12544"/>
                    <a:pt x="47320" y="12910"/>
                  </a:cubicBezTo>
                  <a:cubicBezTo>
                    <a:pt x="47503" y="12980"/>
                    <a:pt x="47693" y="13011"/>
                    <a:pt x="47885" y="13011"/>
                  </a:cubicBezTo>
                  <a:cubicBezTo>
                    <a:pt x="48984" y="13011"/>
                    <a:pt x="50169" y="11991"/>
                    <a:pt x="50822" y="11309"/>
                  </a:cubicBezTo>
                  <a:cubicBezTo>
                    <a:pt x="52624" y="9475"/>
                    <a:pt x="51423" y="7640"/>
                    <a:pt x="49321" y="5939"/>
                  </a:cubicBezTo>
                  <a:cubicBezTo>
                    <a:pt x="49788" y="5538"/>
                    <a:pt x="50456" y="5105"/>
                    <a:pt x="50822" y="4805"/>
                  </a:cubicBezTo>
                  <a:cubicBezTo>
                    <a:pt x="51590" y="4304"/>
                    <a:pt x="52424" y="3704"/>
                    <a:pt x="53157" y="2970"/>
                  </a:cubicBezTo>
                  <a:cubicBezTo>
                    <a:pt x="53675" y="2504"/>
                    <a:pt x="53189" y="1757"/>
                    <a:pt x="52633" y="1757"/>
                  </a:cubicBezTo>
                  <a:cubicBezTo>
                    <a:pt x="52473" y="1757"/>
                    <a:pt x="52306" y="1820"/>
                    <a:pt x="52157" y="1969"/>
                  </a:cubicBezTo>
                  <a:cubicBezTo>
                    <a:pt x="51056" y="3037"/>
                    <a:pt x="49221" y="3971"/>
                    <a:pt x="48154" y="5238"/>
                  </a:cubicBezTo>
                  <a:cubicBezTo>
                    <a:pt x="45452" y="3304"/>
                    <a:pt x="42083" y="1636"/>
                    <a:pt x="41449" y="335"/>
                  </a:cubicBezTo>
                  <a:cubicBezTo>
                    <a:pt x="41321" y="107"/>
                    <a:pt x="41089" y="0"/>
                    <a:pt x="40852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" name="Google Shape;3043;p45">
              <a:extLst>
                <a:ext uri="{FF2B5EF4-FFF2-40B4-BE49-F238E27FC236}">
                  <a16:creationId xmlns:a16="http://schemas.microsoft.com/office/drawing/2014/main" id="{90C3D5EE-F396-6B43-8116-A11DD4710ECF}"/>
                </a:ext>
              </a:extLst>
            </p:cNvPr>
            <p:cNvSpPr/>
            <p:nvPr/>
          </p:nvSpPr>
          <p:spPr>
            <a:xfrm>
              <a:off x="2664360" y="4488468"/>
              <a:ext cx="264015" cy="77413"/>
            </a:xfrm>
            <a:custGeom>
              <a:avLst/>
              <a:gdLst/>
              <a:ahLst/>
              <a:cxnLst/>
              <a:rect l="l" t="t" r="r" b="b"/>
              <a:pathLst>
                <a:path w="15487" h="4541" extrusionOk="0">
                  <a:moveTo>
                    <a:pt x="13912" y="0"/>
                  </a:moveTo>
                  <a:cubicBezTo>
                    <a:pt x="9495" y="0"/>
                    <a:pt x="5031" y="2103"/>
                    <a:pt x="809" y="3119"/>
                  </a:cubicBezTo>
                  <a:cubicBezTo>
                    <a:pt x="1" y="3337"/>
                    <a:pt x="265" y="4540"/>
                    <a:pt x="1034" y="4540"/>
                  </a:cubicBezTo>
                  <a:cubicBezTo>
                    <a:pt x="1090" y="4540"/>
                    <a:pt x="1149" y="4534"/>
                    <a:pt x="1210" y="4520"/>
                  </a:cubicBezTo>
                  <a:cubicBezTo>
                    <a:pt x="5298" y="3498"/>
                    <a:pt x="9723" y="1405"/>
                    <a:pt x="14016" y="1405"/>
                  </a:cubicBezTo>
                  <a:cubicBezTo>
                    <a:pt x="14206" y="1405"/>
                    <a:pt x="14396" y="1410"/>
                    <a:pt x="14586" y="1418"/>
                  </a:cubicBezTo>
                  <a:cubicBezTo>
                    <a:pt x="14596" y="1418"/>
                    <a:pt x="14607" y="1419"/>
                    <a:pt x="14617" y="1419"/>
                  </a:cubicBezTo>
                  <a:cubicBezTo>
                    <a:pt x="15486" y="1419"/>
                    <a:pt x="15476" y="50"/>
                    <a:pt x="14586" y="17"/>
                  </a:cubicBezTo>
                  <a:cubicBezTo>
                    <a:pt x="14361" y="6"/>
                    <a:pt x="14137" y="0"/>
                    <a:pt x="13912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" name="Google Shape;3044;p45">
              <a:extLst>
                <a:ext uri="{FF2B5EF4-FFF2-40B4-BE49-F238E27FC236}">
                  <a16:creationId xmlns:a16="http://schemas.microsoft.com/office/drawing/2014/main" id="{13EE29ED-F04F-0E4A-A8B1-560D3F18E19A}"/>
                </a:ext>
              </a:extLst>
            </p:cNvPr>
            <p:cNvSpPr/>
            <p:nvPr/>
          </p:nvSpPr>
          <p:spPr>
            <a:xfrm>
              <a:off x="2757479" y="3795834"/>
              <a:ext cx="1022441" cy="222180"/>
            </a:xfrm>
            <a:custGeom>
              <a:avLst/>
              <a:gdLst/>
              <a:ahLst/>
              <a:cxnLst/>
              <a:rect l="l" t="t" r="r" b="b"/>
              <a:pathLst>
                <a:path w="59976" h="13033" extrusionOk="0">
                  <a:moveTo>
                    <a:pt x="58881" y="1"/>
                  </a:moveTo>
                  <a:cubicBezTo>
                    <a:pt x="58831" y="1"/>
                    <a:pt x="58779" y="5"/>
                    <a:pt x="58726" y="15"/>
                  </a:cubicBezTo>
                  <a:cubicBezTo>
                    <a:pt x="49286" y="1716"/>
                    <a:pt x="39946" y="3818"/>
                    <a:pt x="30472" y="5619"/>
                  </a:cubicBezTo>
                  <a:cubicBezTo>
                    <a:pt x="20532" y="7487"/>
                    <a:pt x="10358" y="8221"/>
                    <a:pt x="785" y="11623"/>
                  </a:cubicBezTo>
                  <a:cubicBezTo>
                    <a:pt x="0" y="11865"/>
                    <a:pt x="225" y="13033"/>
                    <a:pt x="916" y="13033"/>
                  </a:cubicBezTo>
                  <a:cubicBezTo>
                    <a:pt x="990" y="13033"/>
                    <a:pt x="1068" y="13020"/>
                    <a:pt x="1151" y="12991"/>
                  </a:cubicBezTo>
                  <a:cubicBezTo>
                    <a:pt x="10758" y="9655"/>
                    <a:pt x="20899" y="8821"/>
                    <a:pt x="30839" y="6987"/>
                  </a:cubicBezTo>
                  <a:cubicBezTo>
                    <a:pt x="40279" y="5285"/>
                    <a:pt x="49653" y="3117"/>
                    <a:pt x="59126" y="1383"/>
                  </a:cubicBezTo>
                  <a:cubicBezTo>
                    <a:pt x="59975" y="1225"/>
                    <a:pt x="59698" y="1"/>
                    <a:pt x="58881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" name="Google Shape;3045;p45">
              <a:extLst>
                <a:ext uri="{FF2B5EF4-FFF2-40B4-BE49-F238E27FC236}">
                  <a16:creationId xmlns:a16="http://schemas.microsoft.com/office/drawing/2014/main" id="{A60C01DA-E813-3449-8178-3D1E5884C748}"/>
                </a:ext>
              </a:extLst>
            </p:cNvPr>
            <p:cNvSpPr/>
            <p:nvPr/>
          </p:nvSpPr>
          <p:spPr>
            <a:xfrm>
              <a:off x="2640048" y="3821066"/>
              <a:ext cx="1480797" cy="865553"/>
            </a:xfrm>
            <a:custGeom>
              <a:avLst/>
              <a:gdLst/>
              <a:ahLst/>
              <a:cxnLst/>
              <a:rect l="l" t="t" r="r" b="b"/>
              <a:pathLst>
                <a:path w="86863" h="50773" extrusionOk="0">
                  <a:moveTo>
                    <a:pt x="29255" y="15147"/>
                  </a:moveTo>
                  <a:cubicBezTo>
                    <a:pt x="29755" y="16414"/>
                    <a:pt x="30289" y="17715"/>
                    <a:pt x="30856" y="18983"/>
                  </a:cubicBezTo>
                  <a:cubicBezTo>
                    <a:pt x="30756" y="18983"/>
                    <a:pt x="30722" y="18916"/>
                    <a:pt x="30656" y="18916"/>
                  </a:cubicBezTo>
                  <a:cubicBezTo>
                    <a:pt x="27253" y="19050"/>
                    <a:pt x="24018" y="20884"/>
                    <a:pt x="21182" y="22585"/>
                  </a:cubicBezTo>
                  <a:cubicBezTo>
                    <a:pt x="20415" y="21018"/>
                    <a:pt x="19681" y="19417"/>
                    <a:pt x="19047" y="17749"/>
                  </a:cubicBezTo>
                  <a:cubicBezTo>
                    <a:pt x="22483" y="16981"/>
                    <a:pt x="25852" y="16047"/>
                    <a:pt x="29255" y="15147"/>
                  </a:cubicBezTo>
                  <a:close/>
                  <a:moveTo>
                    <a:pt x="31256" y="19884"/>
                  </a:moveTo>
                  <a:cubicBezTo>
                    <a:pt x="31356" y="20084"/>
                    <a:pt x="31423" y="20317"/>
                    <a:pt x="31556" y="20517"/>
                  </a:cubicBezTo>
                  <a:cubicBezTo>
                    <a:pt x="31256" y="20684"/>
                    <a:pt x="31023" y="20918"/>
                    <a:pt x="30989" y="21184"/>
                  </a:cubicBezTo>
                  <a:cubicBezTo>
                    <a:pt x="30884" y="21119"/>
                    <a:pt x="30770" y="21090"/>
                    <a:pt x="30658" y="21090"/>
                  </a:cubicBezTo>
                  <a:cubicBezTo>
                    <a:pt x="30309" y="21090"/>
                    <a:pt x="29972" y="21373"/>
                    <a:pt x="29922" y="21752"/>
                  </a:cubicBezTo>
                  <a:cubicBezTo>
                    <a:pt x="29855" y="21685"/>
                    <a:pt x="29755" y="21551"/>
                    <a:pt x="29688" y="21485"/>
                  </a:cubicBezTo>
                  <a:cubicBezTo>
                    <a:pt x="29564" y="21319"/>
                    <a:pt x="29401" y="21256"/>
                    <a:pt x="29232" y="21256"/>
                  </a:cubicBezTo>
                  <a:cubicBezTo>
                    <a:pt x="29129" y="21256"/>
                    <a:pt x="29022" y="21280"/>
                    <a:pt x="28921" y="21318"/>
                  </a:cubicBezTo>
                  <a:lnTo>
                    <a:pt x="28888" y="21251"/>
                  </a:lnTo>
                  <a:cubicBezTo>
                    <a:pt x="28762" y="21012"/>
                    <a:pt x="28543" y="20909"/>
                    <a:pt x="28319" y="20909"/>
                  </a:cubicBezTo>
                  <a:cubicBezTo>
                    <a:pt x="27886" y="20909"/>
                    <a:pt x="27433" y="21291"/>
                    <a:pt x="27587" y="21818"/>
                  </a:cubicBezTo>
                  <a:cubicBezTo>
                    <a:pt x="27320" y="21818"/>
                    <a:pt x="26986" y="22018"/>
                    <a:pt x="26886" y="22352"/>
                  </a:cubicBezTo>
                  <a:cubicBezTo>
                    <a:pt x="26853" y="22252"/>
                    <a:pt x="26820" y="22219"/>
                    <a:pt x="26753" y="22152"/>
                  </a:cubicBezTo>
                  <a:cubicBezTo>
                    <a:pt x="26579" y="21915"/>
                    <a:pt x="26347" y="21813"/>
                    <a:pt x="26128" y="21813"/>
                  </a:cubicBezTo>
                  <a:cubicBezTo>
                    <a:pt x="25884" y="21813"/>
                    <a:pt x="25658" y="21941"/>
                    <a:pt x="25552" y="22152"/>
                  </a:cubicBezTo>
                  <a:cubicBezTo>
                    <a:pt x="25152" y="22185"/>
                    <a:pt x="24751" y="22552"/>
                    <a:pt x="24918" y="23019"/>
                  </a:cubicBezTo>
                  <a:lnTo>
                    <a:pt x="25185" y="23753"/>
                  </a:lnTo>
                  <a:cubicBezTo>
                    <a:pt x="25152" y="23753"/>
                    <a:pt x="25152" y="23720"/>
                    <a:pt x="25085" y="23720"/>
                  </a:cubicBezTo>
                  <a:cubicBezTo>
                    <a:pt x="25052" y="23620"/>
                    <a:pt x="25018" y="23586"/>
                    <a:pt x="25018" y="23519"/>
                  </a:cubicBezTo>
                  <a:cubicBezTo>
                    <a:pt x="24894" y="23272"/>
                    <a:pt x="24668" y="23169"/>
                    <a:pt x="24435" y="23169"/>
                  </a:cubicBezTo>
                  <a:cubicBezTo>
                    <a:pt x="23978" y="23169"/>
                    <a:pt x="23496" y="23567"/>
                    <a:pt x="23717" y="24053"/>
                  </a:cubicBezTo>
                  <a:cubicBezTo>
                    <a:pt x="23881" y="24412"/>
                    <a:pt x="24012" y="24772"/>
                    <a:pt x="24174" y="25162"/>
                  </a:cubicBezTo>
                  <a:lnTo>
                    <a:pt x="24174" y="25162"/>
                  </a:lnTo>
                  <a:cubicBezTo>
                    <a:pt x="24169" y="25157"/>
                    <a:pt x="24162" y="25154"/>
                    <a:pt x="24151" y="25154"/>
                  </a:cubicBezTo>
                  <a:cubicBezTo>
                    <a:pt x="24051" y="24987"/>
                    <a:pt x="23884" y="24887"/>
                    <a:pt x="23751" y="24854"/>
                  </a:cubicBezTo>
                  <a:cubicBezTo>
                    <a:pt x="23717" y="24754"/>
                    <a:pt x="23684" y="24687"/>
                    <a:pt x="23584" y="24587"/>
                  </a:cubicBezTo>
                  <a:cubicBezTo>
                    <a:pt x="23426" y="24350"/>
                    <a:pt x="23201" y="24248"/>
                    <a:pt x="22980" y="24248"/>
                  </a:cubicBezTo>
                  <a:cubicBezTo>
                    <a:pt x="22641" y="24248"/>
                    <a:pt x="22310" y="24490"/>
                    <a:pt x="22250" y="24854"/>
                  </a:cubicBezTo>
                  <a:cubicBezTo>
                    <a:pt x="22150" y="24520"/>
                    <a:pt x="21949" y="24220"/>
                    <a:pt x="21816" y="23886"/>
                  </a:cubicBezTo>
                  <a:cubicBezTo>
                    <a:pt x="24485" y="22319"/>
                    <a:pt x="27487" y="20484"/>
                    <a:pt x="30656" y="20351"/>
                  </a:cubicBezTo>
                  <a:cubicBezTo>
                    <a:pt x="30989" y="20351"/>
                    <a:pt x="31189" y="20150"/>
                    <a:pt x="31256" y="19884"/>
                  </a:cubicBezTo>
                  <a:close/>
                  <a:moveTo>
                    <a:pt x="22416" y="28356"/>
                  </a:moveTo>
                  <a:lnTo>
                    <a:pt x="22416" y="28356"/>
                  </a:lnTo>
                  <a:cubicBezTo>
                    <a:pt x="22350" y="28556"/>
                    <a:pt x="22250" y="28823"/>
                    <a:pt x="22183" y="29023"/>
                  </a:cubicBezTo>
                  <a:lnTo>
                    <a:pt x="22150" y="29023"/>
                  </a:lnTo>
                  <a:cubicBezTo>
                    <a:pt x="22150" y="28823"/>
                    <a:pt x="22016" y="28623"/>
                    <a:pt x="21883" y="28523"/>
                  </a:cubicBezTo>
                  <a:cubicBezTo>
                    <a:pt x="22049" y="28490"/>
                    <a:pt x="22250" y="28390"/>
                    <a:pt x="22416" y="28356"/>
                  </a:cubicBezTo>
                  <a:close/>
                  <a:moveTo>
                    <a:pt x="79957" y="1470"/>
                  </a:moveTo>
                  <a:cubicBezTo>
                    <a:pt x="80391" y="6140"/>
                    <a:pt x="80525" y="10877"/>
                    <a:pt x="81492" y="15414"/>
                  </a:cubicBezTo>
                  <a:cubicBezTo>
                    <a:pt x="82459" y="19884"/>
                    <a:pt x="84761" y="23920"/>
                    <a:pt x="85328" y="28490"/>
                  </a:cubicBezTo>
                  <a:cubicBezTo>
                    <a:pt x="84094" y="28690"/>
                    <a:pt x="82826" y="28923"/>
                    <a:pt x="81592" y="29190"/>
                  </a:cubicBezTo>
                  <a:cubicBezTo>
                    <a:pt x="79924" y="20017"/>
                    <a:pt x="77889" y="10877"/>
                    <a:pt x="74987" y="2004"/>
                  </a:cubicBezTo>
                  <a:cubicBezTo>
                    <a:pt x="76622" y="1737"/>
                    <a:pt x="78290" y="1570"/>
                    <a:pt x="79957" y="1470"/>
                  </a:cubicBezTo>
                  <a:close/>
                  <a:moveTo>
                    <a:pt x="73553" y="2238"/>
                  </a:moveTo>
                  <a:cubicBezTo>
                    <a:pt x="76455" y="11144"/>
                    <a:pt x="78523" y="20317"/>
                    <a:pt x="80191" y="29524"/>
                  </a:cubicBezTo>
                  <a:cubicBezTo>
                    <a:pt x="79190" y="29724"/>
                    <a:pt x="78223" y="29991"/>
                    <a:pt x="77222" y="30258"/>
                  </a:cubicBezTo>
                  <a:cubicBezTo>
                    <a:pt x="76522" y="28556"/>
                    <a:pt x="76088" y="26722"/>
                    <a:pt x="75621" y="24920"/>
                  </a:cubicBezTo>
                  <a:cubicBezTo>
                    <a:pt x="75021" y="22519"/>
                    <a:pt x="74253" y="20084"/>
                    <a:pt x="73453" y="17715"/>
                  </a:cubicBezTo>
                  <a:cubicBezTo>
                    <a:pt x="71852" y="12879"/>
                    <a:pt x="70050" y="8075"/>
                    <a:pt x="68850" y="3138"/>
                  </a:cubicBezTo>
                  <a:cubicBezTo>
                    <a:pt x="70384" y="2805"/>
                    <a:pt x="71952" y="2504"/>
                    <a:pt x="73553" y="2238"/>
                  </a:cubicBezTo>
                  <a:close/>
                  <a:moveTo>
                    <a:pt x="17480" y="29991"/>
                  </a:moveTo>
                  <a:lnTo>
                    <a:pt x="17480" y="29991"/>
                  </a:lnTo>
                  <a:cubicBezTo>
                    <a:pt x="17346" y="30158"/>
                    <a:pt x="17346" y="30358"/>
                    <a:pt x="17379" y="30524"/>
                  </a:cubicBezTo>
                  <a:cubicBezTo>
                    <a:pt x="17346" y="30424"/>
                    <a:pt x="17313" y="30391"/>
                    <a:pt x="17246" y="30324"/>
                  </a:cubicBezTo>
                  <a:cubicBezTo>
                    <a:pt x="17179" y="30224"/>
                    <a:pt x="17146" y="30158"/>
                    <a:pt x="17046" y="30091"/>
                  </a:cubicBezTo>
                  <a:cubicBezTo>
                    <a:pt x="17179" y="30057"/>
                    <a:pt x="17346" y="30024"/>
                    <a:pt x="17480" y="29991"/>
                  </a:cubicBezTo>
                  <a:close/>
                  <a:moveTo>
                    <a:pt x="30856" y="30424"/>
                  </a:moveTo>
                  <a:cubicBezTo>
                    <a:pt x="30889" y="30524"/>
                    <a:pt x="30989" y="30658"/>
                    <a:pt x="31023" y="30758"/>
                  </a:cubicBezTo>
                  <a:cubicBezTo>
                    <a:pt x="31056" y="30825"/>
                    <a:pt x="31056" y="30858"/>
                    <a:pt x="31089" y="30891"/>
                  </a:cubicBezTo>
                  <a:cubicBezTo>
                    <a:pt x="30822" y="31025"/>
                    <a:pt x="30489" y="31192"/>
                    <a:pt x="30222" y="31258"/>
                  </a:cubicBezTo>
                  <a:cubicBezTo>
                    <a:pt x="30222" y="31158"/>
                    <a:pt x="30222" y="31058"/>
                    <a:pt x="30189" y="30925"/>
                  </a:cubicBezTo>
                  <a:cubicBezTo>
                    <a:pt x="30422" y="30891"/>
                    <a:pt x="30722" y="30725"/>
                    <a:pt x="30856" y="30424"/>
                  </a:cubicBezTo>
                  <a:close/>
                  <a:moveTo>
                    <a:pt x="67515" y="3472"/>
                  </a:moveTo>
                  <a:cubicBezTo>
                    <a:pt x="68749" y="8409"/>
                    <a:pt x="70551" y="13245"/>
                    <a:pt x="72185" y="18082"/>
                  </a:cubicBezTo>
                  <a:cubicBezTo>
                    <a:pt x="72952" y="20484"/>
                    <a:pt x="73686" y="22886"/>
                    <a:pt x="74353" y="25321"/>
                  </a:cubicBezTo>
                  <a:cubicBezTo>
                    <a:pt x="74787" y="27089"/>
                    <a:pt x="75221" y="28890"/>
                    <a:pt x="75921" y="30591"/>
                  </a:cubicBezTo>
                  <a:cubicBezTo>
                    <a:pt x="74787" y="30925"/>
                    <a:pt x="73720" y="31225"/>
                    <a:pt x="72686" y="31559"/>
                  </a:cubicBezTo>
                  <a:cubicBezTo>
                    <a:pt x="70784" y="22185"/>
                    <a:pt x="66048" y="13646"/>
                    <a:pt x="63612" y="4406"/>
                  </a:cubicBezTo>
                  <a:cubicBezTo>
                    <a:pt x="64913" y="4072"/>
                    <a:pt x="66214" y="3739"/>
                    <a:pt x="67515" y="3472"/>
                  </a:cubicBezTo>
                  <a:close/>
                  <a:moveTo>
                    <a:pt x="27053" y="31925"/>
                  </a:moveTo>
                  <a:cubicBezTo>
                    <a:pt x="27086" y="32026"/>
                    <a:pt x="27153" y="32159"/>
                    <a:pt x="27186" y="32226"/>
                  </a:cubicBezTo>
                  <a:cubicBezTo>
                    <a:pt x="26886" y="32326"/>
                    <a:pt x="26553" y="32392"/>
                    <a:pt x="26252" y="32493"/>
                  </a:cubicBezTo>
                  <a:cubicBezTo>
                    <a:pt x="26386" y="32426"/>
                    <a:pt x="26486" y="32392"/>
                    <a:pt x="26586" y="32292"/>
                  </a:cubicBezTo>
                  <a:cubicBezTo>
                    <a:pt x="26820" y="32259"/>
                    <a:pt x="26986" y="32092"/>
                    <a:pt x="27053" y="31925"/>
                  </a:cubicBezTo>
                  <a:close/>
                  <a:moveTo>
                    <a:pt x="25685" y="32392"/>
                  </a:moveTo>
                  <a:cubicBezTo>
                    <a:pt x="25797" y="32481"/>
                    <a:pt x="25923" y="32511"/>
                    <a:pt x="26044" y="32511"/>
                  </a:cubicBezTo>
                  <a:cubicBezTo>
                    <a:pt x="26096" y="32511"/>
                    <a:pt x="26147" y="32506"/>
                    <a:pt x="26196" y="32497"/>
                  </a:cubicBezTo>
                  <a:lnTo>
                    <a:pt x="26196" y="32497"/>
                  </a:lnTo>
                  <a:cubicBezTo>
                    <a:pt x="25668" y="32597"/>
                    <a:pt x="25077" y="32761"/>
                    <a:pt x="24518" y="32859"/>
                  </a:cubicBezTo>
                  <a:cubicBezTo>
                    <a:pt x="24885" y="32726"/>
                    <a:pt x="25318" y="32559"/>
                    <a:pt x="25685" y="32392"/>
                  </a:cubicBezTo>
                  <a:close/>
                  <a:moveTo>
                    <a:pt x="18547" y="33427"/>
                  </a:moveTo>
                  <a:cubicBezTo>
                    <a:pt x="18647" y="33593"/>
                    <a:pt x="18814" y="33693"/>
                    <a:pt x="18981" y="33693"/>
                  </a:cubicBezTo>
                  <a:cubicBezTo>
                    <a:pt x="18881" y="33693"/>
                    <a:pt x="18814" y="33693"/>
                    <a:pt x="18714" y="33727"/>
                  </a:cubicBezTo>
                  <a:cubicBezTo>
                    <a:pt x="18547" y="33727"/>
                    <a:pt x="18380" y="33827"/>
                    <a:pt x="18313" y="33894"/>
                  </a:cubicBezTo>
                  <a:cubicBezTo>
                    <a:pt x="18247" y="33760"/>
                    <a:pt x="18180" y="33593"/>
                    <a:pt x="18147" y="33493"/>
                  </a:cubicBezTo>
                  <a:cubicBezTo>
                    <a:pt x="18247" y="33493"/>
                    <a:pt x="18414" y="33493"/>
                    <a:pt x="18547" y="33427"/>
                  </a:cubicBezTo>
                  <a:close/>
                  <a:moveTo>
                    <a:pt x="34458" y="38697"/>
                  </a:moveTo>
                  <a:lnTo>
                    <a:pt x="34358" y="38830"/>
                  </a:lnTo>
                  <a:cubicBezTo>
                    <a:pt x="34225" y="38830"/>
                    <a:pt x="34091" y="38897"/>
                    <a:pt x="33991" y="38997"/>
                  </a:cubicBezTo>
                  <a:cubicBezTo>
                    <a:pt x="33925" y="38931"/>
                    <a:pt x="33891" y="38897"/>
                    <a:pt x="33858" y="38897"/>
                  </a:cubicBezTo>
                  <a:cubicBezTo>
                    <a:pt x="34058" y="38830"/>
                    <a:pt x="34258" y="38764"/>
                    <a:pt x="34458" y="38697"/>
                  </a:cubicBezTo>
                  <a:close/>
                  <a:moveTo>
                    <a:pt x="38795" y="37963"/>
                  </a:moveTo>
                  <a:cubicBezTo>
                    <a:pt x="38962" y="38430"/>
                    <a:pt x="39128" y="38864"/>
                    <a:pt x="39262" y="39297"/>
                  </a:cubicBezTo>
                  <a:cubicBezTo>
                    <a:pt x="39162" y="39231"/>
                    <a:pt x="39062" y="39231"/>
                    <a:pt x="39028" y="39231"/>
                  </a:cubicBezTo>
                  <a:lnTo>
                    <a:pt x="38628" y="38497"/>
                  </a:lnTo>
                  <a:cubicBezTo>
                    <a:pt x="38522" y="38224"/>
                    <a:pt x="38320" y="38110"/>
                    <a:pt x="38105" y="38110"/>
                  </a:cubicBezTo>
                  <a:cubicBezTo>
                    <a:pt x="37848" y="38110"/>
                    <a:pt x="37573" y="38275"/>
                    <a:pt x="37427" y="38530"/>
                  </a:cubicBezTo>
                  <a:cubicBezTo>
                    <a:pt x="37360" y="38530"/>
                    <a:pt x="37294" y="38564"/>
                    <a:pt x="37227" y="38564"/>
                  </a:cubicBezTo>
                  <a:cubicBezTo>
                    <a:pt x="37194" y="38464"/>
                    <a:pt x="37094" y="38397"/>
                    <a:pt x="37060" y="38330"/>
                  </a:cubicBezTo>
                  <a:cubicBezTo>
                    <a:pt x="37027" y="38230"/>
                    <a:pt x="36960" y="38197"/>
                    <a:pt x="36893" y="38130"/>
                  </a:cubicBezTo>
                  <a:cubicBezTo>
                    <a:pt x="37527" y="38063"/>
                    <a:pt x="38128" y="37963"/>
                    <a:pt x="38761" y="37963"/>
                  </a:cubicBezTo>
                  <a:close/>
                  <a:moveTo>
                    <a:pt x="62178" y="4839"/>
                  </a:moveTo>
                  <a:cubicBezTo>
                    <a:pt x="64580" y="14079"/>
                    <a:pt x="69350" y="22652"/>
                    <a:pt x="71251" y="32059"/>
                  </a:cubicBezTo>
                  <a:cubicBezTo>
                    <a:pt x="69617" y="32526"/>
                    <a:pt x="67916" y="33093"/>
                    <a:pt x="66248" y="33660"/>
                  </a:cubicBezTo>
                  <a:cubicBezTo>
                    <a:pt x="59676" y="35828"/>
                    <a:pt x="53038" y="37363"/>
                    <a:pt x="46367" y="39097"/>
                  </a:cubicBezTo>
                  <a:cubicBezTo>
                    <a:pt x="44599" y="39564"/>
                    <a:pt x="42898" y="40031"/>
                    <a:pt x="41163" y="40532"/>
                  </a:cubicBezTo>
                  <a:cubicBezTo>
                    <a:pt x="38261" y="31692"/>
                    <a:pt x="34058" y="23386"/>
                    <a:pt x="30656" y="14747"/>
                  </a:cubicBezTo>
                  <a:cubicBezTo>
                    <a:pt x="34425" y="13679"/>
                    <a:pt x="38194" y="12545"/>
                    <a:pt x="41930" y="11344"/>
                  </a:cubicBezTo>
                  <a:cubicBezTo>
                    <a:pt x="42364" y="11211"/>
                    <a:pt x="42831" y="11044"/>
                    <a:pt x="43231" y="10910"/>
                  </a:cubicBezTo>
                  <a:cubicBezTo>
                    <a:pt x="44399" y="13579"/>
                    <a:pt x="45099" y="16414"/>
                    <a:pt x="46233" y="19083"/>
                  </a:cubicBezTo>
                  <a:cubicBezTo>
                    <a:pt x="45066" y="19350"/>
                    <a:pt x="43932" y="19650"/>
                    <a:pt x="42764" y="19817"/>
                  </a:cubicBezTo>
                  <a:cubicBezTo>
                    <a:pt x="42264" y="19884"/>
                    <a:pt x="42164" y="20484"/>
                    <a:pt x="42364" y="20851"/>
                  </a:cubicBezTo>
                  <a:cubicBezTo>
                    <a:pt x="44899" y="26088"/>
                    <a:pt x="46667" y="31692"/>
                    <a:pt x="48602" y="37163"/>
                  </a:cubicBezTo>
                  <a:cubicBezTo>
                    <a:pt x="48721" y="37506"/>
                    <a:pt x="49012" y="37656"/>
                    <a:pt x="49302" y="37656"/>
                  </a:cubicBezTo>
                  <a:cubicBezTo>
                    <a:pt x="49745" y="37656"/>
                    <a:pt x="50184" y="37306"/>
                    <a:pt x="50003" y="36762"/>
                  </a:cubicBezTo>
                  <a:cubicBezTo>
                    <a:pt x="48068" y="31458"/>
                    <a:pt x="46367" y="26088"/>
                    <a:pt x="43998" y="21018"/>
                  </a:cubicBezTo>
                  <a:cubicBezTo>
                    <a:pt x="45166" y="20818"/>
                    <a:pt x="46267" y="20484"/>
                    <a:pt x="47434" y="20284"/>
                  </a:cubicBezTo>
                  <a:cubicBezTo>
                    <a:pt x="47935" y="20217"/>
                    <a:pt x="48068" y="19650"/>
                    <a:pt x="47868" y="19250"/>
                  </a:cubicBezTo>
                  <a:cubicBezTo>
                    <a:pt x="46534" y="16414"/>
                    <a:pt x="45766" y="13346"/>
                    <a:pt x="44566" y="10477"/>
                  </a:cubicBezTo>
                  <a:cubicBezTo>
                    <a:pt x="48735" y="9076"/>
                    <a:pt x="52905" y="7641"/>
                    <a:pt x="57074" y="6341"/>
                  </a:cubicBezTo>
                  <a:cubicBezTo>
                    <a:pt x="59009" y="15480"/>
                    <a:pt x="62412" y="24220"/>
                    <a:pt x="64513" y="33326"/>
                  </a:cubicBezTo>
                  <a:cubicBezTo>
                    <a:pt x="64593" y="33686"/>
                    <a:pt x="64859" y="33844"/>
                    <a:pt x="65137" y="33844"/>
                  </a:cubicBezTo>
                  <a:cubicBezTo>
                    <a:pt x="65556" y="33844"/>
                    <a:pt x="66001" y="33487"/>
                    <a:pt x="65881" y="32926"/>
                  </a:cubicBezTo>
                  <a:cubicBezTo>
                    <a:pt x="63779" y="23786"/>
                    <a:pt x="60377" y="15047"/>
                    <a:pt x="58409" y="5907"/>
                  </a:cubicBezTo>
                  <a:cubicBezTo>
                    <a:pt x="59676" y="5540"/>
                    <a:pt x="60911" y="5173"/>
                    <a:pt x="62178" y="4839"/>
                  </a:cubicBezTo>
                  <a:close/>
                  <a:moveTo>
                    <a:pt x="36026" y="30925"/>
                  </a:moveTo>
                  <a:cubicBezTo>
                    <a:pt x="36827" y="32826"/>
                    <a:pt x="37561" y="34694"/>
                    <a:pt x="38261" y="36596"/>
                  </a:cubicBezTo>
                  <a:cubicBezTo>
                    <a:pt x="32590" y="36896"/>
                    <a:pt x="27220" y="40231"/>
                    <a:pt x="22049" y="42200"/>
                  </a:cubicBezTo>
                  <a:cubicBezTo>
                    <a:pt x="21149" y="39731"/>
                    <a:pt x="20015" y="37429"/>
                    <a:pt x="18914" y="35161"/>
                  </a:cubicBezTo>
                  <a:cubicBezTo>
                    <a:pt x="22183" y="34861"/>
                    <a:pt x="25352" y="34261"/>
                    <a:pt x="28521" y="33360"/>
                  </a:cubicBezTo>
                  <a:cubicBezTo>
                    <a:pt x="29855" y="32993"/>
                    <a:pt x="31156" y="32493"/>
                    <a:pt x="32424" y="31992"/>
                  </a:cubicBezTo>
                  <a:cubicBezTo>
                    <a:pt x="33253" y="31685"/>
                    <a:pt x="34395" y="31009"/>
                    <a:pt x="35352" y="31009"/>
                  </a:cubicBezTo>
                  <a:cubicBezTo>
                    <a:pt x="35433" y="31009"/>
                    <a:pt x="35514" y="31014"/>
                    <a:pt x="35592" y="31025"/>
                  </a:cubicBezTo>
                  <a:cubicBezTo>
                    <a:pt x="35634" y="31033"/>
                    <a:pt x="35674" y="31037"/>
                    <a:pt x="35712" y="31037"/>
                  </a:cubicBezTo>
                  <a:cubicBezTo>
                    <a:pt x="35826" y="31037"/>
                    <a:pt x="35926" y="31000"/>
                    <a:pt x="36026" y="30925"/>
                  </a:cubicBezTo>
                  <a:close/>
                  <a:moveTo>
                    <a:pt x="33691" y="41899"/>
                  </a:moveTo>
                  <a:cubicBezTo>
                    <a:pt x="33758" y="41966"/>
                    <a:pt x="33825" y="42066"/>
                    <a:pt x="33891" y="42133"/>
                  </a:cubicBezTo>
                  <a:cubicBezTo>
                    <a:pt x="34025" y="42266"/>
                    <a:pt x="34091" y="42366"/>
                    <a:pt x="34225" y="42400"/>
                  </a:cubicBezTo>
                  <a:cubicBezTo>
                    <a:pt x="33491" y="42667"/>
                    <a:pt x="32657" y="42867"/>
                    <a:pt x="31856" y="43067"/>
                  </a:cubicBezTo>
                  <a:cubicBezTo>
                    <a:pt x="31890" y="43033"/>
                    <a:pt x="31923" y="43000"/>
                    <a:pt x="31990" y="42900"/>
                  </a:cubicBezTo>
                  <a:cubicBezTo>
                    <a:pt x="32223" y="42900"/>
                    <a:pt x="32524" y="42733"/>
                    <a:pt x="32690" y="42500"/>
                  </a:cubicBezTo>
                  <a:cubicBezTo>
                    <a:pt x="32772" y="42540"/>
                    <a:pt x="32857" y="42559"/>
                    <a:pt x="32942" y="42559"/>
                  </a:cubicBezTo>
                  <a:cubicBezTo>
                    <a:pt x="33277" y="42559"/>
                    <a:pt x="33611" y="42272"/>
                    <a:pt x="33691" y="41899"/>
                  </a:cubicBezTo>
                  <a:close/>
                  <a:moveTo>
                    <a:pt x="30189" y="42867"/>
                  </a:moveTo>
                  <a:cubicBezTo>
                    <a:pt x="30289" y="43000"/>
                    <a:pt x="30389" y="43100"/>
                    <a:pt x="30522" y="43200"/>
                  </a:cubicBezTo>
                  <a:cubicBezTo>
                    <a:pt x="30589" y="43267"/>
                    <a:pt x="30656" y="43334"/>
                    <a:pt x="30722" y="43367"/>
                  </a:cubicBezTo>
                  <a:cubicBezTo>
                    <a:pt x="30289" y="43500"/>
                    <a:pt x="29888" y="43601"/>
                    <a:pt x="29455" y="43701"/>
                  </a:cubicBezTo>
                  <a:cubicBezTo>
                    <a:pt x="29521" y="43567"/>
                    <a:pt x="29555" y="43400"/>
                    <a:pt x="29555" y="43234"/>
                  </a:cubicBezTo>
                  <a:cubicBezTo>
                    <a:pt x="29788" y="43234"/>
                    <a:pt x="30055" y="43067"/>
                    <a:pt x="30189" y="42867"/>
                  </a:cubicBezTo>
                  <a:close/>
                  <a:moveTo>
                    <a:pt x="28387" y="43867"/>
                  </a:moveTo>
                  <a:cubicBezTo>
                    <a:pt x="28387" y="43901"/>
                    <a:pt x="28421" y="43901"/>
                    <a:pt x="28421" y="43901"/>
                  </a:cubicBezTo>
                  <a:cubicBezTo>
                    <a:pt x="28254" y="44034"/>
                    <a:pt x="28087" y="44068"/>
                    <a:pt x="27987" y="44068"/>
                  </a:cubicBezTo>
                  <a:cubicBezTo>
                    <a:pt x="28020" y="44034"/>
                    <a:pt x="28054" y="44001"/>
                    <a:pt x="28087" y="43901"/>
                  </a:cubicBezTo>
                  <a:cubicBezTo>
                    <a:pt x="28187" y="43901"/>
                    <a:pt x="28321" y="43901"/>
                    <a:pt x="28387" y="43867"/>
                  </a:cubicBezTo>
                  <a:close/>
                  <a:moveTo>
                    <a:pt x="26553" y="44401"/>
                  </a:moveTo>
                  <a:cubicBezTo>
                    <a:pt x="26586" y="44401"/>
                    <a:pt x="26586" y="44434"/>
                    <a:pt x="26653" y="44434"/>
                  </a:cubicBezTo>
                  <a:cubicBezTo>
                    <a:pt x="26519" y="44434"/>
                    <a:pt x="26386" y="44501"/>
                    <a:pt x="26319" y="44535"/>
                  </a:cubicBezTo>
                  <a:cubicBezTo>
                    <a:pt x="25886" y="44601"/>
                    <a:pt x="25485" y="44735"/>
                    <a:pt x="25052" y="44868"/>
                  </a:cubicBezTo>
                  <a:cubicBezTo>
                    <a:pt x="25152" y="44835"/>
                    <a:pt x="25218" y="44735"/>
                    <a:pt x="25252" y="44601"/>
                  </a:cubicBezTo>
                  <a:cubicBezTo>
                    <a:pt x="25325" y="44629"/>
                    <a:pt x="25401" y="44641"/>
                    <a:pt x="25477" y="44641"/>
                  </a:cubicBezTo>
                  <a:cubicBezTo>
                    <a:pt x="25676" y="44641"/>
                    <a:pt x="25874" y="44555"/>
                    <a:pt x="26019" y="44434"/>
                  </a:cubicBezTo>
                  <a:cubicBezTo>
                    <a:pt x="26088" y="44448"/>
                    <a:pt x="26163" y="44456"/>
                    <a:pt x="26239" y="44456"/>
                  </a:cubicBezTo>
                  <a:cubicBezTo>
                    <a:pt x="26346" y="44456"/>
                    <a:pt x="26455" y="44440"/>
                    <a:pt x="26553" y="44401"/>
                  </a:cubicBezTo>
                  <a:close/>
                  <a:moveTo>
                    <a:pt x="24151" y="44868"/>
                  </a:moveTo>
                  <a:cubicBezTo>
                    <a:pt x="24251" y="44935"/>
                    <a:pt x="24384" y="45002"/>
                    <a:pt x="24551" y="45002"/>
                  </a:cubicBezTo>
                  <a:cubicBezTo>
                    <a:pt x="24351" y="45035"/>
                    <a:pt x="24184" y="45102"/>
                    <a:pt x="23984" y="45168"/>
                  </a:cubicBezTo>
                  <a:cubicBezTo>
                    <a:pt x="24018" y="45068"/>
                    <a:pt x="24051" y="45002"/>
                    <a:pt x="24051" y="44901"/>
                  </a:cubicBezTo>
                  <a:cubicBezTo>
                    <a:pt x="24084" y="44901"/>
                    <a:pt x="24084" y="44868"/>
                    <a:pt x="24151" y="44868"/>
                  </a:cubicBezTo>
                  <a:close/>
                  <a:moveTo>
                    <a:pt x="17646" y="18082"/>
                  </a:moveTo>
                  <a:cubicBezTo>
                    <a:pt x="18747" y="21184"/>
                    <a:pt x="20415" y="24020"/>
                    <a:pt x="21582" y="27055"/>
                  </a:cubicBezTo>
                  <a:cubicBezTo>
                    <a:pt x="19648" y="27722"/>
                    <a:pt x="17713" y="28490"/>
                    <a:pt x="15678" y="28890"/>
                  </a:cubicBezTo>
                  <a:cubicBezTo>
                    <a:pt x="15278" y="28990"/>
                    <a:pt x="15044" y="29390"/>
                    <a:pt x="15178" y="29757"/>
                  </a:cubicBezTo>
                  <a:cubicBezTo>
                    <a:pt x="16912" y="35094"/>
                    <a:pt x="20215" y="39798"/>
                    <a:pt x="21516" y="45268"/>
                  </a:cubicBezTo>
                  <a:cubicBezTo>
                    <a:pt x="21549" y="45535"/>
                    <a:pt x="21716" y="45669"/>
                    <a:pt x="21883" y="45735"/>
                  </a:cubicBezTo>
                  <a:cubicBezTo>
                    <a:pt x="17546" y="47270"/>
                    <a:pt x="13243" y="49004"/>
                    <a:pt x="8640" y="49338"/>
                  </a:cubicBezTo>
                  <a:cubicBezTo>
                    <a:pt x="5971" y="40231"/>
                    <a:pt x="5638" y="30591"/>
                    <a:pt x="2636" y="21585"/>
                  </a:cubicBezTo>
                  <a:cubicBezTo>
                    <a:pt x="7639" y="20484"/>
                    <a:pt x="12643" y="19350"/>
                    <a:pt x="17646" y="18082"/>
                  </a:cubicBezTo>
                  <a:close/>
                  <a:moveTo>
                    <a:pt x="80646" y="1"/>
                  </a:moveTo>
                  <a:cubicBezTo>
                    <a:pt x="80628" y="1"/>
                    <a:pt x="80610" y="1"/>
                    <a:pt x="80591" y="3"/>
                  </a:cubicBezTo>
                  <a:cubicBezTo>
                    <a:pt x="74587" y="370"/>
                    <a:pt x="68716" y="1537"/>
                    <a:pt x="62945" y="3072"/>
                  </a:cubicBezTo>
                  <a:cubicBezTo>
                    <a:pt x="62889" y="3055"/>
                    <a:pt x="62828" y="3047"/>
                    <a:pt x="62766" y="3047"/>
                  </a:cubicBezTo>
                  <a:cubicBezTo>
                    <a:pt x="62572" y="3047"/>
                    <a:pt x="62363" y="3128"/>
                    <a:pt x="62211" y="3305"/>
                  </a:cubicBezTo>
                  <a:cubicBezTo>
                    <a:pt x="55440" y="5173"/>
                    <a:pt x="48835" y="7508"/>
                    <a:pt x="42197" y="9710"/>
                  </a:cubicBezTo>
                  <a:cubicBezTo>
                    <a:pt x="29088" y="14046"/>
                    <a:pt x="15578" y="17215"/>
                    <a:pt x="2135" y="20250"/>
                  </a:cubicBezTo>
                  <a:cubicBezTo>
                    <a:pt x="1935" y="19817"/>
                    <a:pt x="1802" y="19350"/>
                    <a:pt x="1568" y="18883"/>
                  </a:cubicBezTo>
                  <a:cubicBezTo>
                    <a:pt x="1434" y="18549"/>
                    <a:pt x="1135" y="18402"/>
                    <a:pt x="845" y="18402"/>
                  </a:cubicBezTo>
                  <a:cubicBezTo>
                    <a:pt x="412" y="18402"/>
                    <a:pt x="1" y="18730"/>
                    <a:pt x="201" y="19250"/>
                  </a:cubicBezTo>
                  <a:cubicBezTo>
                    <a:pt x="367" y="19717"/>
                    <a:pt x="567" y="20184"/>
                    <a:pt x="734" y="20584"/>
                  </a:cubicBezTo>
                  <a:cubicBezTo>
                    <a:pt x="192" y="20903"/>
                    <a:pt x="442" y="21892"/>
                    <a:pt x="1106" y="21892"/>
                  </a:cubicBezTo>
                  <a:cubicBezTo>
                    <a:pt x="1137" y="21892"/>
                    <a:pt x="1169" y="21889"/>
                    <a:pt x="1201" y="21885"/>
                  </a:cubicBezTo>
                  <a:cubicBezTo>
                    <a:pt x="4303" y="31058"/>
                    <a:pt x="4570" y="40932"/>
                    <a:pt x="7406" y="50239"/>
                  </a:cubicBezTo>
                  <a:cubicBezTo>
                    <a:pt x="7506" y="50539"/>
                    <a:pt x="7806" y="50772"/>
                    <a:pt x="8073" y="50772"/>
                  </a:cubicBezTo>
                  <a:cubicBezTo>
                    <a:pt x="14144" y="50505"/>
                    <a:pt x="19848" y="47937"/>
                    <a:pt x="25552" y="46202"/>
                  </a:cubicBezTo>
                  <a:cubicBezTo>
                    <a:pt x="30355" y="44701"/>
                    <a:pt x="35259" y="43434"/>
                    <a:pt x="40196" y="42200"/>
                  </a:cubicBezTo>
                  <a:cubicBezTo>
                    <a:pt x="40326" y="42459"/>
                    <a:pt x="40577" y="42572"/>
                    <a:pt x="40829" y="42572"/>
                  </a:cubicBezTo>
                  <a:cubicBezTo>
                    <a:pt x="41225" y="42572"/>
                    <a:pt x="41625" y="42294"/>
                    <a:pt x="41563" y="41866"/>
                  </a:cubicBezTo>
                  <a:cubicBezTo>
                    <a:pt x="43064" y="41499"/>
                    <a:pt x="44566" y="41065"/>
                    <a:pt x="46067" y="40698"/>
                  </a:cubicBezTo>
                  <a:cubicBezTo>
                    <a:pt x="52738" y="38897"/>
                    <a:pt x="59409" y="37396"/>
                    <a:pt x="65947" y="35261"/>
                  </a:cubicBezTo>
                  <a:cubicBezTo>
                    <a:pt x="72619" y="33060"/>
                    <a:pt x="79290" y="30825"/>
                    <a:pt x="86295" y="29857"/>
                  </a:cubicBezTo>
                  <a:cubicBezTo>
                    <a:pt x="86596" y="29824"/>
                    <a:pt x="86862" y="29424"/>
                    <a:pt x="86862" y="29190"/>
                  </a:cubicBezTo>
                  <a:cubicBezTo>
                    <a:pt x="86395" y="24654"/>
                    <a:pt x="84427" y="20584"/>
                    <a:pt x="83193" y="16248"/>
                  </a:cubicBezTo>
                  <a:cubicBezTo>
                    <a:pt x="81759" y="11311"/>
                    <a:pt x="81859" y="5840"/>
                    <a:pt x="81292" y="703"/>
                  </a:cubicBezTo>
                  <a:cubicBezTo>
                    <a:pt x="81260" y="352"/>
                    <a:pt x="81044" y="1"/>
                    <a:pt x="80646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0" name="Google Shape;3046;p45">
              <a:extLst>
                <a:ext uri="{FF2B5EF4-FFF2-40B4-BE49-F238E27FC236}">
                  <a16:creationId xmlns:a16="http://schemas.microsoft.com/office/drawing/2014/main" id="{05D2A41C-7929-444D-BCD7-BD77E8EBCD07}"/>
                </a:ext>
              </a:extLst>
            </p:cNvPr>
            <p:cNvSpPr/>
            <p:nvPr/>
          </p:nvSpPr>
          <p:spPr>
            <a:xfrm>
              <a:off x="2746006" y="4222271"/>
              <a:ext cx="121532" cy="72418"/>
            </a:xfrm>
            <a:custGeom>
              <a:avLst/>
              <a:gdLst/>
              <a:ahLst/>
              <a:cxnLst/>
              <a:rect l="l" t="t" r="r" b="b"/>
              <a:pathLst>
                <a:path w="7129" h="4248" extrusionOk="0">
                  <a:moveTo>
                    <a:pt x="3926" y="1387"/>
                  </a:moveTo>
                  <a:cubicBezTo>
                    <a:pt x="3859" y="1554"/>
                    <a:pt x="3826" y="1721"/>
                    <a:pt x="3826" y="1888"/>
                  </a:cubicBezTo>
                  <a:cubicBezTo>
                    <a:pt x="3826" y="2155"/>
                    <a:pt x="3959" y="2355"/>
                    <a:pt x="4159" y="2488"/>
                  </a:cubicBezTo>
                  <a:cubicBezTo>
                    <a:pt x="3799" y="2669"/>
                    <a:pt x="3438" y="2784"/>
                    <a:pt x="3078" y="2784"/>
                  </a:cubicBezTo>
                  <a:cubicBezTo>
                    <a:pt x="2704" y="2784"/>
                    <a:pt x="2331" y="2660"/>
                    <a:pt x="1958" y="2355"/>
                  </a:cubicBezTo>
                  <a:cubicBezTo>
                    <a:pt x="2392" y="1721"/>
                    <a:pt x="3159" y="1387"/>
                    <a:pt x="3926" y="1387"/>
                  </a:cubicBezTo>
                  <a:close/>
                  <a:moveTo>
                    <a:pt x="3849" y="0"/>
                  </a:moveTo>
                  <a:cubicBezTo>
                    <a:pt x="2126" y="0"/>
                    <a:pt x="437" y="1152"/>
                    <a:pt x="90" y="3155"/>
                  </a:cubicBezTo>
                  <a:cubicBezTo>
                    <a:pt x="1" y="3713"/>
                    <a:pt x="449" y="4062"/>
                    <a:pt x="855" y="4062"/>
                  </a:cubicBezTo>
                  <a:cubicBezTo>
                    <a:pt x="1056" y="4062"/>
                    <a:pt x="1247" y="3977"/>
                    <a:pt x="1357" y="3789"/>
                  </a:cubicBezTo>
                  <a:cubicBezTo>
                    <a:pt x="1885" y="4111"/>
                    <a:pt x="2406" y="4248"/>
                    <a:pt x="2925" y="4248"/>
                  </a:cubicBezTo>
                  <a:cubicBezTo>
                    <a:pt x="4177" y="4248"/>
                    <a:pt x="5411" y="3451"/>
                    <a:pt x="6661" y="2555"/>
                  </a:cubicBezTo>
                  <a:cubicBezTo>
                    <a:pt x="7095" y="2288"/>
                    <a:pt x="7128" y="1821"/>
                    <a:pt x="6828" y="1454"/>
                  </a:cubicBezTo>
                  <a:cubicBezTo>
                    <a:pt x="6040" y="460"/>
                    <a:pt x="4938" y="0"/>
                    <a:pt x="3849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1" name="Google Shape;3047;p45">
              <a:extLst>
                <a:ext uri="{FF2B5EF4-FFF2-40B4-BE49-F238E27FC236}">
                  <a16:creationId xmlns:a16="http://schemas.microsoft.com/office/drawing/2014/main" id="{2F37CC5D-FBB4-C14A-8787-7D95923090FB}"/>
                </a:ext>
              </a:extLst>
            </p:cNvPr>
            <p:cNvSpPr/>
            <p:nvPr/>
          </p:nvSpPr>
          <p:spPr>
            <a:xfrm>
              <a:off x="3485694" y="4249515"/>
              <a:ext cx="116025" cy="66349"/>
            </a:xfrm>
            <a:custGeom>
              <a:avLst/>
              <a:gdLst/>
              <a:ahLst/>
              <a:cxnLst/>
              <a:rect l="l" t="t" r="r" b="b"/>
              <a:pathLst>
                <a:path w="6806" h="3892" extrusionOk="0">
                  <a:moveTo>
                    <a:pt x="2854" y="1402"/>
                  </a:moveTo>
                  <a:cubicBezTo>
                    <a:pt x="3103" y="1402"/>
                    <a:pt x="3356" y="1474"/>
                    <a:pt x="3603" y="1591"/>
                  </a:cubicBezTo>
                  <a:cubicBezTo>
                    <a:pt x="3470" y="1791"/>
                    <a:pt x="3436" y="2091"/>
                    <a:pt x="3570" y="2358"/>
                  </a:cubicBezTo>
                  <a:cubicBezTo>
                    <a:pt x="3603" y="2391"/>
                    <a:pt x="3603" y="2425"/>
                    <a:pt x="3636" y="2525"/>
                  </a:cubicBezTo>
                  <a:cubicBezTo>
                    <a:pt x="3494" y="2538"/>
                    <a:pt x="3351" y="2546"/>
                    <a:pt x="3211" y="2546"/>
                  </a:cubicBezTo>
                  <a:cubicBezTo>
                    <a:pt x="2659" y="2546"/>
                    <a:pt x="2134" y="2423"/>
                    <a:pt x="1735" y="2024"/>
                  </a:cubicBezTo>
                  <a:cubicBezTo>
                    <a:pt x="2081" y="1577"/>
                    <a:pt x="2464" y="1402"/>
                    <a:pt x="2854" y="1402"/>
                  </a:cubicBezTo>
                  <a:close/>
                  <a:moveTo>
                    <a:pt x="2804" y="0"/>
                  </a:moveTo>
                  <a:cubicBezTo>
                    <a:pt x="1940" y="0"/>
                    <a:pt x="1098" y="412"/>
                    <a:pt x="401" y="1424"/>
                  </a:cubicBezTo>
                  <a:cubicBezTo>
                    <a:pt x="134" y="1624"/>
                    <a:pt x="0" y="1958"/>
                    <a:pt x="234" y="2291"/>
                  </a:cubicBezTo>
                  <a:cubicBezTo>
                    <a:pt x="892" y="3510"/>
                    <a:pt x="2013" y="3892"/>
                    <a:pt x="3220" y="3892"/>
                  </a:cubicBezTo>
                  <a:cubicBezTo>
                    <a:pt x="3665" y="3892"/>
                    <a:pt x="4121" y="3840"/>
                    <a:pt x="4570" y="3759"/>
                  </a:cubicBezTo>
                  <a:cubicBezTo>
                    <a:pt x="4637" y="3759"/>
                    <a:pt x="4771" y="3759"/>
                    <a:pt x="4837" y="3726"/>
                  </a:cubicBezTo>
                  <a:cubicBezTo>
                    <a:pt x="5304" y="3626"/>
                    <a:pt x="5771" y="3492"/>
                    <a:pt x="6172" y="3392"/>
                  </a:cubicBezTo>
                  <a:cubicBezTo>
                    <a:pt x="6739" y="3259"/>
                    <a:pt x="6805" y="2625"/>
                    <a:pt x="6505" y="2225"/>
                  </a:cubicBezTo>
                  <a:cubicBezTo>
                    <a:pt x="5515" y="972"/>
                    <a:pt x="4133" y="0"/>
                    <a:pt x="2804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" name="Google Shape;3048;p45">
              <a:extLst>
                <a:ext uri="{FF2B5EF4-FFF2-40B4-BE49-F238E27FC236}">
                  <a16:creationId xmlns:a16="http://schemas.microsoft.com/office/drawing/2014/main" id="{5402048D-6BC7-0B4D-804C-C24945AA85A4}"/>
                </a:ext>
              </a:extLst>
            </p:cNvPr>
            <p:cNvSpPr/>
            <p:nvPr/>
          </p:nvSpPr>
          <p:spPr>
            <a:xfrm>
              <a:off x="3224918" y="4065254"/>
              <a:ext cx="124293" cy="80959"/>
            </a:xfrm>
            <a:custGeom>
              <a:avLst/>
              <a:gdLst/>
              <a:ahLst/>
              <a:cxnLst/>
              <a:rect l="l" t="t" r="r" b="b"/>
              <a:pathLst>
                <a:path w="7291" h="4749" extrusionOk="0">
                  <a:moveTo>
                    <a:pt x="3572" y="1370"/>
                  </a:moveTo>
                  <a:cubicBezTo>
                    <a:pt x="3677" y="1370"/>
                    <a:pt x="3783" y="1377"/>
                    <a:pt x="3888" y="1391"/>
                  </a:cubicBezTo>
                  <a:cubicBezTo>
                    <a:pt x="3855" y="1491"/>
                    <a:pt x="3855" y="1558"/>
                    <a:pt x="3855" y="1658"/>
                  </a:cubicBezTo>
                  <a:lnTo>
                    <a:pt x="3855" y="2725"/>
                  </a:lnTo>
                  <a:cubicBezTo>
                    <a:pt x="3855" y="2925"/>
                    <a:pt x="3955" y="3159"/>
                    <a:pt x="4088" y="3259"/>
                  </a:cubicBezTo>
                  <a:cubicBezTo>
                    <a:pt x="3900" y="3290"/>
                    <a:pt x="3712" y="3309"/>
                    <a:pt x="3522" y="3309"/>
                  </a:cubicBezTo>
                  <a:cubicBezTo>
                    <a:pt x="3105" y="3309"/>
                    <a:pt x="2678" y="3221"/>
                    <a:pt x="2220" y="2992"/>
                  </a:cubicBezTo>
                  <a:cubicBezTo>
                    <a:pt x="2115" y="2929"/>
                    <a:pt x="1982" y="2905"/>
                    <a:pt x="1857" y="2905"/>
                  </a:cubicBezTo>
                  <a:cubicBezTo>
                    <a:pt x="1784" y="2905"/>
                    <a:pt x="1714" y="2913"/>
                    <a:pt x="1653" y="2925"/>
                  </a:cubicBezTo>
                  <a:cubicBezTo>
                    <a:pt x="1803" y="1880"/>
                    <a:pt x="2673" y="1370"/>
                    <a:pt x="3572" y="1370"/>
                  </a:cubicBezTo>
                  <a:close/>
                  <a:moveTo>
                    <a:pt x="3580" y="0"/>
                  </a:moveTo>
                  <a:cubicBezTo>
                    <a:pt x="1753" y="0"/>
                    <a:pt x="1" y="1220"/>
                    <a:pt x="252" y="3592"/>
                  </a:cubicBezTo>
                  <a:cubicBezTo>
                    <a:pt x="326" y="4056"/>
                    <a:pt x="719" y="4287"/>
                    <a:pt x="1069" y="4287"/>
                  </a:cubicBezTo>
                  <a:cubicBezTo>
                    <a:pt x="1198" y="4287"/>
                    <a:pt x="1321" y="4256"/>
                    <a:pt x="1420" y="4193"/>
                  </a:cubicBezTo>
                  <a:cubicBezTo>
                    <a:pt x="1453" y="4193"/>
                    <a:pt x="1453" y="4226"/>
                    <a:pt x="1520" y="4226"/>
                  </a:cubicBezTo>
                  <a:cubicBezTo>
                    <a:pt x="2216" y="4587"/>
                    <a:pt x="2908" y="4748"/>
                    <a:pt x="3588" y="4748"/>
                  </a:cubicBezTo>
                  <a:cubicBezTo>
                    <a:pt x="4733" y="4748"/>
                    <a:pt x="5844" y="4291"/>
                    <a:pt x="6890" y="3559"/>
                  </a:cubicBezTo>
                  <a:cubicBezTo>
                    <a:pt x="7124" y="3359"/>
                    <a:pt x="7291" y="3059"/>
                    <a:pt x="7224" y="2725"/>
                  </a:cubicBezTo>
                  <a:cubicBezTo>
                    <a:pt x="6762" y="894"/>
                    <a:pt x="5144" y="0"/>
                    <a:pt x="3580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3" name="Google Shape;3049;p45">
              <a:extLst>
                <a:ext uri="{FF2B5EF4-FFF2-40B4-BE49-F238E27FC236}">
                  <a16:creationId xmlns:a16="http://schemas.microsoft.com/office/drawing/2014/main" id="{8F186B8B-3D4E-AA47-AEA6-4A82B9673591}"/>
                </a:ext>
              </a:extLst>
            </p:cNvPr>
            <p:cNvSpPr/>
            <p:nvPr/>
          </p:nvSpPr>
          <p:spPr>
            <a:xfrm>
              <a:off x="2821497" y="4560959"/>
              <a:ext cx="591224" cy="196097"/>
            </a:xfrm>
            <a:custGeom>
              <a:avLst/>
              <a:gdLst/>
              <a:ahLst/>
              <a:cxnLst/>
              <a:rect l="l" t="t" r="r" b="b"/>
              <a:pathLst>
                <a:path w="34681" h="11503" extrusionOk="0">
                  <a:moveTo>
                    <a:pt x="33747" y="0"/>
                  </a:moveTo>
                  <a:cubicBezTo>
                    <a:pt x="33676" y="0"/>
                    <a:pt x="33602" y="11"/>
                    <a:pt x="33522" y="35"/>
                  </a:cubicBezTo>
                  <a:cubicBezTo>
                    <a:pt x="22681" y="3604"/>
                    <a:pt x="11873" y="7273"/>
                    <a:pt x="832" y="10109"/>
                  </a:cubicBezTo>
                  <a:cubicBezTo>
                    <a:pt x="1" y="10293"/>
                    <a:pt x="221" y="11502"/>
                    <a:pt x="996" y="11502"/>
                  </a:cubicBezTo>
                  <a:cubicBezTo>
                    <a:pt x="1060" y="11502"/>
                    <a:pt x="1128" y="11494"/>
                    <a:pt x="1199" y="11476"/>
                  </a:cubicBezTo>
                  <a:cubicBezTo>
                    <a:pt x="12240" y="8641"/>
                    <a:pt x="23048" y="4972"/>
                    <a:pt x="33889" y="1436"/>
                  </a:cubicBezTo>
                  <a:cubicBezTo>
                    <a:pt x="34680" y="1162"/>
                    <a:pt x="34472" y="0"/>
                    <a:pt x="33747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4" name="Google Shape;3050;p45">
              <a:extLst>
                <a:ext uri="{FF2B5EF4-FFF2-40B4-BE49-F238E27FC236}">
                  <a16:creationId xmlns:a16="http://schemas.microsoft.com/office/drawing/2014/main" id="{00889333-CC79-F64B-ACC0-4C198F14FB5C}"/>
                </a:ext>
              </a:extLst>
            </p:cNvPr>
            <p:cNvSpPr/>
            <p:nvPr/>
          </p:nvSpPr>
          <p:spPr>
            <a:xfrm>
              <a:off x="2821787" y="4733969"/>
              <a:ext cx="289688" cy="80226"/>
            </a:xfrm>
            <a:custGeom>
              <a:avLst/>
              <a:gdLst/>
              <a:ahLst/>
              <a:cxnLst/>
              <a:rect l="l" t="t" r="r" b="b"/>
              <a:pathLst>
                <a:path w="16993" h="4706" extrusionOk="0">
                  <a:moveTo>
                    <a:pt x="16026" y="1"/>
                  </a:moveTo>
                  <a:cubicBezTo>
                    <a:pt x="15963" y="1"/>
                    <a:pt x="15896" y="9"/>
                    <a:pt x="15826" y="27"/>
                  </a:cubicBezTo>
                  <a:cubicBezTo>
                    <a:pt x="10856" y="1395"/>
                    <a:pt x="5685" y="1662"/>
                    <a:pt x="815" y="3296"/>
                  </a:cubicBezTo>
                  <a:cubicBezTo>
                    <a:pt x="1" y="3538"/>
                    <a:pt x="250" y="4706"/>
                    <a:pt x="946" y="4706"/>
                  </a:cubicBezTo>
                  <a:cubicBezTo>
                    <a:pt x="1020" y="4706"/>
                    <a:pt x="1099" y="4693"/>
                    <a:pt x="1182" y="4664"/>
                  </a:cubicBezTo>
                  <a:cubicBezTo>
                    <a:pt x="6052" y="3029"/>
                    <a:pt x="11256" y="2829"/>
                    <a:pt x="16193" y="1395"/>
                  </a:cubicBezTo>
                  <a:cubicBezTo>
                    <a:pt x="16992" y="1180"/>
                    <a:pt x="16771" y="1"/>
                    <a:pt x="16026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5" name="Google Shape;3051;p45">
              <a:extLst>
                <a:ext uri="{FF2B5EF4-FFF2-40B4-BE49-F238E27FC236}">
                  <a16:creationId xmlns:a16="http://schemas.microsoft.com/office/drawing/2014/main" id="{73DB499E-DE31-164A-8C46-95DAECD60B62}"/>
                </a:ext>
              </a:extLst>
            </p:cNvPr>
            <p:cNvSpPr/>
            <p:nvPr/>
          </p:nvSpPr>
          <p:spPr>
            <a:xfrm>
              <a:off x="3187411" y="4760343"/>
              <a:ext cx="266146" cy="87982"/>
            </a:xfrm>
            <a:custGeom>
              <a:avLst/>
              <a:gdLst/>
              <a:ahLst/>
              <a:cxnLst/>
              <a:rect l="l" t="t" r="r" b="b"/>
              <a:pathLst>
                <a:path w="15612" h="5161" extrusionOk="0">
                  <a:moveTo>
                    <a:pt x="14540" y="1"/>
                  </a:moveTo>
                  <a:cubicBezTo>
                    <a:pt x="14493" y="1"/>
                    <a:pt x="14445" y="5"/>
                    <a:pt x="14394" y="15"/>
                  </a:cubicBezTo>
                  <a:cubicBezTo>
                    <a:pt x="9724" y="782"/>
                    <a:pt x="5288" y="2350"/>
                    <a:pt x="785" y="3751"/>
                  </a:cubicBezTo>
                  <a:cubicBezTo>
                    <a:pt x="0" y="3992"/>
                    <a:pt x="225" y="5160"/>
                    <a:pt x="916" y="5160"/>
                  </a:cubicBezTo>
                  <a:cubicBezTo>
                    <a:pt x="990" y="5160"/>
                    <a:pt x="1068" y="5147"/>
                    <a:pt x="1151" y="5118"/>
                  </a:cubicBezTo>
                  <a:cubicBezTo>
                    <a:pt x="5655" y="3684"/>
                    <a:pt x="10091" y="2150"/>
                    <a:pt x="14761" y="1416"/>
                  </a:cubicBezTo>
                  <a:cubicBezTo>
                    <a:pt x="15611" y="1258"/>
                    <a:pt x="15332" y="1"/>
                    <a:pt x="14540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" name="Google Shape;3052;p45">
              <a:extLst>
                <a:ext uri="{FF2B5EF4-FFF2-40B4-BE49-F238E27FC236}">
                  <a16:creationId xmlns:a16="http://schemas.microsoft.com/office/drawing/2014/main" id="{0665F226-249F-BD44-8CAC-97EE48EFB273}"/>
                </a:ext>
              </a:extLst>
            </p:cNvPr>
            <p:cNvSpPr/>
            <p:nvPr/>
          </p:nvSpPr>
          <p:spPr>
            <a:xfrm>
              <a:off x="3234619" y="4829731"/>
              <a:ext cx="238818" cy="71565"/>
            </a:xfrm>
            <a:custGeom>
              <a:avLst/>
              <a:gdLst/>
              <a:ahLst/>
              <a:cxnLst/>
              <a:rect l="l" t="t" r="r" b="b"/>
              <a:pathLst>
                <a:path w="14009" h="4198" extrusionOk="0">
                  <a:moveTo>
                    <a:pt x="12942" y="0"/>
                  </a:moveTo>
                  <a:cubicBezTo>
                    <a:pt x="12894" y="0"/>
                    <a:pt x="12844" y="5"/>
                    <a:pt x="12793" y="14"/>
                  </a:cubicBezTo>
                  <a:cubicBezTo>
                    <a:pt x="8790" y="748"/>
                    <a:pt x="4854" y="2049"/>
                    <a:pt x="851" y="2783"/>
                  </a:cubicBezTo>
                  <a:cubicBezTo>
                    <a:pt x="1" y="2940"/>
                    <a:pt x="280" y="4198"/>
                    <a:pt x="1072" y="4198"/>
                  </a:cubicBezTo>
                  <a:cubicBezTo>
                    <a:pt x="1119" y="4198"/>
                    <a:pt x="1167" y="4193"/>
                    <a:pt x="1218" y="4184"/>
                  </a:cubicBezTo>
                  <a:cubicBezTo>
                    <a:pt x="5221" y="3417"/>
                    <a:pt x="9157" y="2116"/>
                    <a:pt x="13160" y="1382"/>
                  </a:cubicBezTo>
                  <a:cubicBezTo>
                    <a:pt x="14009" y="1225"/>
                    <a:pt x="13731" y="0"/>
                    <a:pt x="12942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7" name="Google Shape;3053;p45">
              <a:extLst>
                <a:ext uri="{FF2B5EF4-FFF2-40B4-BE49-F238E27FC236}">
                  <a16:creationId xmlns:a16="http://schemas.microsoft.com/office/drawing/2014/main" id="{05137366-FD27-3A4D-87DF-A81FDB45B45A}"/>
                </a:ext>
              </a:extLst>
            </p:cNvPr>
            <p:cNvSpPr/>
            <p:nvPr/>
          </p:nvSpPr>
          <p:spPr>
            <a:xfrm>
              <a:off x="3520081" y="4476551"/>
              <a:ext cx="221055" cy="91289"/>
            </a:xfrm>
            <a:custGeom>
              <a:avLst/>
              <a:gdLst/>
              <a:ahLst/>
              <a:cxnLst/>
              <a:rect l="l" t="t" r="r" b="b"/>
              <a:pathLst>
                <a:path w="12967" h="5355" extrusionOk="0">
                  <a:moveTo>
                    <a:pt x="11964" y="1"/>
                  </a:moveTo>
                  <a:cubicBezTo>
                    <a:pt x="11847" y="1"/>
                    <a:pt x="11721" y="36"/>
                    <a:pt x="11593" y="116"/>
                  </a:cubicBezTo>
                  <a:cubicBezTo>
                    <a:pt x="8257" y="2150"/>
                    <a:pt x="4088" y="2050"/>
                    <a:pt x="652" y="3985"/>
                  </a:cubicBezTo>
                  <a:cubicBezTo>
                    <a:pt x="1" y="4381"/>
                    <a:pt x="407" y="5354"/>
                    <a:pt x="1034" y="5354"/>
                  </a:cubicBezTo>
                  <a:cubicBezTo>
                    <a:pt x="1146" y="5354"/>
                    <a:pt x="1265" y="5323"/>
                    <a:pt x="1386" y="5253"/>
                  </a:cubicBezTo>
                  <a:cubicBezTo>
                    <a:pt x="4788" y="3318"/>
                    <a:pt x="8958" y="3418"/>
                    <a:pt x="12294" y="1383"/>
                  </a:cubicBezTo>
                  <a:cubicBezTo>
                    <a:pt x="12966" y="963"/>
                    <a:pt x="12579" y="1"/>
                    <a:pt x="11964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8" name="Google Shape;3054;p45">
              <a:extLst>
                <a:ext uri="{FF2B5EF4-FFF2-40B4-BE49-F238E27FC236}">
                  <a16:creationId xmlns:a16="http://schemas.microsoft.com/office/drawing/2014/main" id="{8335DDD0-AFE6-4940-9FB2-69D7DE9591D3}"/>
                </a:ext>
              </a:extLst>
            </p:cNvPr>
            <p:cNvSpPr/>
            <p:nvPr/>
          </p:nvSpPr>
          <p:spPr>
            <a:xfrm>
              <a:off x="3545126" y="4540722"/>
              <a:ext cx="247717" cy="89789"/>
            </a:xfrm>
            <a:custGeom>
              <a:avLst/>
              <a:gdLst/>
              <a:ahLst/>
              <a:cxnLst/>
              <a:rect l="l" t="t" r="r" b="b"/>
              <a:pathLst>
                <a:path w="14531" h="5267" extrusionOk="0">
                  <a:moveTo>
                    <a:pt x="13469" y="1"/>
                  </a:moveTo>
                  <a:cubicBezTo>
                    <a:pt x="13413" y="1"/>
                    <a:pt x="13354" y="7"/>
                    <a:pt x="13293" y="21"/>
                  </a:cubicBezTo>
                  <a:cubicBezTo>
                    <a:pt x="9023" y="1055"/>
                    <a:pt x="4954" y="2623"/>
                    <a:pt x="784" y="3857"/>
                  </a:cubicBezTo>
                  <a:cubicBezTo>
                    <a:pt x="0" y="4098"/>
                    <a:pt x="225" y="5267"/>
                    <a:pt x="916" y="5267"/>
                  </a:cubicBezTo>
                  <a:cubicBezTo>
                    <a:pt x="989" y="5267"/>
                    <a:pt x="1068" y="5253"/>
                    <a:pt x="1151" y="5225"/>
                  </a:cubicBezTo>
                  <a:cubicBezTo>
                    <a:pt x="5321" y="3990"/>
                    <a:pt x="9457" y="2456"/>
                    <a:pt x="13660" y="1389"/>
                  </a:cubicBezTo>
                  <a:cubicBezTo>
                    <a:pt x="14531" y="1202"/>
                    <a:pt x="14242" y="1"/>
                    <a:pt x="13469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9" name="Google Shape;3055;p45">
              <a:extLst>
                <a:ext uri="{FF2B5EF4-FFF2-40B4-BE49-F238E27FC236}">
                  <a16:creationId xmlns:a16="http://schemas.microsoft.com/office/drawing/2014/main" id="{E3308F8F-F56A-9A45-ACC3-2EFD28655AF1}"/>
                </a:ext>
              </a:extLst>
            </p:cNvPr>
            <p:cNvSpPr/>
            <p:nvPr/>
          </p:nvSpPr>
          <p:spPr>
            <a:xfrm>
              <a:off x="3538374" y="4620340"/>
              <a:ext cx="265890" cy="84112"/>
            </a:xfrm>
            <a:custGeom>
              <a:avLst/>
              <a:gdLst/>
              <a:ahLst/>
              <a:cxnLst/>
              <a:rect l="l" t="t" r="r" b="b"/>
              <a:pathLst>
                <a:path w="15597" h="4934" extrusionOk="0">
                  <a:moveTo>
                    <a:pt x="14559" y="1"/>
                  </a:moveTo>
                  <a:cubicBezTo>
                    <a:pt x="14505" y="1"/>
                    <a:pt x="14448" y="7"/>
                    <a:pt x="14390" y="21"/>
                  </a:cubicBezTo>
                  <a:cubicBezTo>
                    <a:pt x="9820" y="1022"/>
                    <a:pt x="5250" y="2056"/>
                    <a:pt x="813" y="3523"/>
                  </a:cubicBezTo>
                  <a:cubicBezTo>
                    <a:pt x="1" y="3794"/>
                    <a:pt x="247" y="4934"/>
                    <a:pt x="940" y="4934"/>
                  </a:cubicBezTo>
                  <a:cubicBezTo>
                    <a:pt x="1015" y="4934"/>
                    <a:pt x="1095" y="4920"/>
                    <a:pt x="1180" y="4891"/>
                  </a:cubicBezTo>
                  <a:cubicBezTo>
                    <a:pt x="5650" y="3490"/>
                    <a:pt x="10220" y="2389"/>
                    <a:pt x="14757" y="1389"/>
                  </a:cubicBezTo>
                  <a:cubicBezTo>
                    <a:pt x="15596" y="1202"/>
                    <a:pt x="15305" y="1"/>
                    <a:pt x="14559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0" name="Google Shape;3056;p45">
              <a:extLst>
                <a:ext uri="{FF2B5EF4-FFF2-40B4-BE49-F238E27FC236}">
                  <a16:creationId xmlns:a16="http://schemas.microsoft.com/office/drawing/2014/main" id="{A5972490-B8E8-C646-A9FD-33AEA48345C1}"/>
                </a:ext>
              </a:extLst>
            </p:cNvPr>
            <p:cNvSpPr/>
            <p:nvPr/>
          </p:nvSpPr>
          <p:spPr>
            <a:xfrm>
              <a:off x="3545501" y="4720432"/>
              <a:ext cx="279272" cy="83396"/>
            </a:xfrm>
            <a:custGeom>
              <a:avLst/>
              <a:gdLst/>
              <a:ahLst/>
              <a:cxnLst/>
              <a:rect l="l" t="t" r="r" b="b"/>
              <a:pathLst>
                <a:path w="16382" h="4892" extrusionOk="0">
                  <a:moveTo>
                    <a:pt x="15348" y="1"/>
                  </a:moveTo>
                  <a:cubicBezTo>
                    <a:pt x="15292" y="1"/>
                    <a:pt x="15234" y="7"/>
                    <a:pt x="15172" y="21"/>
                  </a:cubicBezTo>
                  <a:cubicBezTo>
                    <a:pt x="10336" y="1255"/>
                    <a:pt x="5299" y="1488"/>
                    <a:pt x="729" y="3590"/>
                  </a:cubicBezTo>
                  <a:cubicBezTo>
                    <a:pt x="1" y="3910"/>
                    <a:pt x="442" y="4892"/>
                    <a:pt x="1121" y="4892"/>
                  </a:cubicBezTo>
                  <a:cubicBezTo>
                    <a:pt x="1220" y="4892"/>
                    <a:pt x="1323" y="4871"/>
                    <a:pt x="1429" y="4824"/>
                  </a:cubicBezTo>
                  <a:cubicBezTo>
                    <a:pt x="5899" y="2823"/>
                    <a:pt x="10836" y="2623"/>
                    <a:pt x="15573" y="1422"/>
                  </a:cubicBezTo>
                  <a:cubicBezTo>
                    <a:pt x="16381" y="1204"/>
                    <a:pt x="16117" y="1"/>
                    <a:pt x="15348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1" name="Google Shape;3057;p45">
              <a:extLst>
                <a:ext uri="{FF2B5EF4-FFF2-40B4-BE49-F238E27FC236}">
                  <a16:creationId xmlns:a16="http://schemas.microsoft.com/office/drawing/2014/main" id="{B8636078-396C-694B-8ED8-A136426EC6A3}"/>
                </a:ext>
              </a:extLst>
            </p:cNvPr>
            <p:cNvSpPr/>
            <p:nvPr/>
          </p:nvSpPr>
          <p:spPr>
            <a:xfrm>
              <a:off x="3566198" y="4805999"/>
              <a:ext cx="237421" cy="71412"/>
            </a:xfrm>
            <a:custGeom>
              <a:avLst/>
              <a:gdLst/>
              <a:ahLst/>
              <a:cxnLst/>
              <a:rect l="l" t="t" r="r" b="b"/>
              <a:pathLst>
                <a:path w="13927" h="4189" extrusionOk="0">
                  <a:moveTo>
                    <a:pt x="12754" y="0"/>
                  </a:moveTo>
                  <a:cubicBezTo>
                    <a:pt x="12723" y="0"/>
                    <a:pt x="12690" y="2"/>
                    <a:pt x="12658" y="5"/>
                  </a:cubicBezTo>
                  <a:cubicBezTo>
                    <a:pt x="8688" y="572"/>
                    <a:pt x="4885" y="2174"/>
                    <a:pt x="882" y="2807"/>
                  </a:cubicBezTo>
                  <a:cubicBezTo>
                    <a:pt x="1" y="2933"/>
                    <a:pt x="278" y="4189"/>
                    <a:pt x="1098" y="4189"/>
                  </a:cubicBezTo>
                  <a:cubicBezTo>
                    <a:pt x="1147" y="4189"/>
                    <a:pt x="1197" y="4184"/>
                    <a:pt x="1249" y="4175"/>
                  </a:cubicBezTo>
                  <a:cubicBezTo>
                    <a:pt x="5252" y="3575"/>
                    <a:pt x="9055" y="1940"/>
                    <a:pt x="13058" y="1406"/>
                  </a:cubicBezTo>
                  <a:cubicBezTo>
                    <a:pt x="13927" y="1278"/>
                    <a:pt x="13616" y="0"/>
                    <a:pt x="12754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2" name="Google Shape;3058;p45">
              <a:extLst>
                <a:ext uri="{FF2B5EF4-FFF2-40B4-BE49-F238E27FC236}">
                  <a16:creationId xmlns:a16="http://schemas.microsoft.com/office/drawing/2014/main" id="{CF5AFD3B-1CFA-7649-8445-6324E21F1711}"/>
                </a:ext>
              </a:extLst>
            </p:cNvPr>
            <p:cNvSpPr/>
            <p:nvPr/>
          </p:nvSpPr>
          <p:spPr>
            <a:xfrm>
              <a:off x="2238950" y="4441625"/>
              <a:ext cx="723600" cy="872800"/>
            </a:xfrm>
            <a:custGeom>
              <a:avLst/>
              <a:gdLst/>
              <a:ahLst/>
              <a:cxnLst/>
              <a:rect l="l" t="t" r="r" b="b"/>
              <a:pathLst>
                <a:path w="28944" h="34912" extrusionOk="0">
                  <a:moveTo>
                    <a:pt x="0" y="0"/>
                  </a:moveTo>
                  <a:lnTo>
                    <a:pt x="2984" y="26408"/>
                  </a:lnTo>
                  <a:lnTo>
                    <a:pt x="7013" y="33718"/>
                  </a:lnTo>
                  <a:lnTo>
                    <a:pt x="10295" y="34912"/>
                  </a:lnTo>
                  <a:lnTo>
                    <a:pt x="22380" y="31331"/>
                  </a:lnTo>
                  <a:lnTo>
                    <a:pt x="28944" y="28646"/>
                  </a:lnTo>
                  <a:close/>
                </a:path>
              </a:pathLst>
            </a:custGeom>
            <a:solidFill>
              <a:srgbClr val="5ED1C6"/>
            </a:solidFill>
            <a:ln>
              <a:noFill/>
            </a:ln>
          </p:spPr>
        </p:sp>
        <p:sp>
          <p:nvSpPr>
            <p:cNvPr id="63" name="Google Shape;3059;p45">
              <a:extLst>
                <a:ext uri="{FF2B5EF4-FFF2-40B4-BE49-F238E27FC236}">
                  <a16:creationId xmlns:a16="http://schemas.microsoft.com/office/drawing/2014/main" id="{F4D4FE08-1808-2C45-A237-40FE556C09C4}"/>
                </a:ext>
              </a:extLst>
            </p:cNvPr>
            <p:cNvSpPr/>
            <p:nvPr/>
          </p:nvSpPr>
          <p:spPr>
            <a:xfrm>
              <a:off x="1960627" y="3357412"/>
              <a:ext cx="2363176" cy="1956235"/>
            </a:xfrm>
            <a:custGeom>
              <a:avLst/>
              <a:gdLst/>
              <a:ahLst/>
              <a:cxnLst/>
              <a:rect l="l" t="t" r="r" b="b"/>
              <a:pathLst>
                <a:path w="138623" h="114752" extrusionOk="0">
                  <a:moveTo>
                    <a:pt x="77413" y="4049"/>
                  </a:moveTo>
                  <a:cubicBezTo>
                    <a:pt x="75211" y="4549"/>
                    <a:pt x="73009" y="5049"/>
                    <a:pt x="70774" y="5583"/>
                  </a:cubicBezTo>
                  <a:cubicBezTo>
                    <a:pt x="66905" y="6551"/>
                    <a:pt x="63102" y="7585"/>
                    <a:pt x="59200" y="8385"/>
                  </a:cubicBezTo>
                  <a:cubicBezTo>
                    <a:pt x="59068" y="8412"/>
                    <a:pt x="58957" y="8417"/>
                    <a:pt x="58833" y="8451"/>
                  </a:cubicBezTo>
                  <a:lnTo>
                    <a:pt x="58833" y="8451"/>
                  </a:lnTo>
                  <a:cubicBezTo>
                    <a:pt x="61568" y="7529"/>
                    <a:pt x="64304" y="6641"/>
                    <a:pt x="67072" y="5883"/>
                  </a:cubicBezTo>
                  <a:cubicBezTo>
                    <a:pt x="70441" y="4983"/>
                    <a:pt x="73910" y="4182"/>
                    <a:pt x="77413" y="4049"/>
                  </a:cubicBezTo>
                  <a:close/>
                  <a:moveTo>
                    <a:pt x="128215" y="74399"/>
                  </a:moveTo>
                  <a:lnTo>
                    <a:pt x="128215" y="74399"/>
                  </a:lnTo>
                  <a:cubicBezTo>
                    <a:pt x="128516" y="77301"/>
                    <a:pt x="128082" y="80370"/>
                    <a:pt x="127215" y="83239"/>
                  </a:cubicBezTo>
                  <a:cubicBezTo>
                    <a:pt x="127415" y="82405"/>
                    <a:pt x="127582" y="81538"/>
                    <a:pt x="127682" y="80704"/>
                  </a:cubicBezTo>
                  <a:cubicBezTo>
                    <a:pt x="127815" y="80103"/>
                    <a:pt x="127882" y="79469"/>
                    <a:pt x="127915" y="78902"/>
                  </a:cubicBezTo>
                  <a:cubicBezTo>
                    <a:pt x="128049" y="77468"/>
                    <a:pt x="128082" y="76034"/>
                    <a:pt x="128049" y="74566"/>
                  </a:cubicBezTo>
                  <a:lnTo>
                    <a:pt x="128049" y="74466"/>
                  </a:lnTo>
                  <a:cubicBezTo>
                    <a:pt x="128082" y="74432"/>
                    <a:pt x="128149" y="74432"/>
                    <a:pt x="128215" y="74399"/>
                  </a:cubicBezTo>
                  <a:close/>
                  <a:moveTo>
                    <a:pt x="123646" y="76401"/>
                  </a:moveTo>
                  <a:cubicBezTo>
                    <a:pt x="124146" y="78469"/>
                    <a:pt x="124279" y="80604"/>
                    <a:pt x="124580" y="82738"/>
                  </a:cubicBezTo>
                  <a:lnTo>
                    <a:pt x="124580" y="83205"/>
                  </a:lnTo>
                  <a:cubicBezTo>
                    <a:pt x="124179" y="83372"/>
                    <a:pt x="123879" y="83572"/>
                    <a:pt x="123445" y="83639"/>
                  </a:cubicBezTo>
                  <a:cubicBezTo>
                    <a:pt x="123045" y="83739"/>
                    <a:pt x="122878" y="84139"/>
                    <a:pt x="122945" y="84506"/>
                  </a:cubicBezTo>
                  <a:cubicBezTo>
                    <a:pt x="123112" y="85474"/>
                    <a:pt x="123245" y="86408"/>
                    <a:pt x="123279" y="87342"/>
                  </a:cubicBezTo>
                  <a:lnTo>
                    <a:pt x="123279" y="87408"/>
                  </a:lnTo>
                  <a:cubicBezTo>
                    <a:pt x="120543" y="88876"/>
                    <a:pt x="117541" y="89977"/>
                    <a:pt x="114572" y="90911"/>
                  </a:cubicBezTo>
                  <a:cubicBezTo>
                    <a:pt x="115940" y="87108"/>
                    <a:pt x="115673" y="82939"/>
                    <a:pt x="115807" y="78969"/>
                  </a:cubicBezTo>
                  <a:cubicBezTo>
                    <a:pt x="118475" y="78269"/>
                    <a:pt x="121110" y="77435"/>
                    <a:pt x="123646" y="76401"/>
                  </a:cubicBezTo>
                  <a:close/>
                  <a:moveTo>
                    <a:pt x="108467" y="2539"/>
                  </a:moveTo>
                  <a:cubicBezTo>
                    <a:pt x="112381" y="2539"/>
                    <a:pt x="116284" y="2870"/>
                    <a:pt x="120076" y="3749"/>
                  </a:cubicBezTo>
                  <a:cubicBezTo>
                    <a:pt x="119743" y="14389"/>
                    <a:pt x="122378" y="24864"/>
                    <a:pt x="125280" y="35038"/>
                  </a:cubicBezTo>
                  <a:cubicBezTo>
                    <a:pt x="127982" y="44444"/>
                    <a:pt x="132885" y="53284"/>
                    <a:pt x="134720" y="62958"/>
                  </a:cubicBezTo>
                  <a:cubicBezTo>
                    <a:pt x="136088" y="70196"/>
                    <a:pt x="134954" y="77601"/>
                    <a:pt x="129583" y="82939"/>
                  </a:cubicBezTo>
                  <a:cubicBezTo>
                    <a:pt x="129183" y="83305"/>
                    <a:pt x="128816" y="83639"/>
                    <a:pt x="128449" y="83973"/>
                  </a:cubicBezTo>
                  <a:cubicBezTo>
                    <a:pt x="129583" y="80470"/>
                    <a:pt x="130083" y="76734"/>
                    <a:pt x="129450" y="73132"/>
                  </a:cubicBezTo>
                  <a:cubicBezTo>
                    <a:pt x="129402" y="72821"/>
                    <a:pt x="129080" y="72647"/>
                    <a:pt x="128767" y="72647"/>
                  </a:cubicBezTo>
                  <a:cubicBezTo>
                    <a:pt x="128643" y="72647"/>
                    <a:pt x="128520" y="72674"/>
                    <a:pt x="128416" y="72731"/>
                  </a:cubicBezTo>
                  <a:cubicBezTo>
                    <a:pt x="124146" y="74899"/>
                    <a:pt x="119609" y="76601"/>
                    <a:pt x="114973" y="77768"/>
                  </a:cubicBezTo>
                  <a:cubicBezTo>
                    <a:pt x="114606" y="77868"/>
                    <a:pt x="114439" y="78202"/>
                    <a:pt x="114472" y="78469"/>
                  </a:cubicBezTo>
                  <a:cubicBezTo>
                    <a:pt x="114472" y="78535"/>
                    <a:pt x="114472" y="78569"/>
                    <a:pt x="114439" y="78635"/>
                  </a:cubicBezTo>
                  <a:cubicBezTo>
                    <a:pt x="114272" y="82872"/>
                    <a:pt x="114739" y="87575"/>
                    <a:pt x="112871" y="91478"/>
                  </a:cubicBezTo>
                  <a:cubicBezTo>
                    <a:pt x="112804" y="91478"/>
                    <a:pt x="112738" y="91545"/>
                    <a:pt x="112704" y="91545"/>
                  </a:cubicBezTo>
                  <a:cubicBezTo>
                    <a:pt x="107100" y="93146"/>
                    <a:pt x="101396" y="94213"/>
                    <a:pt x="95726" y="95381"/>
                  </a:cubicBezTo>
                  <a:cubicBezTo>
                    <a:pt x="88520" y="96815"/>
                    <a:pt x="81449" y="98950"/>
                    <a:pt x="74377" y="100885"/>
                  </a:cubicBezTo>
                  <a:cubicBezTo>
                    <a:pt x="69674" y="102152"/>
                    <a:pt x="64904" y="103420"/>
                    <a:pt x="60167" y="104587"/>
                  </a:cubicBezTo>
                  <a:cubicBezTo>
                    <a:pt x="56031" y="105621"/>
                    <a:pt x="51894" y="106555"/>
                    <a:pt x="47858" y="107956"/>
                  </a:cubicBezTo>
                  <a:cubicBezTo>
                    <a:pt x="43688" y="109424"/>
                    <a:pt x="38885" y="111459"/>
                    <a:pt x="34182" y="112126"/>
                  </a:cubicBezTo>
                  <a:cubicBezTo>
                    <a:pt x="35649" y="111092"/>
                    <a:pt x="36850" y="109658"/>
                    <a:pt x="37684" y="108123"/>
                  </a:cubicBezTo>
                  <a:cubicBezTo>
                    <a:pt x="40586" y="102553"/>
                    <a:pt x="40720" y="95548"/>
                    <a:pt x="40653" y="89410"/>
                  </a:cubicBezTo>
                  <a:cubicBezTo>
                    <a:pt x="40553" y="82305"/>
                    <a:pt x="39752" y="75433"/>
                    <a:pt x="38051" y="68562"/>
                  </a:cubicBezTo>
                  <a:cubicBezTo>
                    <a:pt x="35516" y="58354"/>
                    <a:pt x="31546" y="48547"/>
                    <a:pt x="28211" y="38573"/>
                  </a:cubicBezTo>
                  <a:cubicBezTo>
                    <a:pt x="26409" y="33203"/>
                    <a:pt x="24875" y="27766"/>
                    <a:pt x="23841" y="22228"/>
                  </a:cubicBezTo>
                  <a:cubicBezTo>
                    <a:pt x="23841" y="22162"/>
                    <a:pt x="23808" y="22095"/>
                    <a:pt x="23808" y="22062"/>
                  </a:cubicBezTo>
                  <a:cubicBezTo>
                    <a:pt x="30646" y="17158"/>
                    <a:pt x="38918" y="15023"/>
                    <a:pt x="47058" y="13289"/>
                  </a:cubicBezTo>
                  <a:cubicBezTo>
                    <a:pt x="51160" y="12455"/>
                    <a:pt x="55230" y="11754"/>
                    <a:pt x="59366" y="10920"/>
                  </a:cubicBezTo>
                  <a:cubicBezTo>
                    <a:pt x="63269" y="10186"/>
                    <a:pt x="67105" y="9119"/>
                    <a:pt x="71041" y="8185"/>
                  </a:cubicBezTo>
                  <a:cubicBezTo>
                    <a:pt x="79347" y="6084"/>
                    <a:pt x="87753" y="4382"/>
                    <a:pt x="96226" y="3382"/>
                  </a:cubicBezTo>
                  <a:cubicBezTo>
                    <a:pt x="100240" y="2903"/>
                    <a:pt x="104360" y="2539"/>
                    <a:pt x="108467" y="2539"/>
                  </a:cubicBezTo>
                  <a:close/>
                  <a:moveTo>
                    <a:pt x="108540" y="1"/>
                  </a:moveTo>
                  <a:cubicBezTo>
                    <a:pt x="104590" y="1"/>
                    <a:pt x="100630" y="322"/>
                    <a:pt x="96760" y="746"/>
                  </a:cubicBezTo>
                  <a:cubicBezTo>
                    <a:pt x="93224" y="1147"/>
                    <a:pt x="89721" y="1680"/>
                    <a:pt x="86219" y="2314"/>
                  </a:cubicBezTo>
                  <a:cubicBezTo>
                    <a:pt x="82916" y="2714"/>
                    <a:pt x="79581" y="2514"/>
                    <a:pt x="76278" y="2681"/>
                  </a:cubicBezTo>
                  <a:cubicBezTo>
                    <a:pt x="73076" y="2848"/>
                    <a:pt x="69807" y="3682"/>
                    <a:pt x="66738" y="4516"/>
                  </a:cubicBezTo>
                  <a:cubicBezTo>
                    <a:pt x="59867" y="6350"/>
                    <a:pt x="53262" y="8986"/>
                    <a:pt x="46357" y="10653"/>
                  </a:cubicBezTo>
                  <a:cubicBezTo>
                    <a:pt x="34882" y="13422"/>
                    <a:pt x="22040" y="13656"/>
                    <a:pt x="12233" y="20994"/>
                  </a:cubicBezTo>
                  <a:cubicBezTo>
                    <a:pt x="11999" y="21161"/>
                    <a:pt x="11766" y="21495"/>
                    <a:pt x="11899" y="21761"/>
                  </a:cubicBezTo>
                  <a:cubicBezTo>
                    <a:pt x="12233" y="22662"/>
                    <a:pt x="12566" y="23563"/>
                    <a:pt x="12933" y="24430"/>
                  </a:cubicBezTo>
                  <a:lnTo>
                    <a:pt x="12833" y="24430"/>
                  </a:lnTo>
                  <a:cubicBezTo>
                    <a:pt x="11666" y="24530"/>
                    <a:pt x="10698" y="24897"/>
                    <a:pt x="9931" y="25831"/>
                  </a:cubicBezTo>
                  <a:cubicBezTo>
                    <a:pt x="9597" y="26198"/>
                    <a:pt x="9698" y="26665"/>
                    <a:pt x="10064" y="26932"/>
                  </a:cubicBezTo>
                  <a:cubicBezTo>
                    <a:pt x="15602" y="31235"/>
                    <a:pt x="16936" y="38874"/>
                    <a:pt x="19938" y="44845"/>
                  </a:cubicBezTo>
                  <a:cubicBezTo>
                    <a:pt x="20073" y="45104"/>
                    <a:pt x="20286" y="45212"/>
                    <a:pt x="20502" y="45212"/>
                  </a:cubicBezTo>
                  <a:cubicBezTo>
                    <a:pt x="20982" y="45212"/>
                    <a:pt x="21481" y="44685"/>
                    <a:pt x="21206" y="44111"/>
                  </a:cubicBezTo>
                  <a:cubicBezTo>
                    <a:pt x="18204" y="38106"/>
                    <a:pt x="16736" y="30868"/>
                    <a:pt x="11532" y="26265"/>
                  </a:cubicBezTo>
                  <a:cubicBezTo>
                    <a:pt x="11899" y="26031"/>
                    <a:pt x="12333" y="25864"/>
                    <a:pt x="12833" y="25864"/>
                  </a:cubicBezTo>
                  <a:cubicBezTo>
                    <a:pt x="13100" y="25831"/>
                    <a:pt x="13267" y="25698"/>
                    <a:pt x="13400" y="25497"/>
                  </a:cubicBezTo>
                  <a:cubicBezTo>
                    <a:pt x="18003" y="36339"/>
                    <a:pt x="24675" y="46879"/>
                    <a:pt x="24074" y="59021"/>
                  </a:cubicBezTo>
                  <a:cubicBezTo>
                    <a:pt x="24058" y="59472"/>
                    <a:pt x="24400" y="59697"/>
                    <a:pt x="24754" y="59697"/>
                  </a:cubicBezTo>
                  <a:cubicBezTo>
                    <a:pt x="25109" y="59697"/>
                    <a:pt x="25475" y="59472"/>
                    <a:pt x="25509" y="59021"/>
                  </a:cubicBezTo>
                  <a:cubicBezTo>
                    <a:pt x="26176" y="45445"/>
                    <a:pt x="18037" y="34004"/>
                    <a:pt x="13500" y="21761"/>
                  </a:cubicBezTo>
                  <a:cubicBezTo>
                    <a:pt x="19004" y="17859"/>
                    <a:pt x="25409" y="16057"/>
                    <a:pt x="32047" y="14723"/>
                  </a:cubicBezTo>
                  <a:lnTo>
                    <a:pt x="32047" y="14723"/>
                  </a:lnTo>
                  <a:cubicBezTo>
                    <a:pt x="28711" y="16024"/>
                    <a:pt x="25509" y="17658"/>
                    <a:pt x="22573" y="19727"/>
                  </a:cubicBezTo>
                  <a:lnTo>
                    <a:pt x="22340" y="19993"/>
                  </a:lnTo>
                  <a:cubicBezTo>
                    <a:pt x="20439" y="20761"/>
                    <a:pt x="18571" y="21661"/>
                    <a:pt x="16903" y="22829"/>
                  </a:cubicBezTo>
                  <a:cubicBezTo>
                    <a:pt x="16569" y="23062"/>
                    <a:pt x="16436" y="23396"/>
                    <a:pt x="16669" y="23763"/>
                  </a:cubicBezTo>
                  <a:cubicBezTo>
                    <a:pt x="20872" y="32769"/>
                    <a:pt x="24441" y="42043"/>
                    <a:pt x="27010" y="51616"/>
                  </a:cubicBezTo>
                  <a:cubicBezTo>
                    <a:pt x="28845" y="58688"/>
                    <a:pt x="29912" y="65860"/>
                    <a:pt x="31213" y="72965"/>
                  </a:cubicBezTo>
                  <a:cubicBezTo>
                    <a:pt x="32347" y="79303"/>
                    <a:pt x="33381" y="85707"/>
                    <a:pt x="33281" y="92145"/>
                  </a:cubicBezTo>
                  <a:cubicBezTo>
                    <a:pt x="33214" y="96882"/>
                    <a:pt x="32514" y="102819"/>
                    <a:pt x="28411" y="105722"/>
                  </a:cubicBezTo>
                  <a:cubicBezTo>
                    <a:pt x="28411" y="105722"/>
                    <a:pt x="28411" y="105655"/>
                    <a:pt x="28378" y="105655"/>
                  </a:cubicBezTo>
                  <a:cubicBezTo>
                    <a:pt x="28444" y="105588"/>
                    <a:pt x="28544" y="105488"/>
                    <a:pt x="28578" y="105321"/>
                  </a:cubicBezTo>
                  <a:cubicBezTo>
                    <a:pt x="30713" y="98483"/>
                    <a:pt x="31180" y="91144"/>
                    <a:pt x="31046" y="84039"/>
                  </a:cubicBezTo>
                  <a:cubicBezTo>
                    <a:pt x="30913" y="77068"/>
                    <a:pt x="30179" y="69863"/>
                    <a:pt x="27911" y="63258"/>
                  </a:cubicBezTo>
                  <a:cubicBezTo>
                    <a:pt x="27791" y="62912"/>
                    <a:pt x="27502" y="62762"/>
                    <a:pt x="27216" y="62762"/>
                  </a:cubicBezTo>
                  <a:cubicBezTo>
                    <a:pt x="26785" y="62762"/>
                    <a:pt x="26362" y="63103"/>
                    <a:pt x="26543" y="63625"/>
                  </a:cubicBezTo>
                  <a:cubicBezTo>
                    <a:pt x="28778" y="70129"/>
                    <a:pt x="29445" y="77201"/>
                    <a:pt x="29612" y="84039"/>
                  </a:cubicBezTo>
                  <a:cubicBezTo>
                    <a:pt x="29745" y="89743"/>
                    <a:pt x="29445" y="95614"/>
                    <a:pt x="28211" y="101252"/>
                  </a:cubicBezTo>
                  <a:cubicBezTo>
                    <a:pt x="28211" y="100985"/>
                    <a:pt x="28211" y="100718"/>
                    <a:pt x="28177" y="100451"/>
                  </a:cubicBezTo>
                  <a:cubicBezTo>
                    <a:pt x="28077" y="98717"/>
                    <a:pt x="28077" y="96982"/>
                    <a:pt x="28044" y="95247"/>
                  </a:cubicBezTo>
                  <a:cubicBezTo>
                    <a:pt x="28044" y="91978"/>
                    <a:pt x="28077" y="88709"/>
                    <a:pt x="28011" y="85440"/>
                  </a:cubicBezTo>
                  <a:cubicBezTo>
                    <a:pt x="27877" y="79536"/>
                    <a:pt x="26843" y="73865"/>
                    <a:pt x="25709" y="68061"/>
                  </a:cubicBezTo>
                  <a:cubicBezTo>
                    <a:pt x="23908" y="58688"/>
                    <a:pt x="22407" y="47947"/>
                    <a:pt x="15902" y="40508"/>
                  </a:cubicBezTo>
                  <a:cubicBezTo>
                    <a:pt x="15759" y="40333"/>
                    <a:pt x="15591" y="40261"/>
                    <a:pt x="15427" y="40261"/>
                  </a:cubicBezTo>
                  <a:cubicBezTo>
                    <a:pt x="14903" y="40261"/>
                    <a:pt x="14419" y="41001"/>
                    <a:pt x="14901" y="41509"/>
                  </a:cubicBezTo>
                  <a:cubicBezTo>
                    <a:pt x="21406" y="48948"/>
                    <a:pt x="22707" y="60022"/>
                    <a:pt x="24541" y="69362"/>
                  </a:cubicBezTo>
                  <a:cubicBezTo>
                    <a:pt x="25709" y="75400"/>
                    <a:pt x="26543" y="81237"/>
                    <a:pt x="26610" y="87408"/>
                  </a:cubicBezTo>
                  <a:cubicBezTo>
                    <a:pt x="26676" y="90444"/>
                    <a:pt x="26610" y="93479"/>
                    <a:pt x="26610" y="96548"/>
                  </a:cubicBezTo>
                  <a:cubicBezTo>
                    <a:pt x="26610" y="98049"/>
                    <a:pt x="26676" y="99584"/>
                    <a:pt x="26743" y="101085"/>
                  </a:cubicBezTo>
                  <a:cubicBezTo>
                    <a:pt x="26776" y="101752"/>
                    <a:pt x="26776" y="102486"/>
                    <a:pt x="26843" y="103220"/>
                  </a:cubicBezTo>
                  <a:cubicBezTo>
                    <a:pt x="24742" y="99050"/>
                    <a:pt x="24508" y="93946"/>
                    <a:pt x="24441" y="89376"/>
                  </a:cubicBezTo>
                  <a:cubicBezTo>
                    <a:pt x="24375" y="82939"/>
                    <a:pt x="24708" y="76734"/>
                    <a:pt x="23507" y="70363"/>
                  </a:cubicBezTo>
                  <a:cubicBezTo>
                    <a:pt x="22073" y="62591"/>
                    <a:pt x="19371" y="55085"/>
                    <a:pt x="16502" y="47780"/>
                  </a:cubicBezTo>
                  <a:cubicBezTo>
                    <a:pt x="15235" y="44678"/>
                    <a:pt x="14001" y="41542"/>
                    <a:pt x="12333" y="38607"/>
                  </a:cubicBezTo>
                  <a:cubicBezTo>
                    <a:pt x="11566" y="37273"/>
                    <a:pt x="10632" y="36038"/>
                    <a:pt x="9564" y="34904"/>
                  </a:cubicBezTo>
                  <a:cubicBezTo>
                    <a:pt x="9331" y="34671"/>
                    <a:pt x="9064" y="34404"/>
                    <a:pt x="8764" y="34170"/>
                  </a:cubicBezTo>
                  <a:cubicBezTo>
                    <a:pt x="9264" y="33703"/>
                    <a:pt x="9698" y="33203"/>
                    <a:pt x="10165" y="32703"/>
                  </a:cubicBezTo>
                  <a:cubicBezTo>
                    <a:pt x="10732" y="33603"/>
                    <a:pt x="11165" y="34604"/>
                    <a:pt x="11399" y="35671"/>
                  </a:cubicBezTo>
                  <a:cubicBezTo>
                    <a:pt x="11479" y="36031"/>
                    <a:pt x="11750" y="36189"/>
                    <a:pt x="12032" y="36189"/>
                  </a:cubicBezTo>
                  <a:cubicBezTo>
                    <a:pt x="12457" y="36189"/>
                    <a:pt x="12907" y="35832"/>
                    <a:pt x="12766" y="35271"/>
                  </a:cubicBezTo>
                  <a:cubicBezTo>
                    <a:pt x="12166" y="32603"/>
                    <a:pt x="10498" y="30201"/>
                    <a:pt x="8196" y="28666"/>
                  </a:cubicBezTo>
                  <a:cubicBezTo>
                    <a:pt x="8096" y="28600"/>
                    <a:pt x="7971" y="28566"/>
                    <a:pt x="7846" y="28566"/>
                  </a:cubicBezTo>
                  <a:cubicBezTo>
                    <a:pt x="7721" y="28566"/>
                    <a:pt x="7596" y="28600"/>
                    <a:pt x="7496" y="28666"/>
                  </a:cubicBezTo>
                  <a:cubicBezTo>
                    <a:pt x="6062" y="29534"/>
                    <a:pt x="4761" y="30568"/>
                    <a:pt x="3526" y="31602"/>
                  </a:cubicBezTo>
                  <a:cubicBezTo>
                    <a:pt x="2978" y="32072"/>
                    <a:pt x="3473" y="32788"/>
                    <a:pt x="4049" y="32788"/>
                  </a:cubicBezTo>
                  <a:cubicBezTo>
                    <a:pt x="4209" y="32788"/>
                    <a:pt x="4375" y="32733"/>
                    <a:pt x="4527" y="32603"/>
                  </a:cubicBezTo>
                  <a:cubicBezTo>
                    <a:pt x="5595" y="31735"/>
                    <a:pt x="6695" y="30901"/>
                    <a:pt x="7830" y="30167"/>
                  </a:cubicBezTo>
                  <a:cubicBezTo>
                    <a:pt x="8363" y="30568"/>
                    <a:pt x="8864" y="31035"/>
                    <a:pt x="9331" y="31568"/>
                  </a:cubicBezTo>
                  <a:cubicBezTo>
                    <a:pt x="9264" y="31602"/>
                    <a:pt x="9231" y="31602"/>
                    <a:pt x="9231" y="31669"/>
                  </a:cubicBezTo>
                  <a:cubicBezTo>
                    <a:pt x="8830" y="32069"/>
                    <a:pt x="8430" y="32536"/>
                    <a:pt x="8030" y="32936"/>
                  </a:cubicBezTo>
                  <a:cubicBezTo>
                    <a:pt x="7729" y="33270"/>
                    <a:pt x="7096" y="33537"/>
                    <a:pt x="7096" y="34037"/>
                  </a:cubicBezTo>
                  <a:cubicBezTo>
                    <a:pt x="7096" y="35104"/>
                    <a:pt x="8663" y="36005"/>
                    <a:pt x="9331" y="36739"/>
                  </a:cubicBezTo>
                  <a:cubicBezTo>
                    <a:pt x="11832" y="39608"/>
                    <a:pt x="13267" y="43544"/>
                    <a:pt x="14668" y="47046"/>
                  </a:cubicBezTo>
                  <a:cubicBezTo>
                    <a:pt x="17737" y="54718"/>
                    <a:pt x="20539" y="62591"/>
                    <a:pt x="22106" y="70730"/>
                  </a:cubicBezTo>
                  <a:cubicBezTo>
                    <a:pt x="23407" y="77435"/>
                    <a:pt x="22874" y="84106"/>
                    <a:pt x="23040" y="90911"/>
                  </a:cubicBezTo>
                  <a:cubicBezTo>
                    <a:pt x="23174" y="96281"/>
                    <a:pt x="23841" y="102052"/>
                    <a:pt x="27177" y="106422"/>
                  </a:cubicBezTo>
                  <a:cubicBezTo>
                    <a:pt x="26457" y="106768"/>
                    <a:pt x="26905" y="107735"/>
                    <a:pt x="27557" y="107735"/>
                  </a:cubicBezTo>
                  <a:cubicBezTo>
                    <a:pt x="27660" y="107735"/>
                    <a:pt x="27768" y="107711"/>
                    <a:pt x="27877" y="107656"/>
                  </a:cubicBezTo>
                  <a:cubicBezTo>
                    <a:pt x="27944" y="107623"/>
                    <a:pt x="28011" y="107590"/>
                    <a:pt x="28077" y="107556"/>
                  </a:cubicBezTo>
                  <a:cubicBezTo>
                    <a:pt x="28219" y="107707"/>
                    <a:pt x="28383" y="107771"/>
                    <a:pt x="28542" y="107771"/>
                  </a:cubicBezTo>
                  <a:cubicBezTo>
                    <a:pt x="28982" y="107771"/>
                    <a:pt x="29392" y="107287"/>
                    <a:pt x="29245" y="106822"/>
                  </a:cubicBezTo>
                  <a:cubicBezTo>
                    <a:pt x="33181" y="104054"/>
                    <a:pt x="34282" y="98750"/>
                    <a:pt x="34582" y="94113"/>
                  </a:cubicBezTo>
                  <a:cubicBezTo>
                    <a:pt x="35049" y="87408"/>
                    <a:pt x="33948" y="80604"/>
                    <a:pt x="32781" y="74066"/>
                  </a:cubicBezTo>
                  <a:cubicBezTo>
                    <a:pt x="31513" y="66627"/>
                    <a:pt x="30346" y="59121"/>
                    <a:pt x="28511" y="51850"/>
                  </a:cubicBezTo>
                  <a:cubicBezTo>
                    <a:pt x="26043" y="42109"/>
                    <a:pt x="22373" y="32736"/>
                    <a:pt x="18170" y="23663"/>
                  </a:cubicBezTo>
                  <a:cubicBezTo>
                    <a:pt x="19238" y="22929"/>
                    <a:pt x="20405" y="22328"/>
                    <a:pt x="21606" y="21761"/>
                  </a:cubicBezTo>
                  <a:lnTo>
                    <a:pt x="21606" y="21761"/>
                  </a:lnTo>
                  <a:cubicBezTo>
                    <a:pt x="21439" y="22028"/>
                    <a:pt x="21373" y="22362"/>
                    <a:pt x="21439" y="22729"/>
                  </a:cubicBezTo>
                  <a:cubicBezTo>
                    <a:pt x="23407" y="33036"/>
                    <a:pt x="27177" y="42877"/>
                    <a:pt x="30612" y="52784"/>
                  </a:cubicBezTo>
                  <a:cubicBezTo>
                    <a:pt x="33781" y="61857"/>
                    <a:pt x="37117" y="71297"/>
                    <a:pt x="37784" y="80937"/>
                  </a:cubicBezTo>
                  <a:cubicBezTo>
                    <a:pt x="38251" y="87041"/>
                    <a:pt x="38518" y="93246"/>
                    <a:pt x="37617" y="99317"/>
                  </a:cubicBezTo>
                  <a:cubicBezTo>
                    <a:pt x="36966" y="103875"/>
                    <a:pt x="35203" y="111072"/>
                    <a:pt x="29504" y="111072"/>
                  </a:cubicBezTo>
                  <a:cubicBezTo>
                    <a:pt x="29364" y="111072"/>
                    <a:pt x="29222" y="111067"/>
                    <a:pt x="29078" y="111059"/>
                  </a:cubicBezTo>
                  <a:cubicBezTo>
                    <a:pt x="24375" y="110758"/>
                    <a:pt x="22840" y="103620"/>
                    <a:pt x="22073" y="100084"/>
                  </a:cubicBezTo>
                  <a:cubicBezTo>
                    <a:pt x="20906" y="94614"/>
                    <a:pt x="20705" y="88976"/>
                    <a:pt x="20505" y="83439"/>
                  </a:cubicBezTo>
                  <a:cubicBezTo>
                    <a:pt x="19871" y="66127"/>
                    <a:pt x="15201" y="48781"/>
                    <a:pt x="4894" y="34671"/>
                  </a:cubicBezTo>
                  <a:cubicBezTo>
                    <a:pt x="4160" y="33603"/>
                    <a:pt x="3360" y="32669"/>
                    <a:pt x="2559" y="31669"/>
                  </a:cubicBezTo>
                  <a:cubicBezTo>
                    <a:pt x="2315" y="31360"/>
                    <a:pt x="2024" y="31231"/>
                    <a:pt x="1737" y="31231"/>
                  </a:cubicBezTo>
                  <a:cubicBezTo>
                    <a:pt x="847" y="31231"/>
                    <a:pt x="1" y="32470"/>
                    <a:pt x="758" y="33403"/>
                  </a:cubicBezTo>
                  <a:cubicBezTo>
                    <a:pt x="12166" y="47346"/>
                    <a:pt x="17336" y="65393"/>
                    <a:pt x="17937" y="83139"/>
                  </a:cubicBezTo>
                  <a:cubicBezTo>
                    <a:pt x="18170" y="88709"/>
                    <a:pt x="18437" y="94247"/>
                    <a:pt x="19438" y="99717"/>
                  </a:cubicBezTo>
                  <a:cubicBezTo>
                    <a:pt x="20205" y="103820"/>
                    <a:pt x="21439" y="108924"/>
                    <a:pt x="24842" y="111793"/>
                  </a:cubicBezTo>
                  <a:cubicBezTo>
                    <a:pt x="24508" y="112426"/>
                    <a:pt x="24608" y="113394"/>
                    <a:pt x="25509" y="113727"/>
                  </a:cubicBezTo>
                  <a:cubicBezTo>
                    <a:pt x="27398" y="114453"/>
                    <a:pt x="29357" y="114751"/>
                    <a:pt x="31347" y="114751"/>
                  </a:cubicBezTo>
                  <a:cubicBezTo>
                    <a:pt x="37687" y="114751"/>
                    <a:pt x="44340" y="111721"/>
                    <a:pt x="50026" y="109791"/>
                  </a:cubicBezTo>
                  <a:cubicBezTo>
                    <a:pt x="54863" y="108123"/>
                    <a:pt x="59933" y="107156"/>
                    <a:pt x="64904" y="105888"/>
                  </a:cubicBezTo>
                  <a:cubicBezTo>
                    <a:pt x="70574" y="104421"/>
                    <a:pt x="76212" y="102886"/>
                    <a:pt x="81816" y="101318"/>
                  </a:cubicBezTo>
                  <a:cubicBezTo>
                    <a:pt x="88887" y="99384"/>
                    <a:pt x="95892" y="97816"/>
                    <a:pt x="103064" y="96315"/>
                  </a:cubicBezTo>
                  <a:cubicBezTo>
                    <a:pt x="109602" y="94947"/>
                    <a:pt x="116207" y="93413"/>
                    <a:pt x="122311" y="90644"/>
                  </a:cubicBezTo>
                  <a:cubicBezTo>
                    <a:pt x="127348" y="88409"/>
                    <a:pt x="131985" y="85073"/>
                    <a:pt x="134920" y="80303"/>
                  </a:cubicBezTo>
                  <a:cubicBezTo>
                    <a:pt x="138623" y="74066"/>
                    <a:pt x="138223" y="66260"/>
                    <a:pt x="136488" y="59422"/>
                  </a:cubicBezTo>
                  <a:cubicBezTo>
                    <a:pt x="135421" y="55052"/>
                    <a:pt x="133653" y="50882"/>
                    <a:pt x="131985" y="46713"/>
                  </a:cubicBezTo>
                  <a:cubicBezTo>
                    <a:pt x="130284" y="42443"/>
                    <a:pt x="128783" y="38173"/>
                    <a:pt x="127482" y="33703"/>
                  </a:cubicBezTo>
                  <a:cubicBezTo>
                    <a:pt x="124580" y="23663"/>
                    <a:pt x="122078" y="13255"/>
                    <a:pt x="122578" y="2714"/>
                  </a:cubicBezTo>
                  <a:cubicBezTo>
                    <a:pt x="122611" y="2181"/>
                    <a:pt x="122178" y="1647"/>
                    <a:pt x="121644" y="1514"/>
                  </a:cubicBezTo>
                  <a:cubicBezTo>
                    <a:pt x="117379" y="403"/>
                    <a:pt x="112965" y="1"/>
                    <a:pt x="108540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4" name="Google Shape;3060;p45">
              <a:extLst>
                <a:ext uri="{FF2B5EF4-FFF2-40B4-BE49-F238E27FC236}">
                  <a16:creationId xmlns:a16="http://schemas.microsoft.com/office/drawing/2014/main" id="{A34410A3-BA75-CE46-8448-BA6AF722A3E1}"/>
                </a:ext>
              </a:extLst>
            </p:cNvPr>
            <p:cNvSpPr/>
            <p:nvPr/>
          </p:nvSpPr>
          <p:spPr>
            <a:xfrm>
              <a:off x="2829817" y="4843591"/>
              <a:ext cx="252508" cy="96455"/>
            </a:xfrm>
            <a:custGeom>
              <a:avLst/>
              <a:gdLst/>
              <a:ahLst/>
              <a:cxnLst/>
              <a:rect l="l" t="t" r="r" b="b"/>
              <a:pathLst>
                <a:path w="14812" h="5658" extrusionOk="0">
                  <a:moveTo>
                    <a:pt x="13853" y="1"/>
                  </a:moveTo>
                  <a:cubicBezTo>
                    <a:pt x="13780" y="1"/>
                    <a:pt x="13703" y="12"/>
                    <a:pt x="13620" y="35"/>
                  </a:cubicBezTo>
                  <a:cubicBezTo>
                    <a:pt x="9284" y="1269"/>
                    <a:pt x="4948" y="2637"/>
                    <a:pt x="745" y="4238"/>
                  </a:cubicBezTo>
                  <a:cubicBezTo>
                    <a:pt x="0" y="4536"/>
                    <a:pt x="186" y="5658"/>
                    <a:pt x="852" y="5658"/>
                  </a:cubicBezTo>
                  <a:cubicBezTo>
                    <a:pt x="931" y="5658"/>
                    <a:pt x="1018" y="5642"/>
                    <a:pt x="1111" y="5606"/>
                  </a:cubicBezTo>
                  <a:cubicBezTo>
                    <a:pt x="5348" y="4038"/>
                    <a:pt x="9684" y="2637"/>
                    <a:pt x="14021" y="1403"/>
                  </a:cubicBezTo>
                  <a:cubicBezTo>
                    <a:pt x="14812" y="1160"/>
                    <a:pt x="14604" y="1"/>
                    <a:pt x="13853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5" name="Google Shape;3061;p45">
              <a:extLst>
                <a:ext uri="{FF2B5EF4-FFF2-40B4-BE49-F238E27FC236}">
                  <a16:creationId xmlns:a16="http://schemas.microsoft.com/office/drawing/2014/main" id="{5F3C57C7-6E31-9346-B341-901C01576645}"/>
                </a:ext>
              </a:extLst>
            </p:cNvPr>
            <p:cNvSpPr/>
            <p:nvPr/>
          </p:nvSpPr>
          <p:spPr>
            <a:xfrm>
              <a:off x="2831436" y="4948952"/>
              <a:ext cx="239023" cy="75759"/>
            </a:xfrm>
            <a:custGeom>
              <a:avLst/>
              <a:gdLst/>
              <a:ahLst/>
              <a:cxnLst/>
              <a:rect l="l" t="t" r="r" b="b"/>
              <a:pathLst>
                <a:path w="14021" h="4444" extrusionOk="0">
                  <a:moveTo>
                    <a:pt x="12989" y="0"/>
                  </a:moveTo>
                  <a:cubicBezTo>
                    <a:pt x="12926" y="0"/>
                    <a:pt x="12860" y="8"/>
                    <a:pt x="12792" y="26"/>
                  </a:cubicBezTo>
                  <a:cubicBezTo>
                    <a:pt x="8789" y="960"/>
                    <a:pt x="4886" y="2295"/>
                    <a:pt x="850" y="3062"/>
                  </a:cubicBezTo>
                  <a:cubicBezTo>
                    <a:pt x="1" y="3219"/>
                    <a:pt x="278" y="4444"/>
                    <a:pt x="1095" y="4444"/>
                  </a:cubicBezTo>
                  <a:cubicBezTo>
                    <a:pt x="1145" y="4444"/>
                    <a:pt x="1196" y="4439"/>
                    <a:pt x="1250" y="4430"/>
                  </a:cubicBezTo>
                  <a:cubicBezTo>
                    <a:pt x="5286" y="3729"/>
                    <a:pt x="9156" y="2361"/>
                    <a:pt x="13158" y="1394"/>
                  </a:cubicBezTo>
                  <a:cubicBezTo>
                    <a:pt x="14021" y="1209"/>
                    <a:pt x="13746" y="0"/>
                    <a:pt x="12989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6" name="Google Shape;3062;p45">
              <a:extLst>
                <a:ext uri="{FF2B5EF4-FFF2-40B4-BE49-F238E27FC236}">
                  <a16:creationId xmlns:a16="http://schemas.microsoft.com/office/drawing/2014/main" id="{267AEA9C-6846-1148-99B2-D8F146AB1B38}"/>
                </a:ext>
              </a:extLst>
            </p:cNvPr>
            <p:cNvSpPr/>
            <p:nvPr/>
          </p:nvSpPr>
          <p:spPr>
            <a:xfrm>
              <a:off x="3232062" y="4881115"/>
              <a:ext cx="251314" cy="72315"/>
            </a:xfrm>
            <a:custGeom>
              <a:avLst/>
              <a:gdLst/>
              <a:ahLst/>
              <a:cxnLst/>
              <a:rect l="l" t="t" r="r" b="b"/>
              <a:pathLst>
                <a:path w="14742" h="4242" extrusionOk="0">
                  <a:moveTo>
                    <a:pt x="13905" y="0"/>
                  </a:moveTo>
                  <a:cubicBezTo>
                    <a:pt x="13885" y="0"/>
                    <a:pt x="13864" y="1"/>
                    <a:pt x="13843" y="2"/>
                  </a:cubicBezTo>
                  <a:cubicBezTo>
                    <a:pt x="9440" y="269"/>
                    <a:pt x="5337" y="2438"/>
                    <a:pt x="934" y="2838"/>
                  </a:cubicBezTo>
                  <a:cubicBezTo>
                    <a:pt x="22" y="2903"/>
                    <a:pt x="1" y="4241"/>
                    <a:pt x="871" y="4241"/>
                  </a:cubicBezTo>
                  <a:cubicBezTo>
                    <a:pt x="891" y="4241"/>
                    <a:pt x="912" y="4240"/>
                    <a:pt x="934" y="4239"/>
                  </a:cubicBezTo>
                  <a:cubicBezTo>
                    <a:pt x="5137" y="3872"/>
                    <a:pt x="9007" y="1904"/>
                    <a:pt x="13176" y="1437"/>
                  </a:cubicBezTo>
                  <a:lnTo>
                    <a:pt x="13343" y="1437"/>
                  </a:lnTo>
                  <a:cubicBezTo>
                    <a:pt x="13510" y="1437"/>
                    <a:pt x="13677" y="1403"/>
                    <a:pt x="13843" y="1403"/>
                  </a:cubicBezTo>
                  <a:cubicBezTo>
                    <a:pt x="14691" y="1338"/>
                    <a:pt x="14742" y="0"/>
                    <a:pt x="13905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7" name="Google Shape;3063;p45">
              <a:extLst>
                <a:ext uri="{FF2B5EF4-FFF2-40B4-BE49-F238E27FC236}">
                  <a16:creationId xmlns:a16="http://schemas.microsoft.com/office/drawing/2014/main" id="{22807E32-8770-F141-A9B5-7B9509582988}"/>
                </a:ext>
              </a:extLst>
            </p:cNvPr>
            <p:cNvSpPr/>
            <p:nvPr/>
          </p:nvSpPr>
          <p:spPr>
            <a:xfrm>
              <a:off x="3226674" y="4951015"/>
              <a:ext cx="243643" cy="71906"/>
            </a:xfrm>
            <a:custGeom>
              <a:avLst/>
              <a:gdLst/>
              <a:ahLst/>
              <a:cxnLst/>
              <a:rect l="l" t="t" r="r" b="b"/>
              <a:pathLst>
                <a:path w="14292" h="4218" extrusionOk="0">
                  <a:moveTo>
                    <a:pt x="13450" y="0"/>
                  </a:moveTo>
                  <a:cubicBezTo>
                    <a:pt x="13421" y="0"/>
                    <a:pt x="13390" y="2"/>
                    <a:pt x="13359" y="5"/>
                  </a:cubicBezTo>
                  <a:cubicBezTo>
                    <a:pt x="9056" y="506"/>
                    <a:pt x="4853" y="1440"/>
                    <a:pt x="783" y="2807"/>
                  </a:cubicBezTo>
                  <a:cubicBezTo>
                    <a:pt x="1" y="3078"/>
                    <a:pt x="223" y="4218"/>
                    <a:pt x="911" y="4218"/>
                  </a:cubicBezTo>
                  <a:cubicBezTo>
                    <a:pt x="985" y="4218"/>
                    <a:pt x="1065" y="4204"/>
                    <a:pt x="1150" y="4175"/>
                  </a:cubicBezTo>
                  <a:cubicBezTo>
                    <a:pt x="5120" y="2841"/>
                    <a:pt x="9189" y="1940"/>
                    <a:pt x="13359" y="1440"/>
                  </a:cubicBezTo>
                  <a:cubicBezTo>
                    <a:pt x="14261" y="1343"/>
                    <a:pt x="14292" y="0"/>
                    <a:pt x="13450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8" name="Google Shape;3064;p45">
              <a:extLst>
                <a:ext uri="{FF2B5EF4-FFF2-40B4-BE49-F238E27FC236}">
                  <a16:creationId xmlns:a16="http://schemas.microsoft.com/office/drawing/2014/main" id="{A1F722C2-CFFD-3345-A039-38DC1640A7F3}"/>
                </a:ext>
              </a:extLst>
            </p:cNvPr>
            <p:cNvSpPr/>
            <p:nvPr/>
          </p:nvSpPr>
          <p:spPr>
            <a:xfrm>
              <a:off x="3574927" y="4870340"/>
              <a:ext cx="238870" cy="74856"/>
            </a:xfrm>
            <a:custGeom>
              <a:avLst/>
              <a:gdLst/>
              <a:ahLst/>
              <a:cxnLst/>
              <a:rect l="l" t="t" r="r" b="b"/>
              <a:pathLst>
                <a:path w="14012" h="4391" extrusionOk="0">
                  <a:moveTo>
                    <a:pt x="13080" y="0"/>
                  </a:moveTo>
                  <a:cubicBezTo>
                    <a:pt x="13069" y="0"/>
                    <a:pt x="13058" y="0"/>
                    <a:pt x="13046" y="1"/>
                  </a:cubicBezTo>
                  <a:cubicBezTo>
                    <a:pt x="8776" y="67"/>
                    <a:pt x="4940" y="2035"/>
                    <a:pt x="871" y="3003"/>
                  </a:cubicBezTo>
                  <a:cubicBezTo>
                    <a:pt x="0" y="3189"/>
                    <a:pt x="289" y="4390"/>
                    <a:pt x="1062" y="4390"/>
                  </a:cubicBezTo>
                  <a:cubicBezTo>
                    <a:pt x="1118" y="4390"/>
                    <a:pt x="1177" y="4384"/>
                    <a:pt x="1238" y="4370"/>
                  </a:cubicBezTo>
                  <a:cubicBezTo>
                    <a:pt x="5174" y="3470"/>
                    <a:pt x="8943" y="1502"/>
                    <a:pt x="13046" y="1402"/>
                  </a:cubicBezTo>
                  <a:cubicBezTo>
                    <a:pt x="13936" y="1369"/>
                    <a:pt x="14012" y="0"/>
                    <a:pt x="13080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9" name="Google Shape;3065;p45">
              <a:extLst>
                <a:ext uri="{FF2B5EF4-FFF2-40B4-BE49-F238E27FC236}">
                  <a16:creationId xmlns:a16="http://schemas.microsoft.com/office/drawing/2014/main" id="{DB72B9A9-84BD-0542-85AC-6DEF290ADB9D}"/>
                </a:ext>
              </a:extLst>
            </p:cNvPr>
            <p:cNvSpPr/>
            <p:nvPr/>
          </p:nvSpPr>
          <p:spPr>
            <a:xfrm>
              <a:off x="3846034" y="4409090"/>
              <a:ext cx="253275" cy="90505"/>
            </a:xfrm>
            <a:custGeom>
              <a:avLst/>
              <a:gdLst/>
              <a:ahLst/>
              <a:cxnLst/>
              <a:rect l="l" t="t" r="r" b="b"/>
              <a:pathLst>
                <a:path w="14857" h="5309" extrusionOk="0">
                  <a:moveTo>
                    <a:pt x="14015" y="1"/>
                  </a:moveTo>
                  <a:cubicBezTo>
                    <a:pt x="13996" y="1"/>
                    <a:pt x="13976" y="2"/>
                    <a:pt x="13956" y="3"/>
                  </a:cubicBezTo>
                  <a:cubicBezTo>
                    <a:pt x="11788" y="36"/>
                    <a:pt x="9553" y="704"/>
                    <a:pt x="7518" y="1271"/>
                  </a:cubicBezTo>
                  <a:cubicBezTo>
                    <a:pt x="5183" y="1938"/>
                    <a:pt x="2815" y="2705"/>
                    <a:pt x="680" y="3939"/>
                  </a:cubicBezTo>
                  <a:cubicBezTo>
                    <a:pt x="1" y="4335"/>
                    <a:pt x="426" y="5308"/>
                    <a:pt x="1040" y="5308"/>
                  </a:cubicBezTo>
                  <a:cubicBezTo>
                    <a:pt x="1149" y="5308"/>
                    <a:pt x="1264" y="5277"/>
                    <a:pt x="1381" y="5207"/>
                  </a:cubicBezTo>
                  <a:cubicBezTo>
                    <a:pt x="3382" y="4039"/>
                    <a:pt x="5650" y="3339"/>
                    <a:pt x="7852" y="2672"/>
                  </a:cubicBezTo>
                  <a:cubicBezTo>
                    <a:pt x="9753" y="2071"/>
                    <a:pt x="11855" y="1437"/>
                    <a:pt x="13889" y="1404"/>
                  </a:cubicBezTo>
                  <a:cubicBezTo>
                    <a:pt x="14835" y="1404"/>
                    <a:pt x="14856" y="1"/>
                    <a:pt x="14015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0" name="Google Shape;3066;p45">
              <a:extLst>
                <a:ext uri="{FF2B5EF4-FFF2-40B4-BE49-F238E27FC236}">
                  <a16:creationId xmlns:a16="http://schemas.microsoft.com/office/drawing/2014/main" id="{CCF81A3A-9543-404B-8A2F-431F2711C502}"/>
                </a:ext>
              </a:extLst>
            </p:cNvPr>
            <p:cNvSpPr/>
            <p:nvPr/>
          </p:nvSpPr>
          <p:spPr>
            <a:xfrm>
              <a:off x="3870072" y="4484428"/>
              <a:ext cx="160536" cy="56990"/>
            </a:xfrm>
            <a:custGeom>
              <a:avLst/>
              <a:gdLst/>
              <a:ahLst/>
              <a:cxnLst/>
              <a:rect l="l" t="t" r="r" b="b"/>
              <a:pathLst>
                <a:path w="9417" h="3343" extrusionOk="0">
                  <a:moveTo>
                    <a:pt x="8358" y="1"/>
                  </a:moveTo>
                  <a:cubicBezTo>
                    <a:pt x="8300" y="1"/>
                    <a:pt x="8240" y="7"/>
                    <a:pt x="8176" y="21"/>
                  </a:cubicBezTo>
                  <a:cubicBezTo>
                    <a:pt x="5741" y="588"/>
                    <a:pt x="3306" y="1355"/>
                    <a:pt x="871" y="1955"/>
                  </a:cubicBezTo>
                  <a:cubicBezTo>
                    <a:pt x="1" y="2142"/>
                    <a:pt x="260" y="3343"/>
                    <a:pt x="1056" y="3343"/>
                  </a:cubicBezTo>
                  <a:cubicBezTo>
                    <a:pt x="1114" y="3343"/>
                    <a:pt x="1175" y="3336"/>
                    <a:pt x="1238" y="3323"/>
                  </a:cubicBezTo>
                  <a:cubicBezTo>
                    <a:pt x="3707" y="2756"/>
                    <a:pt x="6108" y="1955"/>
                    <a:pt x="8577" y="1422"/>
                  </a:cubicBezTo>
                  <a:cubicBezTo>
                    <a:pt x="9416" y="1204"/>
                    <a:pt x="9154" y="1"/>
                    <a:pt x="8358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1" name="Google Shape;3067;p45">
              <a:extLst>
                <a:ext uri="{FF2B5EF4-FFF2-40B4-BE49-F238E27FC236}">
                  <a16:creationId xmlns:a16="http://schemas.microsoft.com/office/drawing/2014/main" id="{6BCDF2F5-95B0-4F49-BA75-FC198BBFA79D}"/>
                </a:ext>
              </a:extLst>
            </p:cNvPr>
            <p:cNvSpPr/>
            <p:nvPr/>
          </p:nvSpPr>
          <p:spPr>
            <a:xfrm>
              <a:off x="3920741" y="4591118"/>
              <a:ext cx="31299" cy="23901"/>
            </a:xfrm>
            <a:custGeom>
              <a:avLst/>
              <a:gdLst/>
              <a:ahLst/>
              <a:cxnLst/>
              <a:rect l="l" t="t" r="r" b="b"/>
              <a:pathLst>
                <a:path w="1836" h="1402" extrusionOk="0">
                  <a:moveTo>
                    <a:pt x="935" y="0"/>
                  </a:moveTo>
                  <a:cubicBezTo>
                    <a:pt x="1" y="0"/>
                    <a:pt x="1" y="1401"/>
                    <a:pt x="935" y="1401"/>
                  </a:cubicBezTo>
                  <a:cubicBezTo>
                    <a:pt x="1835" y="1401"/>
                    <a:pt x="1835" y="0"/>
                    <a:pt x="935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2" name="Google Shape;3068;p45">
              <a:extLst>
                <a:ext uri="{FF2B5EF4-FFF2-40B4-BE49-F238E27FC236}">
                  <a16:creationId xmlns:a16="http://schemas.microsoft.com/office/drawing/2014/main" id="{243B3083-798C-F045-8661-036691BF7225}"/>
                </a:ext>
              </a:extLst>
            </p:cNvPr>
            <p:cNvSpPr/>
            <p:nvPr/>
          </p:nvSpPr>
          <p:spPr>
            <a:xfrm>
              <a:off x="4005472" y="4722444"/>
              <a:ext cx="32441" cy="25878"/>
            </a:xfrm>
            <a:custGeom>
              <a:avLst/>
              <a:gdLst/>
              <a:ahLst/>
              <a:cxnLst/>
              <a:rect l="l" t="t" r="r" b="b"/>
              <a:pathLst>
                <a:path w="1903" h="1518" extrusionOk="0">
                  <a:moveTo>
                    <a:pt x="655" y="1"/>
                  </a:moveTo>
                  <a:cubicBezTo>
                    <a:pt x="307" y="1"/>
                    <a:pt x="1" y="352"/>
                    <a:pt x="1" y="703"/>
                  </a:cubicBezTo>
                  <a:cubicBezTo>
                    <a:pt x="1" y="1070"/>
                    <a:pt x="301" y="1370"/>
                    <a:pt x="635" y="1404"/>
                  </a:cubicBezTo>
                  <a:lnTo>
                    <a:pt x="668" y="1404"/>
                  </a:lnTo>
                  <a:cubicBezTo>
                    <a:pt x="701" y="1404"/>
                    <a:pt x="768" y="1404"/>
                    <a:pt x="801" y="1471"/>
                  </a:cubicBezTo>
                  <a:cubicBezTo>
                    <a:pt x="919" y="1494"/>
                    <a:pt x="1021" y="1518"/>
                    <a:pt x="1129" y="1518"/>
                  </a:cubicBezTo>
                  <a:cubicBezTo>
                    <a:pt x="1174" y="1518"/>
                    <a:pt x="1220" y="1514"/>
                    <a:pt x="1268" y="1504"/>
                  </a:cubicBezTo>
                  <a:cubicBezTo>
                    <a:pt x="1836" y="1304"/>
                    <a:pt x="1902" y="503"/>
                    <a:pt x="1435" y="170"/>
                  </a:cubicBezTo>
                  <a:cubicBezTo>
                    <a:pt x="1369" y="136"/>
                    <a:pt x="1335" y="136"/>
                    <a:pt x="1268" y="70"/>
                  </a:cubicBezTo>
                  <a:cubicBezTo>
                    <a:pt x="1135" y="3"/>
                    <a:pt x="968" y="3"/>
                    <a:pt x="801" y="3"/>
                  </a:cubicBezTo>
                  <a:lnTo>
                    <a:pt x="701" y="3"/>
                  </a:lnTo>
                  <a:cubicBezTo>
                    <a:pt x="686" y="1"/>
                    <a:pt x="670" y="1"/>
                    <a:pt x="655" y="1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3" name="Google Shape;3069;p45">
              <a:extLst>
                <a:ext uri="{FF2B5EF4-FFF2-40B4-BE49-F238E27FC236}">
                  <a16:creationId xmlns:a16="http://schemas.microsoft.com/office/drawing/2014/main" id="{A0612631-AB80-EA4C-AC96-49796AD9B2DB}"/>
                </a:ext>
              </a:extLst>
            </p:cNvPr>
            <p:cNvSpPr/>
            <p:nvPr/>
          </p:nvSpPr>
          <p:spPr>
            <a:xfrm>
              <a:off x="2788695" y="3530029"/>
              <a:ext cx="916815" cy="346593"/>
            </a:xfrm>
            <a:custGeom>
              <a:avLst/>
              <a:gdLst/>
              <a:ahLst/>
              <a:cxnLst/>
              <a:rect l="l" t="t" r="r" b="b"/>
              <a:pathLst>
                <a:path w="53780" h="20331" extrusionOk="0">
                  <a:moveTo>
                    <a:pt x="48689" y="7400"/>
                  </a:moveTo>
                  <a:cubicBezTo>
                    <a:pt x="49189" y="7867"/>
                    <a:pt x="49656" y="8401"/>
                    <a:pt x="49990" y="8968"/>
                  </a:cubicBezTo>
                  <a:cubicBezTo>
                    <a:pt x="50557" y="10069"/>
                    <a:pt x="49623" y="10802"/>
                    <a:pt x="48789" y="11269"/>
                  </a:cubicBezTo>
                  <a:cubicBezTo>
                    <a:pt x="48524" y="11402"/>
                    <a:pt x="48216" y="11695"/>
                    <a:pt x="48028" y="11695"/>
                  </a:cubicBezTo>
                  <a:cubicBezTo>
                    <a:pt x="47931" y="11695"/>
                    <a:pt x="47866" y="11618"/>
                    <a:pt x="47855" y="11403"/>
                  </a:cubicBezTo>
                  <a:cubicBezTo>
                    <a:pt x="47822" y="10802"/>
                    <a:pt x="47955" y="10169"/>
                    <a:pt x="48055" y="9602"/>
                  </a:cubicBezTo>
                  <a:cubicBezTo>
                    <a:pt x="48222" y="8868"/>
                    <a:pt x="48456" y="8101"/>
                    <a:pt x="48689" y="7400"/>
                  </a:cubicBezTo>
                  <a:close/>
                  <a:moveTo>
                    <a:pt x="40905" y="0"/>
                  </a:moveTo>
                  <a:cubicBezTo>
                    <a:pt x="40593" y="0"/>
                    <a:pt x="40277" y="190"/>
                    <a:pt x="40183" y="528"/>
                  </a:cubicBezTo>
                  <a:cubicBezTo>
                    <a:pt x="39849" y="1929"/>
                    <a:pt x="39182" y="3130"/>
                    <a:pt x="38315" y="4264"/>
                  </a:cubicBezTo>
                  <a:cubicBezTo>
                    <a:pt x="37881" y="3864"/>
                    <a:pt x="37381" y="3531"/>
                    <a:pt x="36714" y="3230"/>
                  </a:cubicBezTo>
                  <a:cubicBezTo>
                    <a:pt x="36636" y="3194"/>
                    <a:pt x="36559" y="3177"/>
                    <a:pt x="36485" y="3177"/>
                  </a:cubicBezTo>
                  <a:cubicBezTo>
                    <a:pt x="36016" y="3177"/>
                    <a:pt x="35650" y="3833"/>
                    <a:pt x="35880" y="4264"/>
                  </a:cubicBezTo>
                  <a:cubicBezTo>
                    <a:pt x="36314" y="4932"/>
                    <a:pt x="36881" y="5432"/>
                    <a:pt x="37314" y="6066"/>
                  </a:cubicBezTo>
                  <a:cubicBezTo>
                    <a:pt x="37464" y="6275"/>
                    <a:pt x="37721" y="6404"/>
                    <a:pt x="37966" y="6404"/>
                  </a:cubicBezTo>
                  <a:cubicBezTo>
                    <a:pt x="37993" y="6404"/>
                    <a:pt x="38021" y="6403"/>
                    <a:pt x="38048" y="6399"/>
                  </a:cubicBezTo>
                  <a:lnTo>
                    <a:pt x="38048" y="6399"/>
                  </a:lnTo>
                  <a:cubicBezTo>
                    <a:pt x="38815" y="8367"/>
                    <a:pt x="37981" y="11203"/>
                    <a:pt x="37147" y="13037"/>
                  </a:cubicBezTo>
                  <a:cubicBezTo>
                    <a:pt x="34646" y="11636"/>
                    <a:pt x="34112" y="7200"/>
                    <a:pt x="33545" y="4731"/>
                  </a:cubicBezTo>
                  <a:cubicBezTo>
                    <a:pt x="33494" y="4394"/>
                    <a:pt x="33179" y="4219"/>
                    <a:pt x="32862" y="4219"/>
                  </a:cubicBezTo>
                  <a:cubicBezTo>
                    <a:pt x="32553" y="4219"/>
                    <a:pt x="32243" y="4385"/>
                    <a:pt x="32177" y="4731"/>
                  </a:cubicBezTo>
                  <a:cubicBezTo>
                    <a:pt x="31543" y="8134"/>
                    <a:pt x="32144" y="12203"/>
                    <a:pt x="30476" y="15372"/>
                  </a:cubicBezTo>
                  <a:cubicBezTo>
                    <a:pt x="27974" y="13071"/>
                    <a:pt x="27841" y="9201"/>
                    <a:pt x="27841" y="5966"/>
                  </a:cubicBezTo>
                  <a:cubicBezTo>
                    <a:pt x="27841" y="5530"/>
                    <a:pt x="27454" y="5267"/>
                    <a:pt x="27083" y="5267"/>
                  </a:cubicBezTo>
                  <a:cubicBezTo>
                    <a:pt x="26800" y="5267"/>
                    <a:pt x="26526" y="5419"/>
                    <a:pt x="26440" y="5766"/>
                  </a:cubicBezTo>
                  <a:cubicBezTo>
                    <a:pt x="25472" y="9235"/>
                    <a:pt x="25472" y="13871"/>
                    <a:pt x="22971" y="16607"/>
                  </a:cubicBezTo>
                  <a:cubicBezTo>
                    <a:pt x="22576" y="17036"/>
                    <a:pt x="22210" y="17215"/>
                    <a:pt x="21876" y="17215"/>
                  </a:cubicBezTo>
                  <a:cubicBezTo>
                    <a:pt x="20627" y="17215"/>
                    <a:pt x="19826" y="14729"/>
                    <a:pt x="19668" y="13571"/>
                  </a:cubicBezTo>
                  <a:cubicBezTo>
                    <a:pt x="19702" y="13371"/>
                    <a:pt x="19802" y="13137"/>
                    <a:pt x="19835" y="12971"/>
                  </a:cubicBezTo>
                  <a:cubicBezTo>
                    <a:pt x="20436" y="10969"/>
                    <a:pt x="20969" y="8568"/>
                    <a:pt x="20636" y="6466"/>
                  </a:cubicBezTo>
                  <a:cubicBezTo>
                    <a:pt x="20582" y="6109"/>
                    <a:pt x="20299" y="5943"/>
                    <a:pt x="19996" y="5943"/>
                  </a:cubicBezTo>
                  <a:cubicBezTo>
                    <a:pt x="19733" y="5943"/>
                    <a:pt x="19456" y="6067"/>
                    <a:pt x="19301" y="6299"/>
                  </a:cubicBezTo>
                  <a:cubicBezTo>
                    <a:pt x="18034" y="8301"/>
                    <a:pt x="17867" y="11236"/>
                    <a:pt x="18201" y="13571"/>
                  </a:cubicBezTo>
                  <a:cubicBezTo>
                    <a:pt x="17800" y="15039"/>
                    <a:pt x="17100" y="16607"/>
                    <a:pt x="15832" y="17107"/>
                  </a:cubicBezTo>
                  <a:cubicBezTo>
                    <a:pt x="15708" y="17156"/>
                    <a:pt x="15590" y="17178"/>
                    <a:pt x="15478" y="17178"/>
                  </a:cubicBezTo>
                  <a:cubicBezTo>
                    <a:pt x="14055" y="17178"/>
                    <a:pt x="13580" y="13498"/>
                    <a:pt x="13364" y="12570"/>
                  </a:cubicBezTo>
                  <a:cubicBezTo>
                    <a:pt x="12964" y="10769"/>
                    <a:pt x="12663" y="8568"/>
                    <a:pt x="11596" y="7033"/>
                  </a:cubicBezTo>
                  <a:cubicBezTo>
                    <a:pt x="11429" y="6800"/>
                    <a:pt x="11196" y="6683"/>
                    <a:pt x="10962" y="6683"/>
                  </a:cubicBezTo>
                  <a:cubicBezTo>
                    <a:pt x="10729" y="6683"/>
                    <a:pt x="10495" y="6800"/>
                    <a:pt x="10328" y="7033"/>
                  </a:cubicBezTo>
                  <a:cubicBezTo>
                    <a:pt x="8861" y="9035"/>
                    <a:pt x="8427" y="11403"/>
                    <a:pt x="8327" y="13805"/>
                  </a:cubicBezTo>
                  <a:cubicBezTo>
                    <a:pt x="7660" y="11136"/>
                    <a:pt x="6826" y="8534"/>
                    <a:pt x="5125" y="6266"/>
                  </a:cubicBezTo>
                  <a:cubicBezTo>
                    <a:pt x="4957" y="6038"/>
                    <a:pt x="4714" y="5921"/>
                    <a:pt x="4476" y="5921"/>
                  </a:cubicBezTo>
                  <a:cubicBezTo>
                    <a:pt x="4193" y="5921"/>
                    <a:pt x="3917" y="6088"/>
                    <a:pt x="3790" y="6433"/>
                  </a:cubicBezTo>
                  <a:cubicBezTo>
                    <a:pt x="2589" y="9602"/>
                    <a:pt x="922" y="12804"/>
                    <a:pt x="121" y="16140"/>
                  </a:cubicBezTo>
                  <a:cubicBezTo>
                    <a:pt x="1" y="16701"/>
                    <a:pt x="446" y="17057"/>
                    <a:pt x="865" y="17057"/>
                  </a:cubicBezTo>
                  <a:cubicBezTo>
                    <a:pt x="1143" y="17057"/>
                    <a:pt x="1409" y="16900"/>
                    <a:pt x="1489" y="16540"/>
                  </a:cubicBezTo>
                  <a:cubicBezTo>
                    <a:pt x="2156" y="13638"/>
                    <a:pt x="3490" y="10903"/>
                    <a:pt x="4624" y="8201"/>
                  </a:cubicBezTo>
                  <a:cubicBezTo>
                    <a:pt x="6692" y="11736"/>
                    <a:pt x="7159" y="15940"/>
                    <a:pt x="8360" y="19809"/>
                  </a:cubicBezTo>
                  <a:cubicBezTo>
                    <a:pt x="8483" y="20161"/>
                    <a:pt x="8794" y="20330"/>
                    <a:pt x="9096" y="20330"/>
                  </a:cubicBezTo>
                  <a:cubicBezTo>
                    <a:pt x="9452" y="20330"/>
                    <a:pt x="9795" y="20094"/>
                    <a:pt x="9795" y="19642"/>
                  </a:cubicBezTo>
                  <a:cubicBezTo>
                    <a:pt x="9795" y="16140"/>
                    <a:pt x="9261" y="12203"/>
                    <a:pt x="10829" y="8968"/>
                  </a:cubicBezTo>
                  <a:cubicBezTo>
                    <a:pt x="11827" y="12115"/>
                    <a:pt x="12249" y="18692"/>
                    <a:pt x="15381" y="18692"/>
                  </a:cubicBezTo>
                  <a:cubicBezTo>
                    <a:pt x="15702" y="18692"/>
                    <a:pt x="16051" y="18623"/>
                    <a:pt x="16433" y="18475"/>
                  </a:cubicBezTo>
                  <a:cubicBezTo>
                    <a:pt x="17500" y="18074"/>
                    <a:pt x="18267" y="17107"/>
                    <a:pt x="18801" y="16040"/>
                  </a:cubicBezTo>
                  <a:cubicBezTo>
                    <a:pt x="19326" y="17461"/>
                    <a:pt x="20309" y="18767"/>
                    <a:pt x="21829" y="18767"/>
                  </a:cubicBezTo>
                  <a:cubicBezTo>
                    <a:pt x="21950" y="18767"/>
                    <a:pt x="22075" y="18759"/>
                    <a:pt x="22203" y="18742"/>
                  </a:cubicBezTo>
                  <a:cubicBezTo>
                    <a:pt x="24472" y="18408"/>
                    <a:pt x="25472" y="15639"/>
                    <a:pt x="26040" y="13771"/>
                  </a:cubicBezTo>
                  <a:cubicBezTo>
                    <a:pt x="26340" y="12871"/>
                    <a:pt x="26540" y="11970"/>
                    <a:pt x="26773" y="11069"/>
                  </a:cubicBezTo>
                  <a:cubicBezTo>
                    <a:pt x="27207" y="13471"/>
                    <a:pt x="28174" y="15706"/>
                    <a:pt x="30276" y="17240"/>
                  </a:cubicBezTo>
                  <a:cubicBezTo>
                    <a:pt x="30378" y="17312"/>
                    <a:pt x="30489" y="17343"/>
                    <a:pt x="30601" y="17343"/>
                  </a:cubicBezTo>
                  <a:cubicBezTo>
                    <a:pt x="30855" y="17343"/>
                    <a:pt x="31114" y="17182"/>
                    <a:pt x="31277" y="16974"/>
                  </a:cubicBezTo>
                  <a:cubicBezTo>
                    <a:pt x="32811" y="14772"/>
                    <a:pt x="33011" y="12137"/>
                    <a:pt x="33145" y="9468"/>
                  </a:cubicBezTo>
                  <a:cubicBezTo>
                    <a:pt x="33845" y="11870"/>
                    <a:pt x="35013" y="14071"/>
                    <a:pt x="37281" y="14805"/>
                  </a:cubicBezTo>
                  <a:cubicBezTo>
                    <a:pt x="37340" y="14827"/>
                    <a:pt x="37406" y="14838"/>
                    <a:pt x="37474" y="14838"/>
                  </a:cubicBezTo>
                  <a:cubicBezTo>
                    <a:pt x="37713" y="14838"/>
                    <a:pt x="37985" y="14706"/>
                    <a:pt x="38115" y="14472"/>
                  </a:cubicBezTo>
                  <a:cubicBezTo>
                    <a:pt x="39349" y="11937"/>
                    <a:pt x="40450" y="8134"/>
                    <a:pt x="39116" y="5565"/>
                  </a:cubicBezTo>
                  <a:cubicBezTo>
                    <a:pt x="39949" y="4598"/>
                    <a:pt x="40617" y="3531"/>
                    <a:pt x="41050" y="2363"/>
                  </a:cubicBezTo>
                  <a:cubicBezTo>
                    <a:pt x="42018" y="3264"/>
                    <a:pt x="43385" y="3964"/>
                    <a:pt x="44386" y="4631"/>
                  </a:cubicBezTo>
                  <a:cubicBezTo>
                    <a:pt x="45353" y="5265"/>
                    <a:pt x="46454" y="5899"/>
                    <a:pt x="47388" y="6633"/>
                  </a:cubicBezTo>
                  <a:cubicBezTo>
                    <a:pt x="46888" y="7900"/>
                    <a:pt x="46487" y="9201"/>
                    <a:pt x="46354" y="10536"/>
                  </a:cubicBezTo>
                  <a:cubicBezTo>
                    <a:pt x="46221" y="11436"/>
                    <a:pt x="46187" y="12871"/>
                    <a:pt x="47221" y="13238"/>
                  </a:cubicBezTo>
                  <a:cubicBezTo>
                    <a:pt x="47409" y="13309"/>
                    <a:pt x="47602" y="13340"/>
                    <a:pt x="47797" y="13340"/>
                  </a:cubicBezTo>
                  <a:cubicBezTo>
                    <a:pt x="48886" y="13340"/>
                    <a:pt x="50045" y="12354"/>
                    <a:pt x="50724" y="11703"/>
                  </a:cubicBezTo>
                  <a:cubicBezTo>
                    <a:pt x="52525" y="9835"/>
                    <a:pt x="51358" y="8034"/>
                    <a:pt x="49289" y="6299"/>
                  </a:cubicBezTo>
                  <a:cubicBezTo>
                    <a:pt x="49723" y="5899"/>
                    <a:pt x="50390" y="5465"/>
                    <a:pt x="50757" y="5165"/>
                  </a:cubicBezTo>
                  <a:cubicBezTo>
                    <a:pt x="51725" y="4398"/>
                    <a:pt x="52525" y="3797"/>
                    <a:pt x="53259" y="3097"/>
                  </a:cubicBezTo>
                  <a:cubicBezTo>
                    <a:pt x="53779" y="2603"/>
                    <a:pt x="53285" y="1865"/>
                    <a:pt x="52726" y="1865"/>
                  </a:cubicBezTo>
                  <a:cubicBezTo>
                    <a:pt x="52568" y="1865"/>
                    <a:pt x="52405" y="1923"/>
                    <a:pt x="52258" y="2063"/>
                  </a:cubicBezTo>
                  <a:cubicBezTo>
                    <a:pt x="51157" y="3097"/>
                    <a:pt x="49323" y="4031"/>
                    <a:pt x="48222" y="5265"/>
                  </a:cubicBezTo>
                  <a:cubicBezTo>
                    <a:pt x="45520" y="3364"/>
                    <a:pt x="42184" y="1629"/>
                    <a:pt x="41517" y="362"/>
                  </a:cubicBezTo>
                  <a:cubicBezTo>
                    <a:pt x="41386" y="114"/>
                    <a:pt x="41147" y="0"/>
                    <a:pt x="40905" y="0"/>
                  </a:cubicBezTo>
                  <a:close/>
                </a:path>
              </a:pathLst>
            </a:custGeom>
            <a:solidFill>
              <a:srgbClr val="2042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74" name="Google Shape;3074;p45">
            <a:extLst>
              <a:ext uri="{FF2B5EF4-FFF2-40B4-BE49-F238E27FC236}">
                <a16:creationId xmlns:a16="http://schemas.microsoft.com/office/drawing/2014/main" id="{5966338A-27AD-064F-BFAA-1034B1FDD190}"/>
              </a:ext>
            </a:extLst>
          </p:cNvPr>
          <p:cNvSpPr txBox="1"/>
          <p:nvPr/>
        </p:nvSpPr>
        <p:spPr>
          <a:xfrm>
            <a:off x="8343667" y="4608950"/>
            <a:ext cx="3134680" cy="10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 defTabSz="914400">
              <a:spcAft>
                <a:spcPts val="1600"/>
              </a:spcAft>
              <a:buClr>
                <a:srgbClr val="000000"/>
              </a:buClr>
              <a:buFont typeface="Arial"/>
              <a:buNone/>
            </a:pP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“r”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sesi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yerine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“y”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seni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kullanmak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.</a:t>
            </a:r>
          </a:p>
          <a:p>
            <a:pPr algn="ctr" defTabSz="914400">
              <a:spcAft>
                <a:spcPts val="1600"/>
              </a:spcAft>
              <a:buClr>
                <a:srgbClr val="000000"/>
              </a:buClr>
              <a:buFont typeface="Arial"/>
              <a:buNone/>
            </a:pP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Arı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yerine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Ayı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demek</a:t>
            </a:r>
            <a:endParaRPr sz="2400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75" name="Google Shape;3075;p45">
            <a:extLst>
              <a:ext uri="{FF2B5EF4-FFF2-40B4-BE49-F238E27FC236}">
                <a16:creationId xmlns:a16="http://schemas.microsoft.com/office/drawing/2014/main" id="{27A45CBE-D870-834F-B4F7-4F5AD5C9202D}"/>
              </a:ext>
            </a:extLst>
          </p:cNvPr>
          <p:cNvSpPr txBox="1"/>
          <p:nvPr/>
        </p:nvSpPr>
        <p:spPr>
          <a:xfrm>
            <a:off x="115730" y="4939437"/>
            <a:ext cx="4315341" cy="10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 defTabSz="914400">
              <a:spcAft>
                <a:spcPts val="1600"/>
              </a:spcAft>
              <a:buClr>
                <a:srgbClr val="000000"/>
              </a:buClr>
              <a:buFont typeface="Arial"/>
              <a:buNone/>
            </a:pP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Artikülasyon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bozukluğu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,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konuşma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seslerinin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atipik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üretimidir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. </a:t>
            </a:r>
            <a:endParaRPr sz="2400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76" name="Google Shape;3074;p45">
            <a:extLst>
              <a:ext uri="{FF2B5EF4-FFF2-40B4-BE49-F238E27FC236}">
                <a16:creationId xmlns:a16="http://schemas.microsoft.com/office/drawing/2014/main" id="{C221D239-0474-6143-A638-D4A1C8A15E9B}"/>
              </a:ext>
            </a:extLst>
          </p:cNvPr>
          <p:cNvSpPr txBox="1"/>
          <p:nvPr/>
        </p:nvSpPr>
        <p:spPr>
          <a:xfrm>
            <a:off x="3297999" y="2148039"/>
            <a:ext cx="5412817" cy="10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 defTabSz="914400">
              <a:spcAft>
                <a:spcPts val="1600"/>
              </a:spcAft>
              <a:buClr>
                <a:srgbClr val="000000"/>
              </a:buClr>
              <a:buFont typeface="Arial"/>
              <a:buNone/>
            </a:pP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Artikülasyon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bozukluğu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olan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çocuklar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sesleri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uygun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biçimde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,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zamanda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,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basınçta</a:t>
            </a:r>
            <a:r>
              <a:rPr lang="en" sz="24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, </a:t>
            </a:r>
            <a:r>
              <a:rPr lang="en" sz="24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üremezler</a:t>
            </a:r>
            <a:endParaRPr sz="2400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5784959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1AE610-5F4A-8B47-82CB-7E201683D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Akıcılık Bozuklukları</a:t>
            </a:r>
          </a:p>
        </p:txBody>
      </p:sp>
      <p:sp>
        <p:nvSpPr>
          <p:cNvPr id="84" name="Google Shape;1346;p35">
            <a:extLst>
              <a:ext uri="{FF2B5EF4-FFF2-40B4-BE49-F238E27FC236}">
                <a16:creationId xmlns:a16="http://schemas.microsoft.com/office/drawing/2014/main" id="{CEA02D3C-7315-144F-ABE2-00E01B388A9F}"/>
              </a:ext>
            </a:extLst>
          </p:cNvPr>
          <p:cNvSpPr txBox="1"/>
          <p:nvPr/>
        </p:nvSpPr>
        <p:spPr>
          <a:xfrm>
            <a:off x="3314737" y="4634036"/>
            <a:ext cx="8877263" cy="364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defTabSz="914400">
              <a:lnSpc>
                <a:spcPct val="150000"/>
              </a:lnSpc>
              <a:buClr>
                <a:srgbClr val="000000"/>
              </a:buClr>
              <a:buFont typeface="Arial"/>
              <a:buNone/>
            </a:pPr>
            <a:r>
              <a:rPr lang="en" sz="2400" kern="0" dirty="0" err="1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Hızlı-bozuk</a:t>
            </a:r>
            <a:r>
              <a:rPr lang="en" sz="2400" kern="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kern="0" dirty="0" err="1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konuşma</a:t>
            </a:r>
            <a:r>
              <a:rPr lang="en" sz="2400" kern="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kern="0" dirty="0" err="1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ve</a:t>
            </a:r>
            <a:r>
              <a:rPr lang="en" sz="2400" kern="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kern="0" dirty="0" err="1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kekemelik</a:t>
            </a:r>
            <a:r>
              <a:rPr lang="en" sz="2400" kern="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kern="0" dirty="0" err="1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akıcılık</a:t>
            </a:r>
            <a:r>
              <a:rPr lang="en" sz="2400" kern="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kern="0" dirty="0" err="1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bozuklukları</a:t>
            </a:r>
            <a:r>
              <a:rPr lang="en" sz="2400" kern="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kern="0" dirty="0" err="1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içerisindedir</a:t>
            </a:r>
            <a:r>
              <a:rPr lang="en" sz="2400" kern="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. </a:t>
            </a:r>
            <a:endParaRPr sz="2400" kern="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 Medium"/>
            </a:endParaRPr>
          </a:p>
        </p:txBody>
      </p:sp>
      <p:sp>
        <p:nvSpPr>
          <p:cNvPr id="90" name="Google Shape;1352;p35">
            <a:extLst>
              <a:ext uri="{FF2B5EF4-FFF2-40B4-BE49-F238E27FC236}">
                <a16:creationId xmlns:a16="http://schemas.microsoft.com/office/drawing/2014/main" id="{8695F9D2-7211-C244-BB39-7D28D462715B}"/>
              </a:ext>
            </a:extLst>
          </p:cNvPr>
          <p:cNvSpPr txBox="1"/>
          <p:nvPr/>
        </p:nvSpPr>
        <p:spPr>
          <a:xfrm>
            <a:off x="2400139" y="2098915"/>
            <a:ext cx="9476256" cy="15017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defTabSz="914400">
              <a:lnSpc>
                <a:spcPct val="150000"/>
              </a:lnSpc>
              <a:buClr>
                <a:srgbClr val="000000"/>
              </a:buClr>
              <a:buFont typeface="Arial"/>
              <a:buNone/>
            </a:pPr>
            <a:r>
              <a:rPr lang="en" sz="2400" kern="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Konuşmanın</a:t>
            </a:r>
            <a:r>
              <a:rPr lang="en" sz="2400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kern="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normalde</a:t>
            </a:r>
            <a:r>
              <a:rPr lang="en" sz="2400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kern="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daha</a:t>
            </a:r>
            <a:r>
              <a:rPr lang="en" sz="2400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kern="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yavaş</a:t>
            </a:r>
            <a:r>
              <a:rPr lang="en" sz="2400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kern="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ya</a:t>
            </a:r>
            <a:r>
              <a:rPr lang="en" sz="2400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da </a:t>
            </a:r>
            <a:r>
              <a:rPr lang="en" sz="2400" kern="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hızlı</a:t>
            </a:r>
            <a:r>
              <a:rPr lang="en" sz="2400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kern="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olması</a:t>
            </a:r>
            <a:r>
              <a:rPr lang="en" sz="2400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, </a:t>
            </a:r>
            <a:r>
              <a:rPr lang="en" sz="2400" kern="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konuşma</a:t>
            </a:r>
            <a:r>
              <a:rPr lang="en" sz="2400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kern="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akışı</a:t>
            </a:r>
            <a:r>
              <a:rPr lang="en" sz="2400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kern="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sırasında</a:t>
            </a:r>
            <a:r>
              <a:rPr lang="en" sz="2400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kern="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uygun</a:t>
            </a:r>
            <a:r>
              <a:rPr lang="en" sz="2400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kern="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olmayan</a:t>
            </a:r>
            <a:r>
              <a:rPr lang="en" sz="2400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kern="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duraklar</a:t>
            </a:r>
            <a:r>
              <a:rPr lang="en" sz="2400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kern="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verilmesi</a:t>
            </a:r>
            <a:r>
              <a:rPr lang="en" sz="2400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, </a:t>
            </a:r>
            <a:r>
              <a:rPr lang="en" sz="2400" kern="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ses</a:t>
            </a:r>
            <a:r>
              <a:rPr lang="en" sz="2400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, </a:t>
            </a:r>
            <a:r>
              <a:rPr lang="en" sz="2400" kern="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hece</a:t>
            </a:r>
            <a:r>
              <a:rPr lang="en" sz="2400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kern="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ya</a:t>
            </a:r>
            <a:r>
              <a:rPr lang="en" sz="2400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kern="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sözcük</a:t>
            </a:r>
            <a:r>
              <a:rPr lang="en" sz="2400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kern="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tekrarlarından</a:t>
            </a:r>
            <a:r>
              <a:rPr lang="en" sz="2400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kern="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kaynaklı</a:t>
            </a:r>
            <a:r>
              <a:rPr lang="en" sz="2400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kern="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olarak</a:t>
            </a:r>
            <a:r>
              <a:rPr lang="en" sz="2400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kern="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konuşmanın</a:t>
            </a:r>
            <a:r>
              <a:rPr lang="en" sz="2400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 </a:t>
            </a:r>
            <a:r>
              <a:rPr lang="en" sz="2400" kern="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ritminin</a:t>
            </a:r>
            <a:r>
              <a:rPr lang="en" sz="2400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kern="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bozulması</a:t>
            </a:r>
            <a:r>
              <a:rPr lang="en" sz="2400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 </a:t>
            </a:r>
            <a:r>
              <a:rPr lang="en" sz="2400" kern="0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durumudur</a:t>
            </a:r>
            <a:r>
              <a:rPr lang="en" sz="2400" kern="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rPr>
              <a:t>. </a:t>
            </a:r>
            <a:endParaRPr sz="2400" kern="0" dirty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 Medium"/>
            </a:endParaRPr>
          </a:p>
        </p:txBody>
      </p:sp>
      <p:grpSp>
        <p:nvGrpSpPr>
          <p:cNvPr id="92" name="Google Shape;1354;p35">
            <a:extLst>
              <a:ext uri="{FF2B5EF4-FFF2-40B4-BE49-F238E27FC236}">
                <a16:creationId xmlns:a16="http://schemas.microsoft.com/office/drawing/2014/main" id="{0A57F16A-BA3B-6341-BD3B-8DE23512EE9F}"/>
              </a:ext>
            </a:extLst>
          </p:cNvPr>
          <p:cNvGrpSpPr/>
          <p:nvPr/>
        </p:nvGrpSpPr>
        <p:grpSpPr>
          <a:xfrm>
            <a:off x="581192" y="2293993"/>
            <a:ext cx="2460196" cy="4192532"/>
            <a:chOff x="1246779" y="1379593"/>
            <a:chExt cx="2460196" cy="3306752"/>
          </a:xfrm>
        </p:grpSpPr>
        <p:sp>
          <p:nvSpPr>
            <p:cNvPr id="93" name="Google Shape;1355;p35">
              <a:extLst>
                <a:ext uri="{FF2B5EF4-FFF2-40B4-BE49-F238E27FC236}">
                  <a16:creationId xmlns:a16="http://schemas.microsoft.com/office/drawing/2014/main" id="{259B8B61-81D5-FC41-B8E0-21AF4B91E54D}"/>
                </a:ext>
              </a:extLst>
            </p:cNvPr>
            <p:cNvSpPr/>
            <p:nvPr/>
          </p:nvSpPr>
          <p:spPr>
            <a:xfrm>
              <a:off x="1246779" y="3292328"/>
              <a:ext cx="2406452" cy="1394018"/>
            </a:xfrm>
            <a:custGeom>
              <a:avLst/>
              <a:gdLst/>
              <a:ahLst/>
              <a:cxnLst/>
              <a:rect l="l" t="t" r="r" b="b"/>
              <a:pathLst>
                <a:path w="152283" h="88215" extrusionOk="0">
                  <a:moveTo>
                    <a:pt x="43410" y="0"/>
                  </a:moveTo>
                  <a:lnTo>
                    <a:pt x="0" y="25244"/>
                  </a:lnTo>
                  <a:lnTo>
                    <a:pt x="108851" y="88214"/>
                  </a:lnTo>
                  <a:lnTo>
                    <a:pt x="152282" y="62992"/>
                  </a:lnTo>
                  <a:lnTo>
                    <a:pt x="43410" y="0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94" name="Google Shape;1356;p35">
              <a:extLst>
                <a:ext uri="{FF2B5EF4-FFF2-40B4-BE49-F238E27FC236}">
                  <a16:creationId xmlns:a16="http://schemas.microsoft.com/office/drawing/2014/main" id="{808AAB6E-F1BF-184B-8E87-12E81F22F30B}"/>
                </a:ext>
              </a:extLst>
            </p:cNvPr>
            <p:cNvGrpSpPr/>
            <p:nvPr/>
          </p:nvGrpSpPr>
          <p:grpSpPr>
            <a:xfrm>
              <a:off x="1407664" y="1379593"/>
              <a:ext cx="2299311" cy="3306752"/>
              <a:chOff x="2106075" y="238125"/>
              <a:chExt cx="3637575" cy="5231375"/>
            </a:xfrm>
          </p:grpSpPr>
          <p:sp>
            <p:nvSpPr>
              <p:cNvPr id="95" name="Google Shape;1357;p35">
                <a:extLst>
                  <a:ext uri="{FF2B5EF4-FFF2-40B4-BE49-F238E27FC236}">
                    <a16:creationId xmlns:a16="http://schemas.microsoft.com/office/drawing/2014/main" id="{CA113239-D63B-8447-BE49-2FB38DF840EC}"/>
                  </a:ext>
                </a:extLst>
              </p:cNvPr>
              <p:cNvSpPr/>
              <p:nvPr/>
            </p:nvSpPr>
            <p:spPr>
              <a:xfrm>
                <a:off x="3559400" y="4045700"/>
                <a:ext cx="1232075" cy="784800"/>
              </a:xfrm>
              <a:custGeom>
                <a:avLst/>
                <a:gdLst/>
                <a:ahLst/>
                <a:cxnLst/>
                <a:rect l="l" t="t" r="r" b="b"/>
                <a:pathLst>
                  <a:path w="49283" h="31392" extrusionOk="0">
                    <a:moveTo>
                      <a:pt x="1" y="27251"/>
                    </a:moveTo>
                    <a:lnTo>
                      <a:pt x="46896" y="1"/>
                    </a:lnTo>
                    <a:cubicBezTo>
                      <a:pt x="46896" y="1522"/>
                      <a:pt x="47952" y="3381"/>
                      <a:pt x="49283" y="4141"/>
                    </a:cubicBezTo>
                    <a:lnTo>
                      <a:pt x="2388" y="31391"/>
                    </a:lnTo>
                    <a:cubicBezTo>
                      <a:pt x="1078" y="30631"/>
                      <a:pt x="1" y="28772"/>
                      <a:pt x="1" y="27251"/>
                    </a:cubicBez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6" name="Google Shape;1358;p35">
                <a:extLst>
                  <a:ext uri="{FF2B5EF4-FFF2-40B4-BE49-F238E27FC236}">
                    <a16:creationId xmlns:a16="http://schemas.microsoft.com/office/drawing/2014/main" id="{2BA8EA77-F615-914E-BCC3-5D78AA27DD9A}"/>
                  </a:ext>
                </a:extLst>
              </p:cNvPr>
              <p:cNvSpPr/>
              <p:nvPr/>
            </p:nvSpPr>
            <p:spPr>
              <a:xfrm>
                <a:off x="3165975" y="3138425"/>
                <a:ext cx="1274850" cy="795350"/>
              </a:xfrm>
              <a:custGeom>
                <a:avLst/>
                <a:gdLst/>
                <a:ahLst/>
                <a:cxnLst/>
                <a:rect l="l" t="t" r="r" b="b"/>
                <a:pathLst>
                  <a:path w="50994" h="31814" extrusionOk="0">
                    <a:moveTo>
                      <a:pt x="50994" y="4310"/>
                    </a:moveTo>
                    <a:lnTo>
                      <a:pt x="4098" y="31560"/>
                    </a:lnTo>
                    <a:cubicBezTo>
                      <a:pt x="3676" y="31814"/>
                      <a:pt x="3063" y="31771"/>
                      <a:pt x="2387" y="31391"/>
                    </a:cubicBezTo>
                    <a:cubicBezTo>
                      <a:pt x="1078" y="30631"/>
                      <a:pt x="0" y="28772"/>
                      <a:pt x="0" y="27251"/>
                    </a:cubicBezTo>
                    <a:lnTo>
                      <a:pt x="46895" y="1"/>
                    </a:lnTo>
                    <a:cubicBezTo>
                      <a:pt x="46895" y="1522"/>
                      <a:pt x="47952" y="3381"/>
                      <a:pt x="49282" y="4141"/>
                    </a:cubicBezTo>
                    <a:cubicBezTo>
                      <a:pt x="49958" y="4522"/>
                      <a:pt x="50550" y="4564"/>
                      <a:pt x="50994" y="4310"/>
                    </a:cubicBez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7" name="Google Shape;1359;p35">
                <a:extLst>
                  <a:ext uri="{FF2B5EF4-FFF2-40B4-BE49-F238E27FC236}">
                    <a16:creationId xmlns:a16="http://schemas.microsoft.com/office/drawing/2014/main" id="{DC5B8C54-2EB7-D642-8DF8-D191BB31F4CA}"/>
                  </a:ext>
                </a:extLst>
              </p:cNvPr>
              <p:cNvSpPr/>
              <p:nvPr/>
            </p:nvSpPr>
            <p:spPr>
              <a:xfrm>
                <a:off x="3323875" y="3214475"/>
                <a:ext cx="1229425" cy="807500"/>
              </a:xfrm>
              <a:custGeom>
                <a:avLst/>
                <a:gdLst/>
                <a:ahLst/>
                <a:cxnLst/>
                <a:rect l="l" t="t" r="r" b="b"/>
                <a:pathLst>
                  <a:path w="49177" h="32300" extrusionOk="0">
                    <a:moveTo>
                      <a:pt x="49177" y="1"/>
                    </a:moveTo>
                    <a:lnTo>
                      <a:pt x="2303" y="27251"/>
                    </a:lnTo>
                    <a:cubicBezTo>
                      <a:pt x="1880" y="27504"/>
                      <a:pt x="1606" y="28032"/>
                      <a:pt x="1606" y="28772"/>
                    </a:cubicBezTo>
                    <a:cubicBezTo>
                      <a:pt x="1585" y="30504"/>
                      <a:pt x="972" y="31729"/>
                      <a:pt x="0" y="32299"/>
                    </a:cubicBezTo>
                    <a:lnTo>
                      <a:pt x="46874" y="5049"/>
                    </a:lnTo>
                    <a:cubicBezTo>
                      <a:pt x="47867" y="4479"/>
                      <a:pt x="48480" y="3254"/>
                      <a:pt x="48480" y="1522"/>
                    </a:cubicBezTo>
                    <a:cubicBezTo>
                      <a:pt x="48501" y="782"/>
                      <a:pt x="48754" y="254"/>
                      <a:pt x="49177" y="1"/>
                    </a:cubicBezTo>
                    <a:close/>
                  </a:path>
                </a:pathLst>
              </a:custGeom>
              <a:solidFill>
                <a:srgbClr val="CACAE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8" name="Google Shape;1360;p35">
                <a:extLst>
                  <a:ext uri="{FF2B5EF4-FFF2-40B4-BE49-F238E27FC236}">
                    <a16:creationId xmlns:a16="http://schemas.microsoft.com/office/drawing/2014/main" id="{1C675ABF-DE6E-C54F-A541-DF4E7E6F5CC5}"/>
                  </a:ext>
                </a:extLst>
              </p:cNvPr>
              <p:cNvSpPr/>
              <p:nvPr/>
            </p:nvSpPr>
            <p:spPr>
              <a:xfrm>
                <a:off x="2772550" y="2228000"/>
                <a:ext cx="1274850" cy="795875"/>
              </a:xfrm>
              <a:custGeom>
                <a:avLst/>
                <a:gdLst/>
                <a:ahLst/>
                <a:cxnLst/>
                <a:rect l="l" t="t" r="r" b="b"/>
                <a:pathLst>
                  <a:path w="50994" h="31835" extrusionOk="0">
                    <a:moveTo>
                      <a:pt x="50993" y="4309"/>
                    </a:moveTo>
                    <a:lnTo>
                      <a:pt x="4119" y="31581"/>
                    </a:lnTo>
                    <a:cubicBezTo>
                      <a:pt x="3676" y="31834"/>
                      <a:pt x="3063" y="31792"/>
                      <a:pt x="2408" y="31412"/>
                    </a:cubicBezTo>
                    <a:cubicBezTo>
                      <a:pt x="1077" y="30630"/>
                      <a:pt x="0" y="28792"/>
                      <a:pt x="21" y="27250"/>
                    </a:cubicBezTo>
                    <a:lnTo>
                      <a:pt x="46895" y="0"/>
                    </a:lnTo>
                    <a:cubicBezTo>
                      <a:pt x="46895" y="1521"/>
                      <a:pt x="47951" y="3380"/>
                      <a:pt x="49282" y="4162"/>
                    </a:cubicBezTo>
                    <a:cubicBezTo>
                      <a:pt x="49958" y="4542"/>
                      <a:pt x="50571" y="4563"/>
                      <a:pt x="50993" y="4309"/>
                    </a:cubicBez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9" name="Google Shape;1361;p35">
                <a:extLst>
                  <a:ext uri="{FF2B5EF4-FFF2-40B4-BE49-F238E27FC236}">
                    <a16:creationId xmlns:a16="http://schemas.microsoft.com/office/drawing/2014/main" id="{845D3552-BC77-6B44-9E26-9A34802ACF60}"/>
                  </a:ext>
                </a:extLst>
              </p:cNvPr>
              <p:cNvSpPr/>
              <p:nvPr/>
            </p:nvSpPr>
            <p:spPr>
              <a:xfrm>
                <a:off x="3559400" y="3367100"/>
                <a:ext cx="1174000" cy="1359875"/>
              </a:xfrm>
              <a:custGeom>
                <a:avLst/>
                <a:gdLst/>
                <a:ahLst/>
                <a:cxnLst/>
                <a:rect l="l" t="t" r="r" b="b"/>
                <a:pathLst>
                  <a:path w="46960" h="54395" extrusionOk="0">
                    <a:moveTo>
                      <a:pt x="85" y="27251"/>
                    </a:moveTo>
                    <a:lnTo>
                      <a:pt x="46959" y="1"/>
                    </a:lnTo>
                    <a:lnTo>
                      <a:pt x="46896" y="27145"/>
                    </a:lnTo>
                    <a:lnTo>
                      <a:pt x="1" y="54395"/>
                    </a:ln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0" name="Google Shape;1362;p35">
                <a:extLst>
                  <a:ext uri="{FF2B5EF4-FFF2-40B4-BE49-F238E27FC236}">
                    <a16:creationId xmlns:a16="http://schemas.microsoft.com/office/drawing/2014/main" id="{9E752305-8779-D34E-947A-88E8C20E4830}"/>
                  </a:ext>
                </a:extLst>
              </p:cNvPr>
              <p:cNvSpPr/>
              <p:nvPr/>
            </p:nvSpPr>
            <p:spPr>
              <a:xfrm>
                <a:off x="2930450" y="2345750"/>
                <a:ext cx="1212000" cy="765775"/>
              </a:xfrm>
              <a:custGeom>
                <a:avLst/>
                <a:gdLst/>
                <a:ahLst/>
                <a:cxnLst/>
                <a:rect l="l" t="t" r="r" b="b"/>
                <a:pathLst>
                  <a:path w="48480" h="30631" extrusionOk="0">
                    <a:moveTo>
                      <a:pt x="48480" y="1"/>
                    </a:moveTo>
                    <a:lnTo>
                      <a:pt x="1606" y="27251"/>
                    </a:lnTo>
                    <a:cubicBezTo>
                      <a:pt x="1585" y="28892"/>
                      <a:pt x="956" y="30072"/>
                      <a:pt x="11" y="30624"/>
                    </a:cubicBezTo>
                    <a:lnTo>
                      <a:pt x="11" y="30624"/>
                    </a:lnTo>
                    <a:lnTo>
                      <a:pt x="46895" y="3381"/>
                    </a:lnTo>
                    <a:cubicBezTo>
                      <a:pt x="47846" y="2831"/>
                      <a:pt x="48458" y="1649"/>
                      <a:pt x="48480" y="1"/>
                    </a:cubicBezTo>
                    <a:close/>
                    <a:moveTo>
                      <a:pt x="11" y="30624"/>
                    </a:moveTo>
                    <a:lnTo>
                      <a:pt x="0" y="30631"/>
                    </a:lnTo>
                    <a:cubicBezTo>
                      <a:pt x="4" y="30629"/>
                      <a:pt x="7" y="30626"/>
                      <a:pt x="11" y="30624"/>
                    </a:cubicBezTo>
                    <a:close/>
                  </a:path>
                </a:pathLst>
              </a:custGeom>
              <a:solidFill>
                <a:srgbClr val="CACAE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1" name="Google Shape;1363;p35">
                <a:extLst>
                  <a:ext uri="{FF2B5EF4-FFF2-40B4-BE49-F238E27FC236}">
                    <a16:creationId xmlns:a16="http://schemas.microsoft.com/office/drawing/2014/main" id="{6B77B340-3AD3-3846-BB06-073C9A71AA3A}"/>
                  </a:ext>
                </a:extLst>
              </p:cNvPr>
              <p:cNvSpPr/>
              <p:nvPr/>
            </p:nvSpPr>
            <p:spPr>
              <a:xfrm>
                <a:off x="2970575" y="2307200"/>
                <a:ext cx="1189825" cy="719825"/>
              </a:xfrm>
              <a:custGeom>
                <a:avLst/>
                <a:gdLst/>
                <a:ahLst/>
                <a:cxnLst/>
                <a:rect l="l" t="t" r="r" b="b"/>
                <a:pathLst>
                  <a:path w="47593" h="28793" extrusionOk="0">
                    <a:moveTo>
                      <a:pt x="47593" y="1"/>
                    </a:moveTo>
                    <a:cubicBezTo>
                      <a:pt x="47588" y="4"/>
                      <a:pt x="47583" y="6"/>
                      <a:pt x="47578" y="9"/>
                    </a:cubicBezTo>
                    <a:lnTo>
                      <a:pt x="47578" y="9"/>
                    </a:lnTo>
                    <a:lnTo>
                      <a:pt x="47593" y="1"/>
                    </a:lnTo>
                    <a:close/>
                    <a:moveTo>
                      <a:pt x="47578" y="9"/>
                    </a:moveTo>
                    <a:lnTo>
                      <a:pt x="698" y="27251"/>
                    </a:lnTo>
                    <a:cubicBezTo>
                      <a:pt x="275" y="27504"/>
                      <a:pt x="1" y="28032"/>
                      <a:pt x="1" y="28793"/>
                    </a:cubicBezTo>
                    <a:lnTo>
                      <a:pt x="46875" y="1543"/>
                    </a:lnTo>
                    <a:cubicBezTo>
                      <a:pt x="46895" y="791"/>
                      <a:pt x="47144" y="266"/>
                      <a:pt x="47578" y="9"/>
                    </a:cubicBezTo>
                    <a:close/>
                  </a:path>
                </a:pathLst>
              </a:custGeom>
              <a:solidFill>
                <a:srgbClr val="CACAE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2" name="Google Shape;1364;p35">
                <a:extLst>
                  <a:ext uri="{FF2B5EF4-FFF2-40B4-BE49-F238E27FC236}">
                    <a16:creationId xmlns:a16="http://schemas.microsoft.com/office/drawing/2014/main" id="{CC11CAB3-1D51-5E4D-A5BD-C30C3EE07B11}"/>
                  </a:ext>
                </a:extLst>
              </p:cNvPr>
              <p:cNvSpPr/>
              <p:nvPr/>
            </p:nvSpPr>
            <p:spPr>
              <a:xfrm>
                <a:off x="2379100" y="1320725"/>
                <a:ext cx="1274850" cy="795325"/>
              </a:xfrm>
              <a:custGeom>
                <a:avLst/>
                <a:gdLst/>
                <a:ahLst/>
                <a:cxnLst/>
                <a:rect l="l" t="t" r="r" b="b"/>
                <a:pathLst>
                  <a:path w="50994" h="31813" extrusionOk="0">
                    <a:moveTo>
                      <a:pt x="50994" y="4309"/>
                    </a:moveTo>
                    <a:lnTo>
                      <a:pt x="4120" y="31559"/>
                    </a:lnTo>
                    <a:cubicBezTo>
                      <a:pt x="3676" y="31813"/>
                      <a:pt x="3064" y="31771"/>
                      <a:pt x="2409" y="31390"/>
                    </a:cubicBezTo>
                    <a:cubicBezTo>
                      <a:pt x="1078" y="30630"/>
                      <a:pt x="1" y="28792"/>
                      <a:pt x="22" y="27250"/>
                    </a:cubicBezTo>
                    <a:lnTo>
                      <a:pt x="46896" y="0"/>
                    </a:lnTo>
                    <a:cubicBezTo>
                      <a:pt x="46896" y="1521"/>
                      <a:pt x="47973" y="3380"/>
                      <a:pt x="49283" y="4140"/>
                    </a:cubicBezTo>
                    <a:cubicBezTo>
                      <a:pt x="49959" y="4521"/>
                      <a:pt x="50571" y="4563"/>
                      <a:pt x="50994" y="4309"/>
                    </a:cubicBez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3" name="Google Shape;1365;p35">
                <a:extLst>
                  <a:ext uri="{FF2B5EF4-FFF2-40B4-BE49-F238E27FC236}">
                    <a16:creationId xmlns:a16="http://schemas.microsoft.com/office/drawing/2014/main" id="{EBAC5571-B93B-E447-ACC7-D7C4F02985CC}"/>
                  </a:ext>
                </a:extLst>
              </p:cNvPr>
              <p:cNvSpPr/>
              <p:nvPr/>
            </p:nvSpPr>
            <p:spPr>
              <a:xfrm>
                <a:off x="3326525" y="3105700"/>
                <a:ext cx="1407400" cy="942675"/>
              </a:xfrm>
              <a:custGeom>
                <a:avLst/>
                <a:gdLst/>
                <a:ahLst/>
                <a:cxnLst/>
                <a:rect l="l" t="t" r="r" b="b"/>
                <a:pathLst>
                  <a:path w="56296" h="37707" extrusionOk="0">
                    <a:moveTo>
                      <a:pt x="0" y="27821"/>
                    </a:moveTo>
                    <a:lnTo>
                      <a:pt x="46895" y="571"/>
                    </a:lnTo>
                    <a:cubicBezTo>
                      <a:pt x="47888" y="0"/>
                      <a:pt x="49261" y="85"/>
                      <a:pt x="50803" y="951"/>
                    </a:cubicBezTo>
                    <a:cubicBezTo>
                      <a:pt x="53824" y="2704"/>
                      <a:pt x="56295" y="6971"/>
                      <a:pt x="56274" y="10457"/>
                    </a:cubicBezTo>
                    <a:lnTo>
                      <a:pt x="9400" y="37707"/>
                    </a:lnTo>
                    <a:cubicBezTo>
                      <a:pt x="9400" y="34221"/>
                      <a:pt x="6950" y="29954"/>
                      <a:pt x="3908" y="28201"/>
                    </a:cubicBezTo>
                    <a:cubicBezTo>
                      <a:pt x="2387" y="27335"/>
                      <a:pt x="993" y="27250"/>
                      <a:pt x="0" y="27821"/>
                    </a:cubicBez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4" name="Google Shape;1366;p35">
                <a:extLst>
                  <a:ext uri="{FF2B5EF4-FFF2-40B4-BE49-F238E27FC236}">
                    <a16:creationId xmlns:a16="http://schemas.microsoft.com/office/drawing/2014/main" id="{B699B037-8847-B241-B96F-4243F649BDBC}"/>
                  </a:ext>
                </a:extLst>
              </p:cNvPr>
              <p:cNvSpPr/>
              <p:nvPr/>
            </p:nvSpPr>
            <p:spPr>
              <a:xfrm>
                <a:off x="3165975" y="2459825"/>
                <a:ext cx="1174500" cy="1359875"/>
              </a:xfrm>
              <a:custGeom>
                <a:avLst/>
                <a:gdLst/>
                <a:ahLst/>
                <a:cxnLst/>
                <a:rect l="l" t="t" r="r" b="b"/>
                <a:pathLst>
                  <a:path w="46980" h="54395" extrusionOk="0">
                    <a:moveTo>
                      <a:pt x="85" y="27251"/>
                    </a:moveTo>
                    <a:lnTo>
                      <a:pt x="46980" y="1"/>
                    </a:lnTo>
                    <a:lnTo>
                      <a:pt x="46895" y="27145"/>
                    </a:lnTo>
                    <a:lnTo>
                      <a:pt x="0" y="54395"/>
                    </a:ln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5" name="Google Shape;1367;p35">
                <a:extLst>
                  <a:ext uri="{FF2B5EF4-FFF2-40B4-BE49-F238E27FC236}">
                    <a16:creationId xmlns:a16="http://schemas.microsoft.com/office/drawing/2014/main" id="{B3182774-8560-B442-9EDC-F54552795060}"/>
                  </a:ext>
                </a:extLst>
              </p:cNvPr>
              <p:cNvSpPr/>
              <p:nvPr/>
            </p:nvSpPr>
            <p:spPr>
              <a:xfrm>
                <a:off x="2536475" y="1397300"/>
                <a:ext cx="1230500" cy="806950"/>
              </a:xfrm>
              <a:custGeom>
                <a:avLst/>
                <a:gdLst/>
                <a:ahLst/>
                <a:cxnLst/>
                <a:rect l="l" t="t" r="r" b="b"/>
                <a:pathLst>
                  <a:path w="49220" h="32278" extrusionOk="0">
                    <a:moveTo>
                      <a:pt x="49219" y="0"/>
                    </a:moveTo>
                    <a:cubicBezTo>
                      <a:pt x="49192" y="15"/>
                      <a:pt x="49164" y="30"/>
                      <a:pt x="49138" y="47"/>
                    </a:cubicBezTo>
                    <a:lnTo>
                      <a:pt x="49138" y="47"/>
                    </a:lnTo>
                    <a:lnTo>
                      <a:pt x="49219" y="0"/>
                    </a:lnTo>
                    <a:close/>
                    <a:moveTo>
                      <a:pt x="49138" y="47"/>
                    </a:moveTo>
                    <a:lnTo>
                      <a:pt x="2324" y="27250"/>
                    </a:lnTo>
                    <a:cubicBezTo>
                      <a:pt x="1902" y="27482"/>
                      <a:pt x="1627" y="28011"/>
                      <a:pt x="1627" y="28750"/>
                    </a:cubicBezTo>
                    <a:cubicBezTo>
                      <a:pt x="1606" y="30469"/>
                      <a:pt x="1003" y="31689"/>
                      <a:pt x="23" y="32265"/>
                    </a:cubicBezTo>
                    <a:lnTo>
                      <a:pt x="23" y="32265"/>
                    </a:lnTo>
                    <a:lnTo>
                      <a:pt x="46896" y="5028"/>
                    </a:lnTo>
                    <a:cubicBezTo>
                      <a:pt x="47889" y="4457"/>
                      <a:pt x="48501" y="3232"/>
                      <a:pt x="48501" y="1500"/>
                    </a:cubicBezTo>
                    <a:cubicBezTo>
                      <a:pt x="48521" y="807"/>
                      <a:pt x="48745" y="300"/>
                      <a:pt x="49138" y="47"/>
                    </a:cubicBezTo>
                    <a:close/>
                    <a:moveTo>
                      <a:pt x="23" y="32265"/>
                    </a:moveTo>
                    <a:lnTo>
                      <a:pt x="1" y="32278"/>
                    </a:lnTo>
                    <a:cubicBezTo>
                      <a:pt x="8" y="32273"/>
                      <a:pt x="16" y="32269"/>
                      <a:pt x="23" y="32265"/>
                    </a:cubicBezTo>
                    <a:close/>
                  </a:path>
                </a:pathLst>
              </a:custGeom>
              <a:solidFill>
                <a:srgbClr val="CACAE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6" name="Google Shape;1368;p35">
                <a:extLst>
                  <a:ext uri="{FF2B5EF4-FFF2-40B4-BE49-F238E27FC236}">
                    <a16:creationId xmlns:a16="http://schemas.microsoft.com/office/drawing/2014/main" id="{FC1F652C-DD50-A143-BC86-D98FB853E457}"/>
                  </a:ext>
                </a:extLst>
              </p:cNvPr>
              <p:cNvSpPr/>
              <p:nvPr/>
            </p:nvSpPr>
            <p:spPr>
              <a:xfrm>
                <a:off x="2933075" y="2197900"/>
                <a:ext cx="1407400" cy="943200"/>
              </a:xfrm>
              <a:custGeom>
                <a:avLst/>
                <a:gdLst/>
                <a:ahLst/>
                <a:cxnLst/>
                <a:rect l="l" t="t" r="r" b="b"/>
                <a:pathLst>
                  <a:path w="56296" h="37728" extrusionOk="0">
                    <a:moveTo>
                      <a:pt x="1" y="27842"/>
                    </a:moveTo>
                    <a:lnTo>
                      <a:pt x="46896" y="592"/>
                    </a:lnTo>
                    <a:cubicBezTo>
                      <a:pt x="47889" y="0"/>
                      <a:pt x="49262" y="85"/>
                      <a:pt x="50804" y="972"/>
                    </a:cubicBezTo>
                    <a:cubicBezTo>
                      <a:pt x="53824" y="2725"/>
                      <a:pt x="56296" y="6992"/>
                      <a:pt x="56296" y="10478"/>
                    </a:cubicBezTo>
                    <a:lnTo>
                      <a:pt x="9401" y="37728"/>
                    </a:lnTo>
                    <a:cubicBezTo>
                      <a:pt x="9401" y="34242"/>
                      <a:pt x="6951" y="29975"/>
                      <a:pt x="3909" y="28222"/>
                    </a:cubicBezTo>
                    <a:cubicBezTo>
                      <a:pt x="2388" y="27335"/>
                      <a:pt x="994" y="27250"/>
                      <a:pt x="1" y="27842"/>
                    </a:cubicBez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7" name="Google Shape;1369;p35">
                <a:extLst>
                  <a:ext uri="{FF2B5EF4-FFF2-40B4-BE49-F238E27FC236}">
                    <a16:creationId xmlns:a16="http://schemas.microsoft.com/office/drawing/2014/main" id="{E4EF3350-B14D-2940-800B-EC77E3F1DEA1}"/>
                  </a:ext>
                </a:extLst>
              </p:cNvPr>
              <p:cNvSpPr/>
              <p:nvPr/>
            </p:nvSpPr>
            <p:spPr>
              <a:xfrm>
                <a:off x="3619075" y="4149225"/>
                <a:ext cx="2124575" cy="1231550"/>
              </a:xfrm>
              <a:custGeom>
                <a:avLst/>
                <a:gdLst/>
                <a:ahLst/>
                <a:cxnLst/>
                <a:rect l="l" t="t" r="r" b="b"/>
                <a:pathLst>
                  <a:path w="84983" h="49262" extrusionOk="0">
                    <a:moveTo>
                      <a:pt x="1" y="27250"/>
                    </a:moveTo>
                    <a:lnTo>
                      <a:pt x="46896" y="0"/>
                    </a:lnTo>
                    <a:lnTo>
                      <a:pt x="84982" y="22011"/>
                    </a:lnTo>
                    <a:lnTo>
                      <a:pt x="38108" y="49261"/>
                    </a:ln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8" name="Google Shape;1370;p35">
                <a:extLst>
                  <a:ext uri="{FF2B5EF4-FFF2-40B4-BE49-F238E27FC236}">
                    <a16:creationId xmlns:a16="http://schemas.microsoft.com/office/drawing/2014/main" id="{E05363CD-4FE1-9642-96C1-9CDF42E5676D}"/>
                  </a:ext>
                </a:extLst>
              </p:cNvPr>
              <p:cNvSpPr/>
              <p:nvPr/>
            </p:nvSpPr>
            <p:spPr>
              <a:xfrm>
                <a:off x="4571250" y="4699500"/>
                <a:ext cx="1172400" cy="770000"/>
              </a:xfrm>
              <a:custGeom>
                <a:avLst/>
                <a:gdLst/>
                <a:ahLst/>
                <a:cxnLst/>
                <a:rect l="l" t="t" r="r" b="b"/>
                <a:pathLst>
                  <a:path w="46896" h="30800" extrusionOk="0">
                    <a:moveTo>
                      <a:pt x="46895" y="0"/>
                    </a:moveTo>
                    <a:lnTo>
                      <a:pt x="21" y="27250"/>
                    </a:lnTo>
                    <a:lnTo>
                      <a:pt x="0" y="30799"/>
                    </a:lnTo>
                    <a:lnTo>
                      <a:pt x="0" y="30799"/>
                    </a:lnTo>
                    <a:lnTo>
                      <a:pt x="46895" y="3549"/>
                    </a:lnTo>
                    <a:lnTo>
                      <a:pt x="46895" y="0"/>
                    </a:lnTo>
                    <a:close/>
                  </a:path>
                </a:pathLst>
              </a:custGeom>
              <a:solidFill>
                <a:srgbClr val="33C5C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9" name="Google Shape;1371;p35">
                <a:extLst>
                  <a:ext uri="{FF2B5EF4-FFF2-40B4-BE49-F238E27FC236}">
                    <a16:creationId xmlns:a16="http://schemas.microsoft.com/office/drawing/2014/main" id="{AAFB7A4A-35B3-D248-904E-ECAFAB9557F5}"/>
                  </a:ext>
                </a:extLst>
              </p:cNvPr>
              <p:cNvSpPr/>
              <p:nvPr/>
            </p:nvSpPr>
            <p:spPr>
              <a:xfrm>
                <a:off x="2773075" y="1549900"/>
                <a:ext cx="1173975" cy="1359375"/>
              </a:xfrm>
              <a:custGeom>
                <a:avLst/>
                <a:gdLst/>
                <a:ahLst/>
                <a:cxnLst/>
                <a:rect l="l" t="t" r="r" b="b"/>
                <a:pathLst>
                  <a:path w="46959" h="54375" extrusionOk="0">
                    <a:moveTo>
                      <a:pt x="64" y="27230"/>
                    </a:moveTo>
                    <a:lnTo>
                      <a:pt x="46959" y="1"/>
                    </a:lnTo>
                    <a:lnTo>
                      <a:pt x="46874" y="27124"/>
                    </a:lnTo>
                    <a:lnTo>
                      <a:pt x="0" y="54374"/>
                    </a:ln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0" name="Google Shape;1372;p35">
                <a:extLst>
                  <a:ext uri="{FF2B5EF4-FFF2-40B4-BE49-F238E27FC236}">
                    <a16:creationId xmlns:a16="http://schemas.microsoft.com/office/drawing/2014/main" id="{7A8449ED-EE0B-F24F-8D7B-F66C76E8BADF}"/>
                  </a:ext>
                </a:extLst>
              </p:cNvPr>
              <p:cNvSpPr/>
              <p:nvPr/>
            </p:nvSpPr>
            <p:spPr>
              <a:xfrm>
                <a:off x="2183700" y="489500"/>
                <a:ext cx="1189850" cy="719825"/>
              </a:xfrm>
              <a:custGeom>
                <a:avLst/>
                <a:gdLst/>
                <a:ahLst/>
                <a:cxnLst/>
                <a:rect l="l" t="t" r="r" b="b"/>
                <a:pathLst>
                  <a:path w="47594" h="28793" extrusionOk="0">
                    <a:moveTo>
                      <a:pt x="47593" y="0"/>
                    </a:moveTo>
                    <a:lnTo>
                      <a:pt x="719" y="27250"/>
                    </a:lnTo>
                    <a:cubicBezTo>
                      <a:pt x="276" y="27503"/>
                      <a:pt x="1" y="28032"/>
                      <a:pt x="1" y="28792"/>
                    </a:cubicBezTo>
                    <a:lnTo>
                      <a:pt x="46896" y="1542"/>
                    </a:lnTo>
                    <a:cubicBezTo>
                      <a:pt x="46896" y="803"/>
                      <a:pt x="47149" y="275"/>
                      <a:pt x="47593" y="0"/>
                    </a:cubicBezTo>
                    <a:close/>
                  </a:path>
                </a:pathLst>
              </a:custGeom>
              <a:solidFill>
                <a:srgbClr val="CACAE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1" name="Google Shape;1373;p35">
                <a:extLst>
                  <a:ext uri="{FF2B5EF4-FFF2-40B4-BE49-F238E27FC236}">
                    <a16:creationId xmlns:a16="http://schemas.microsoft.com/office/drawing/2014/main" id="{D20B2D5C-1FC3-BC40-B6B7-2D0984C0D9C0}"/>
                  </a:ext>
                </a:extLst>
              </p:cNvPr>
              <p:cNvSpPr/>
              <p:nvPr/>
            </p:nvSpPr>
            <p:spPr>
              <a:xfrm>
                <a:off x="2539650" y="1287975"/>
                <a:ext cx="1407400" cy="942675"/>
              </a:xfrm>
              <a:custGeom>
                <a:avLst/>
                <a:gdLst/>
                <a:ahLst/>
                <a:cxnLst/>
                <a:rect l="l" t="t" r="r" b="b"/>
                <a:pathLst>
                  <a:path w="56296" h="37707" extrusionOk="0">
                    <a:moveTo>
                      <a:pt x="0" y="27821"/>
                    </a:moveTo>
                    <a:lnTo>
                      <a:pt x="46896" y="592"/>
                    </a:lnTo>
                    <a:cubicBezTo>
                      <a:pt x="47888" y="0"/>
                      <a:pt x="49261" y="85"/>
                      <a:pt x="50803" y="972"/>
                    </a:cubicBezTo>
                    <a:cubicBezTo>
                      <a:pt x="53845" y="2704"/>
                      <a:pt x="56296" y="6971"/>
                      <a:pt x="56296" y="10478"/>
                    </a:cubicBezTo>
                    <a:lnTo>
                      <a:pt x="9401" y="37707"/>
                    </a:lnTo>
                    <a:cubicBezTo>
                      <a:pt x="9401" y="34221"/>
                      <a:pt x="6950" y="29954"/>
                      <a:pt x="3908" y="28201"/>
                    </a:cubicBezTo>
                    <a:cubicBezTo>
                      <a:pt x="2387" y="27335"/>
                      <a:pt x="993" y="27250"/>
                      <a:pt x="0" y="27821"/>
                    </a:cubicBez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2" name="Google Shape;1374;p35">
                <a:extLst>
                  <a:ext uri="{FF2B5EF4-FFF2-40B4-BE49-F238E27FC236}">
                    <a16:creationId xmlns:a16="http://schemas.microsoft.com/office/drawing/2014/main" id="{770B6FC4-CA3D-064B-9118-25FE7E14D41D}"/>
                  </a:ext>
                </a:extLst>
              </p:cNvPr>
              <p:cNvSpPr/>
              <p:nvPr/>
            </p:nvSpPr>
            <p:spPr>
              <a:xfrm>
                <a:off x="2379100" y="642100"/>
                <a:ext cx="1174525" cy="1359900"/>
              </a:xfrm>
              <a:custGeom>
                <a:avLst/>
                <a:gdLst/>
                <a:ahLst/>
                <a:cxnLst/>
                <a:rect l="l" t="t" r="r" b="b"/>
                <a:pathLst>
                  <a:path w="46981" h="54396" extrusionOk="0">
                    <a:moveTo>
                      <a:pt x="85" y="27251"/>
                    </a:moveTo>
                    <a:lnTo>
                      <a:pt x="46980" y="1"/>
                    </a:lnTo>
                    <a:lnTo>
                      <a:pt x="46896" y="27145"/>
                    </a:lnTo>
                    <a:lnTo>
                      <a:pt x="1" y="54395"/>
                    </a:ln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3" name="Google Shape;1375;p35">
                <a:extLst>
                  <a:ext uri="{FF2B5EF4-FFF2-40B4-BE49-F238E27FC236}">
                    <a16:creationId xmlns:a16="http://schemas.microsoft.com/office/drawing/2014/main" id="{32769E80-312F-1340-B808-0B5988C96F87}"/>
                  </a:ext>
                </a:extLst>
              </p:cNvPr>
              <p:cNvSpPr/>
              <p:nvPr/>
            </p:nvSpPr>
            <p:spPr>
              <a:xfrm>
                <a:off x="2146225" y="380700"/>
                <a:ext cx="1270100" cy="705050"/>
              </a:xfrm>
              <a:custGeom>
                <a:avLst/>
                <a:gdLst/>
                <a:ahLst/>
                <a:cxnLst/>
                <a:rect l="l" t="t" r="r" b="b"/>
                <a:pathLst>
                  <a:path w="50804" h="28202" extrusionOk="0">
                    <a:moveTo>
                      <a:pt x="0" y="27842"/>
                    </a:moveTo>
                    <a:lnTo>
                      <a:pt x="46895" y="571"/>
                    </a:lnTo>
                    <a:cubicBezTo>
                      <a:pt x="47888" y="0"/>
                      <a:pt x="49261" y="64"/>
                      <a:pt x="50803" y="951"/>
                    </a:cubicBezTo>
                    <a:lnTo>
                      <a:pt x="3908" y="28201"/>
                    </a:lnTo>
                    <a:cubicBezTo>
                      <a:pt x="2387" y="27314"/>
                      <a:pt x="1014" y="27229"/>
                      <a:pt x="0" y="27842"/>
                    </a:cubicBez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4" name="Google Shape;1376;p35">
                <a:extLst>
                  <a:ext uri="{FF2B5EF4-FFF2-40B4-BE49-F238E27FC236}">
                    <a16:creationId xmlns:a16="http://schemas.microsoft.com/office/drawing/2014/main" id="{5F60F38C-4627-8344-B20D-239A0DD67485}"/>
                  </a:ext>
                </a:extLst>
              </p:cNvPr>
              <p:cNvSpPr/>
              <p:nvPr/>
            </p:nvSpPr>
            <p:spPr>
              <a:xfrm>
                <a:off x="2106075" y="1066900"/>
                <a:ext cx="2465725" cy="4402600"/>
              </a:xfrm>
              <a:custGeom>
                <a:avLst/>
                <a:gdLst/>
                <a:ahLst/>
                <a:cxnLst/>
                <a:rect l="l" t="t" r="r" b="b"/>
                <a:pathLst>
                  <a:path w="98629" h="176104" extrusionOk="0">
                    <a:moveTo>
                      <a:pt x="3057" y="0"/>
                    </a:moveTo>
                    <a:cubicBezTo>
                      <a:pt x="1252" y="0"/>
                      <a:pt x="1" y="1431"/>
                      <a:pt x="1" y="3900"/>
                    </a:cubicBezTo>
                    <a:lnTo>
                      <a:pt x="3106" y="5675"/>
                    </a:lnTo>
                    <a:cubicBezTo>
                      <a:pt x="3121" y="4603"/>
                      <a:pt x="3649" y="3983"/>
                      <a:pt x="4426" y="3983"/>
                    </a:cubicBezTo>
                    <a:cubicBezTo>
                      <a:pt x="4751" y="3983"/>
                      <a:pt x="5121" y="4092"/>
                      <a:pt x="5514" y="4323"/>
                    </a:cubicBezTo>
                    <a:cubicBezTo>
                      <a:pt x="6866" y="5083"/>
                      <a:pt x="7922" y="6942"/>
                      <a:pt x="7922" y="8463"/>
                    </a:cubicBezTo>
                    <a:lnTo>
                      <a:pt x="7838" y="35608"/>
                    </a:lnTo>
                    <a:cubicBezTo>
                      <a:pt x="7838" y="39093"/>
                      <a:pt x="10309" y="43360"/>
                      <a:pt x="13330" y="45113"/>
                    </a:cubicBezTo>
                    <a:cubicBezTo>
                      <a:pt x="14209" y="45618"/>
                      <a:pt x="15042" y="45857"/>
                      <a:pt x="15781" y="45857"/>
                    </a:cubicBezTo>
                    <a:cubicBezTo>
                      <a:pt x="17582" y="45857"/>
                      <a:pt x="18828" y="44437"/>
                      <a:pt x="18843" y="41966"/>
                    </a:cubicBezTo>
                    <a:cubicBezTo>
                      <a:pt x="18858" y="40904"/>
                      <a:pt x="19392" y="40287"/>
                      <a:pt x="20175" y="40287"/>
                    </a:cubicBezTo>
                    <a:cubicBezTo>
                      <a:pt x="20498" y="40287"/>
                      <a:pt x="20863" y="40392"/>
                      <a:pt x="21251" y="40614"/>
                    </a:cubicBezTo>
                    <a:cubicBezTo>
                      <a:pt x="22603" y="41374"/>
                      <a:pt x="23659" y="43233"/>
                      <a:pt x="23659" y="44754"/>
                    </a:cubicBezTo>
                    <a:lnTo>
                      <a:pt x="23575" y="71899"/>
                    </a:lnTo>
                    <a:cubicBezTo>
                      <a:pt x="23575" y="75405"/>
                      <a:pt x="26025" y="79651"/>
                      <a:pt x="29067" y="81404"/>
                    </a:cubicBezTo>
                    <a:cubicBezTo>
                      <a:pt x="29955" y="81924"/>
                      <a:pt x="30795" y="82169"/>
                      <a:pt x="31540" y="82169"/>
                    </a:cubicBezTo>
                    <a:cubicBezTo>
                      <a:pt x="33309" y="82169"/>
                      <a:pt x="34536" y="80784"/>
                      <a:pt x="34581" y="78405"/>
                    </a:cubicBezTo>
                    <a:cubicBezTo>
                      <a:pt x="34596" y="77328"/>
                      <a:pt x="35140" y="76696"/>
                      <a:pt x="35921" y="76696"/>
                    </a:cubicBezTo>
                    <a:cubicBezTo>
                      <a:pt x="36244" y="76696"/>
                      <a:pt x="36606" y="76803"/>
                      <a:pt x="36989" y="77032"/>
                    </a:cubicBezTo>
                    <a:cubicBezTo>
                      <a:pt x="38319" y="77792"/>
                      <a:pt x="39376" y="79651"/>
                      <a:pt x="39376" y="81172"/>
                    </a:cubicBezTo>
                    <a:lnTo>
                      <a:pt x="39291" y="108316"/>
                    </a:lnTo>
                    <a:cubicBezTo>
                      <a:pt x="39291" y="111802"/>
                      <a:pt x="41763" y="116069"/>
                      <a:pt x="44783" y="117822"/>
                    </a:cubicBezTo>
                    <a:cubicBezTo>
                      <a:pt x="45664" y="118333"/>
                      <a:pt x="46497" y="118575"/>
                      <a:pt x="47237" y="118575"/>
                    </a:cubicBezTo>
                    <a:cubicBezTo>
                      <a:pt x="49036" y="118575"/>
                      <a:pt x="50282" y="117145"/>
                      <a:pt x="50297" y="114675"/>
                    </a:cubicBezTo>
                    <a:cubicBezTo>
                      <a:pt x="50312" y="113613"/>
                      <a:pt x="50845" y="112996"/>
                      <a:pt x="51628" y="112996"/>
                    </a:cubicBezTo>
                    <a:cubicBezTo>
                      <a:pt x="51951" y="112996"/>
                      <a:pt x="52316" y="113101"/>
                      <a:pt x="52705" y="113323"/>
                    </a:cubicBezTo>
                    <a:cubicBezTo>
                      <a:pt x="54057" y="114083"/>
                      <a:pt x="55113" y="115942"/>
                      <a:pt x="55113" y="117463"/>
                    </a:cubicBezTo>
                    <a:lnTo>
                      <a:pt x="55029" y="144607"/>
                    </a:lnTo>
                    <a:cubicBezTo>
                      <a:pt x="55029" y="148114"/>
                      <a:pt x="57479" y="152360"/>
                      <a:pt x="60521" y="154113"/>
                    </a:cubicBezTo>
                    <a:lnTo>
                      <a:pt x="98628" y="176103"/>
                    </a:lnTo>
                    <a:lnTo>
                      <a:pt x="98628" y="172554"/>
                    </a:lnTo>
                    <a:lnTo>
                      <a:pt x="60521" y="150543"/>
                    </a:lnTo>
                    <a:cubicBezTo>
                      <a:pt x="59211" y="149783"/>
                      <a:pt x="58134" y="147924"/>
                      <a:pt x="58134" y="146403"/>
                    </a:cubicBezTo>
                    <a:lnTo>
                      <a:pt x="58218" y="119280"/>
                    </a:lnTo>
                    <a:cubicBezTo>
                      <a:pt x="58239" y="115773"/>
                      <a:pt x="55768" y="111506"/>
                      <a:pt x="52726" y="109774"/>
                    </a:cubicBezTo>
                    <a:cubicBezTo>
                      <a:pt x="51842" y="109261"/>
                      <a:pt x="51005" y="109017"/>
                      <a:pt x="50263" y="109017"/>
                    </a:cubicBezTo>
                    <a:cubicBezTo>
                      <a:pt x="48469" y="109017"/>
                      <a:pt x="47228" y="110441"/>
                      <a:pt x="47213" y="112921"/>
                    </a:cubicBezTo>
                    <a:cubicBezTo>
                      <a:pt x="47198" y="113978"/>
                      <a:pt x="46659" y="114584"/>
                      <a:pt x="45884" y="114584"/>
                    </a:cubicBezTo>
                    <a:cubicBezTo>
                      <a:pt x="45558" y="114584"/>
                      <a:pt x="45192" y="114477"/>
                      <a:pt x="44805" y="114252"/>
                    </a:cubicBezTo>
                    <a:cubicBezTo>
                      <a:pt x="43474" y="113492"/>
                      <a:pt x="42418" y="111633"/>
                      <a:pt x="42418" y="110112"/>
                    </a:cubicBezTo>
                    <a:lnTo>
                      <a:pt x="42502" y="82968"/>
                    </a:lnTo>
                    <a:cubicBezTo>
                      <a:pt x="42502" y="79482"/>
                      <a:pt x="40009" y="75194"/>
                      <a:pt x="37010" y="73462"/>
                    </a:cubicBezTo>
                    <a:cubicBezTo>
                      <a:pt x="36124" y="72950"/>
                      <a:pt x="35285" y="72707"/>
                      <a:pt x="34542" y="72707"/>
                    </a:cubicBezTo>
                    <a:cubicBezTo>
                      <a:pt x="32769" y="72707"/>
                      <a:pt x="31535" y="74086"/>
                      <a:pt x="31475" y="76483"/>
                    </a:cubicBezTo>
                    <a:cubicBezTo>
                      <a:pt x="31475" y="77560"/>
                      <a:pt x="30945" y="78182"/>
                      <a:pt x="30155" y="78182"/>
                    </a:cubicBezTo>
                    <a:cubicBezTo>
                      <a:pt x="29830" y="78182"/>
                      <a:pt x="29461" y="78077"/>
                      <a:pt x="29067" y="77856"/>
                    </a:cubicBezTo>
                    <a:cubicBezTo>
                      <a:pt x="27736" y="77074"/>
                      <a:pt x="26680" y="75236"/>
                      <a:pt x="26680" y="73694"/>
                    </a:cubicBezTo>
                    <a:lnTo>
                      <a:pt x="26765" y="46571"/>
                    </a:lnTo>
                    <a:cubicBezTo>
                      <a:pt x="26765" y="43064"/>
                      <a:pt x="24293" y="38797"/>
                      <a:pt x="21272" y="37065"/>
                    </a:cubicBezTo>
                    <a:cubicBezTo>
                      <a:pt x="20388" y="36552"/>
                      <a:pt x="19548" y="36308"/>
                      <a:pt x="18803" y="36308"/>
                    </a:cubicBezTo>
                    <a:cubicBezTo>
                      <a:pt x="17004" y="36308"/>
                      <a:pt x="15753" y="37727"/>
                      <a:pt x="15738" y="40192"/>
                    </a:cubicBezTo>
                    <a:cubicBezTo>
                      <a:pt x="15723" y="41264"/>
                      <a:pt x="15204" y="41874"/>
                      <a:pt x="14425" y="41874"/>
                    </a:cubicBezTo>
                    <a:cubicBezTo>
                      <a:pt x="14100" y="41874"/>
                      <a:pt x="13729" y="41768"/>
                      <a:pt x="13330" y="41543"/>
                    </a:cubicBezTo>
                    <a:cubicBezTo>
                      <a:pt x="11999" y="40783"/>
                      <a:pt x="10943" y="38924"/>
                      <a:pt x="10943" y="37403"/>
                    </a:cubicBezTo>
                    <a:lnTo>
                      <a:pt x="11006" y="10259"/>
                    </a:lnTo>
                    <a:cubicBezTo>
                      <a:pt x="11027" y="6773"/>
                      <a:pt x="8556" y="2506"/>
                      <a:pt x="5514" y="753"/>
                    </a:cubicBezTo>
                    <a:cubicBezTo>
                      <a:pt x="4634" y="242"/>
                      <a:pt x="3799" y="0"/>
                      <a:pt x="3057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B6E080"/>
                  </a:gs>
                  <a:gs pos="17000">
                    <a:srgbClr val="A3D798"/>
                  </a:gs>
                  <a:gs pos="37000">
                    <a:srgbClr val="70C08D"/>
                  </a:gs>
                  <a:gs pos="60000">
                    <a:srgbClr val="36857B"/>
                  </a:gs>
                  <a:gs pos="84000">
                    <a:srgbClr val="00A0A9"/>
                  </a:gs>
                  <a:gs pos="100000">
                    <a:srgbClr val="33C5CE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5" name="Google Shape;1377;p35">
                <a:extLst>
                  <a:ext uri="{FF2B5EF4-FFF2-40B4-BE49-F238E27FC236}">
                    <a16:creationId xmlns:a16="http://schemas.microsoft.com/office/drawing/2014/main" id="{E06631EC-7B75-F048-B7BF-2240A9F75DBE}"/>
                  </a:ext>
                </a:extLst>
              </p:cNvPr>
              <p:cNvSpPr/>
              <p:nvPr/>
            </p:nvSpPr>
            <p:spPr>
              <a:xfrm>
                <a:off x="2243925" y="404475"/>
                <a:ext cx="1309700" cy="918900"/>
              </a:xfrm>
              <a:custGeom>
                <a:avLst/>
                <a:gdLst/>
                <a:ahLst/>
                <a:cxnLst/>
                <a:rect l="l" t="t" r="r" b="b"/>
                <a:pathLst>
                  <a:path w="52388" h="36756" extrusionOk="0">
                    <a:moveTo>
                      <a:pt x="0" y="27250"/>
                    </a:moveTo>
                    <a:lnTo>
                      <a:pt x="46895" y="0"/>
                    </a:lnTo>
                    <a:cubicBezTo>
                      <a:pt x="49937" y="1753"/>
                      <a:pt x="52387" y="6020"/>
                      <a:pt x="52387" y="9506"/>
                    </a:cubicBezTo>
                    <a:lnTo>
                      <a:pt x="5492" y="36756"/>
                    </a:lnTo>
                    <a:cubicBezTo>
                      <a:pt x="5513" y="33270"/>
                      <a:pt x="3063" y="29003"/>
                      <a:pt x="0" y="27250"/>
                    </a:cubicBez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6" name="Google Shape;1378;p35">
                <a:extLst>
                  <a:ext uri="{FF2B5EF4-FFF2-40B4-BE49-F238E27FC236}">
                    <a16:creationId xmlns:a16="http://schemas.microsoft.com/office/drawing/2014/main" id="{E696F9BF-4D82-4B48-B6AE-1DFDB635A498}"/>
                  </a:ext>
                </a:extLst>
              </p:cNvPr>
              <p:cNvSpPr/>
              <p:nvPr/>
            </p:nvSpPr>
            <p:spPr>
              <a:xfrm>
                <a:off x="2568175" y="677075"/>
                <a:ext cx="659600" cy="394275"/>
              </a:xfrm>
              <a:custGeom>
                <a:avLst/>
                <a:gdLst/>
                <a:ahLst/>
                <a:cxnLst/>
                <a:rect l="l" t="t" r="r" b="b"/>
                <a:pathLst>
                  <a:path w="26384" h="15771" extrusionOk="0">
                    <a:moveTo>
                      <a:pt x="26270" y="1"/>
                    </a:moveTo>
                    <a:cubicBezTo>
                      <a:pt x="26247" y="1"/>
                      <a:pt x="26221" y="6"/>
                      <a:pt x="26194" y="17"/>
                    </a:cubicBezTo>
                    <a:lnTo>
                      <a:pt x="169" y="15142"/>
                    </a:lnTo>
                    <a:cubicBezTo>
                      <a:pt x="64" y="15205"/>
                      <a:pt x="0" y="15311"/>
                      <a:pt x="0" y="15438"/>
                    </a:cubicBezTo>
                    <a:lnTo>
                      <a:pt x="0" y="15649"/>
                    </a:lnTo>
                    <a:cubicBezTo>
                      <a:pt x="0" y="15727"/>
                      <a:pt x="47" y="15771"/>
                      <a:pt x="105" y="15771"/>
                    </a:cubicBezTo>
                    <a:cubicBezTo>
                      <a:pt x="125" y="15771"/>
                      <a:pt x="147" y="15765"/>
                      <a:pt x="169" y="15755"/>
                    </a:cubicBezTo>
                    <a:lnTo>
                      <a:pt x="26194" y="630"/>
                    </a:lnTo>
                    <a:cubicBezTo>
                      <a:pt x="26299" y="566"/>
                      <a:pt x="26363" y="461"/>
                      <a:pt x="26384" y="334"/>
                    </a:cubicBezTo>
                    <a:lnTo>
                      <a:pt x="26384" y="123"/>
                    </a:lnTo>
                    <a:cubicBezTo>
                      <a:pt x="26384" y="44"/>
                      <a:pt x="26337" y="1"/>
                      <a:pt x="26270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7" name="Google Shape;1379;p35">
                <a:extLst>
                  <a:ext uri="{FF2B5EF4-FFF2-40B4-BE49-F238E27FC236}">
                    <a16:creationId xmlns:a16="http://schemas.microsoft.com/office/drawing/2014/main" id="{E439249E-07F7-D149-8C5E-028E8E0D78C0}"/>
                  </a:ext>
                </a:extLst>
              </p:cNvPr>
              <p:cNvSpPr/>
              <p:nvPr/>
            </p:nvSpPr>
            <p:spPr>
              <a:xfrm>
                <a:off x="2568700" y="781125"/>
                <a:ext cx="659075" cy="393975"/>
              </a:xfrm>
              <a:custGeom>
                <a:avLst/>
                <a:gdLst/>
                <a:ahLst/>
                <a:cxnLst/>
                <a:rect l="l" t="t" r="r" b="b"/>
                <a:pathLst>
                  <a:path w="26363" h="15759" extrusionOk="0">
                    <a:moveTo>
                      <a:pt x="26267" y="0"/>
                    </a:moveTo>
                    <a:cubicBezTo>
                      <a:pt x="26246" y="0"/>
                      <a:pt x="26221" y="6"/>
                      <a:pt x="26194" y="17"/>
                    </a:cubicBezTo>
                    <a:lnTo>
                      <a:pt x="169" y="15120"/>
                    </a:lnTo>
                    <a:cubicBezTo>
                      <a:pt x="64" y="15205"/>
                      <a:pt x="0" y="15310"/>
                      <a:pt x="0" y="15416"/>
                    </a:cubicBezTo>
                    <a:lnTo>
                      <a:pt x="0" y="15648"/>
                    </a:lnTo>
                    <a:cubicBezTo>
                      <a:pt x="0" y="15709"/>
                      <a:pt x="44" y="15759"/>
                      <a:pt x="99" y="15759"/>
                    </a:cubicBezTo>
                    <a:cubicBezTo>
                      <a:pt x="121" y="15759"/>
                      <a:pt x="145" y="15751"/>
                      <a:pt x="169" y="15733"/>
                    </a:cubicBezTo>
                    <a:lnTo>
                      <a:pt x="26194" y="629"/>
                    </a:lnTo>
                    <a:cubicBezTo>
                      <a:pt x="26300" y="566"/>
                      <a:pt x="26363" y="460"/>
                      <a:pt x="26363" y="333"/>
                    </a:cubicBezTo>
                    <a:lnTo>
                      <a:pt x="26363" y="122"/>
                    </a:lnTo>
                    <a:cubicBezTo>
                      <a:pt x="26363" y="44"/>
                      <a:pt x="26328" y="0"/>
                      <a:pt x="26267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8" name="Google Shape;1380;p35">
                <a:extLst>
                  <a:ext uri="{FF2B5EF4-FFF2-40B4-BE49-F238E27FC236}">
                    <a16:creationId xmlns:a16="http://schemas.microsoft.com/office/drawing/2014/main" id="{722640E6-6379-214F-AADD-1E9572A8576C}"/>
                  </a:ext>
                </a:extLst>
              </p:cNvPr>
              <p:cNvSpPr/>
              <p:nvPr/>
            </p:nvSpPr>
            <p:spPr>
              <a:xfrm>
                <a:off x="2569750" y="1097750"/>
                <a:ext cx="659100" cy="393975"/>
              </a:xfrm>
              <a:custGeom>
                <a:avLst/>
                <a:gdLst/>
                <a:ahLst/>
                <a:cxnLst/>
                <a:rect l="l" t="t" r="r" b="b"/>
                <a:pathLst>
                  <a:path w="26364" h="15759" extrusionOk="0">
                    <a:moveTo>
                      <a:pt x="26273" y="0"/>
                    </a:moveTo>
                    <a:cubicBezTo>
                      <a:pt x="26251" y="0"/>
                      <a:pt x="26224" y="8"/>
                      <a:pt x="26194" y="26"/>
                    </a:cubicBezTo>
                    <a:lnTo>
                      <a:pt x="170" y="15130"/>
                    </a:lnTo>
                    <a:cubicBezTo>
                      <a:pt x="64" y="15193"/>
                      <a:pt x="1" y="15299"/>
                      <a:pt x="1" y="15425"/>
                    </a:cubicBezTo>
                    <a:lnTo>
                      <a:pt x="1" y="15637"/>
                    </a:lnTo>
                    <a:cubicBezTo>
                      <a:pt x="1" y="15715"/>
                      <a:pt x="35" y="15758"/>
                      <a:pt x="96" y="15758"/>
                    </a:cubicBezTo>
                    <a:cubicBezTo>
                      <a:pt x="118" y="15758"/>
                      <a:pt x="142" y="15753"/>
                      <a:pt x="170" y="15742"/>
                    </a:cubicBezTo>
                    <a:lnTo>
                      <a:pt x="26194" y="617"/>
                    </a:lnTo>
                    <a:cubicBezTo>
                      <a:pt x="26300" y="554"/>
                      <a:pt x="26363" y="448"/>
                      <a:pt x="26363" y="322"/>
                    </a:cubicBezTo>
                    <a:lnTo>
                      <a:pt x="26363" y="110"/>
                    </a:lnTo>
                    <a:cubicBezTo>
                      <a:pt x="26363" y="50"/>
                      <a:pt x="26331" y="0"/>
                      <a:pt x="26273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9" name="Google Shape;1381;p35">
                <a:extLst>
                  <a:ext uri="{FF2B5EF4-FFF2-40B4-BE49-F238E27FC236}">
                    <a16:creationId xmlns:a16="http://schemas.microsoft.com/office/drawing/2014/main" id="{6C0F31BF-8741-F840-AF11-B8C31D3CF57D}"/>
                  </a:ext>
                </a:extLst>
              </p:cNvPr>
              <p:cNvSpPr/>
              <p:nvPr/>
            </p:nvSpPr>
            <p:spPr>
              <a:xfrm>
                <a:off x="2569225" y="997650"/>
                <a:ext cx="659100" cy="393975"/>
              </a:xfrm>
              <a:custGeom>
                <a:avLst/>
                <a:gdLst/>
                <a:ahLst/>
                <a:cxnLst/>
                <a:rect l="l" t="t" r="r" b="b"/>
                <a:pathLst>
                  <a:path w="26364" h="15759" extrusionOk="0">
                    <a:moveTo>
                      <a:pt x="26267" y="0"/>
                    </a:moveTo>
                    <a:cubicBezTo>
                      <a:pt x="26246" y="0"/>
                      <a:pt x="26221" y="6"/>
                      <a:pt x="26194" y="16"/>
                    </a:cubicBezTo>
                    <a:lnTo>
                      <a:pt x="169" y="15120"/>
                    </a:lnTo>
                    <a:cubicBezTo>
                      <a:pt x="64" y="15183"/>
                      <a:pt x="0" y="15310"/>
                      <a:pt x="0" y="15416"/>
                    </a:cubicBezTo>
                    <a:lnTo>
                      <a:pt x="0" y="15648"/>
                    </a:lnTo>
                    <a:cubicBezTo>
                      <a:pt x="0" y="15709"/>
                      <a:pt x="44" y="15758"/>
                      <a:pt x="99" y="15758"/>
                    </a:cubicBezTo>
                    <a:cubicBezTo>
                      <a:pt x="121" y="15758"/>
                      <a:pt x="145" y="15751"/>
                      <a:pt x="169" y="15733"/>
                    </a:cubicBezTo>
                    <a:lnTo>
                      <a:pt x="26194" y="629"/>
                    </a:lnTo>
                    <a:cubicBezTo>
                      <a:pt x="26300" y="566"/>
                      <a:pt x="26363" y="460"/>
                      <a:pt x="26363" y="333"/>
                    </a:cubicBezTo>
                    <a:lnTo>
                      <a:pt x="26363" y="122"/>
                    </a:lnTo>
                    <a:cubicBezTo>
                      <a:pt x="26363" y="44"/>
                      <a:pt x="26328" y="0"/>
                      <a:pt x="26267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0" name="Google Shape;1382;p35">
                <a:extLst>
                  <a:ext uri="{FF2B5EF4-FFF2-40B4-BE49-F238E27FC236}">
                    <a16:creationId xmlns:a16="http://schemas.microsoft.com/office/drawing/2014/main" id="{35198890-B29A-644D-9032-876F08AFF8B7}"/>
                  </a:ext>
                </a:extLst>
              </p:cNvPr>
              <p:cNvSpPr/>
              <p:nvPr/>
            </p:nvSpPr>
            <p:spPr>
              <a:xfrm>
                <a:off x="2568700" y="893600"/>
                <a:ext cx="659625" cy="394100"/>
              </a:xfrm>
              <a:custGeom>
                <a:avLst/>
                <a:gdLst/>
                <a:ahLst/>
                <a:cxnLst/>
                <a:rect l="l" t="t" r="r" b="b"/>
                <a:pathLst>
                  <a:path w="26385" h="15764" extrusionOk="0">
                    <a:moveTo>
                      <a:pt x="26279" y="1"/>
                    </a:moveTo>
                    <a:cubicBezTo>
                      <a:pt x="26259" y="1"/>
                      <a:pt x="26237" y="6"/>
                      <a:pt x="26215" y="17"/>
                    </a:cubicBezTo>
                    <a:lnTo>
                      <a:pt x="190" y="15142"/>
                    </a:lnTo>
                    <a:cubicBezTo>
                      <a:pt x="85" y="15205"/>
                      <a:pt x="21" y="15311"/>
                      <a:pt x="0" y="15438"/>
                    </a:cubicBezTo>
                    <a:lnTo>
                      <a:pt x="0" y="15649"/>
                    </a:lnTo>
                    <a:cubicBezTo>
                      <a:pt x="0" y="15721"/>
                      <a:pt x="39" y="15763"/>
                      <a:pt x="97" y="15763"/>
                    </a:cubicBezTo>
                    <a:cubicBezTo>
                      <a:pt x="125" y="15763"/>
                      <a:pt x="157" y="15754"/>
                      <a:pt x="190" y="15733"/>
                    </a:cubicBezTo>
                    <a:lnTo>
                      <a:pt x="26215" y="630"/>
                    </a:lnTo>
                    <a:cubicBezTo>
                      <a:pt x="26300" y="566"/>
                      <a:pt x="26363" y="461"/>
                      <a:pt x="26384" y="334"/>
                    </a:cubicBezTo>
                    <a:lnTo>
                      <a:pt x="26384" y="123"/>
                    </a:lnTo>
                    <a:cubicBezTo>
                      <a:pt x="26384" y="44"/>
                      <a:pt x="26338" y="1"/>
                      <a:pt x="26279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1" name="Google Shape;1383;p35">
                <a:extLst>
                  <a:ext uri="{FF2B5EF4-FFF2-40B4-BE49-F238E27FC236}">
                    <a16:creationId xmlns:a16="http://schemas.microsoft.com/office/drawing/2014/main" id="{3D34B834-A433-AD4C-A4FC-AF0F58FB23FE}"/>
                  </a:ext>
                </a:extLst>
              </p:cNvPr>
              <p:cNvSpPr/>
              <p:nvPr/>
            </p:nvSpPr>
            <p:spPr>
              <a:xfrm>
                <a:off x="2569750" y="1340150"/>
                <a:ext cx="418800" cy="255075"/>
              </a:xfrm>
              <a:custGeom>
                <a:avLst/>
                <a:gdLst/>
                <a:ahLst/>
                <a:cxnLst/>
                <a:rect l="l" t="t" r="r" b="b"/>
                <a:pathLst>
                  <a:path w="16752" h="10203" extrusionOk="0">
                    <a:moveTo>
                      <a:pt x="16662" y="0"/>
                    </a:moveTo>
                    <a:cubicBezTo>
                      <a:pt x="16639" y="0"/>
                      <a:pt x="16613" y="8"/>
                      <a:pt x="16583" y="26"/>
                    </a:cubicBezTo>
                    <a:lnTo>
                      <a:pt x="170" y="9574"/>
                    </a:lnTo>
                    <a:cubicBezTo>
                      <a:pt x="85" y="9637"/>
                      <a:pt x="22" y="9743"/>
                      <a:pt x="1" y="9870"/>
                    </a:cubicBezTo>
                    <a:lnTo>
                      <a:pt x="1" y="10081"/>
                    </a:lnTo>
                    <a:cubicBezTo>
                      <a:pt x="1" y="10159"/>
                      <a:pt x="47" y="10203"/>
                      <a:pt x="105" y="10203"/>
                    </a:cubicBezTo>
                    <a:cubicBezTo>
                      <a:pt x="126" y="10203"/>
                      <a:pt x="148" y="10197"/>
                      <a:pt x="170" y="10187"/>
                    </a:cubicBezTo>
                    <a:lnTo>
                      <a:pt x="16583" y="617"/>
                    </a:lnTo>
                    <a:cubicBezTo>
                      <a:pt x="16688" y="554"/>
                      <a:pt x="16752" y="448"/>
                      <a:pt x="16752" y="322"/>
                    </a:cubicBezTo>
                    <a:lnTo>
                      <a:pt x="16752" y="110"/>
                    </a:lnTo>
                    <a:cubicBezTo>
                      <a:pt x="16752" y="50"/>
                      <a:pt x="16719" y="0"/>
                      <a:pt x="16662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2" name="Google Shape;1384;p35">
                <a:extLst>
                  <a:ext uri="{FF2B5EF4-FFF2-40B4-BE49-F238E27FC236}">
                    <a16:creationId xmlns:a16="http://schemas.microsoft.com/office/drawing/2014/main" id="{37EA38AC-BC9A-F642-880A-272A4FDF86DB}"/>
                  </a:ext>
                </a:extLst>
              </p:cNvPr>
              <p:cNvSpPr/>
              <p:nvPr/>
            </p:nvSpPr>
            <p:spPr>
              <a:xfrm>
                <a:off x="2570275" y="1582000"/>
                <a:ext cx="375500" cy="229975"/>
              </a:xfrm>
              <a:custGeom>
                <a:avLst/>
                <a:gdLst/>
                <a:ahLst/>
                <a:cxnLst/>
                <a:rect l="l" t="t" r="r" b="b"/>
                <a:pathLst>
                  <a:path w="15020" h="9199" extrusionOk="0">
                    <a:moveTo>
                      <a:pt x="14921" y="1"/>
                    </a:moveTo>
                    <a:cubicBezTo>
                      <a:pt x="14899" y="1"/>
                      <a:pt x="14875" y="9"/>
                      <a:pt x="14851" y="27"/>
                    </a:cubicBezTo>
                    <a:lnTo>
                      <a:pt x="170" y="8561"/>
                    </a:lnTo>
                    <a:cubicBezTo>
                      <a:pt x="85" y="8624"/>
                      <a:pt x="22" y="8751"/>
                      <a:pt x="1" y="8857"/>
                    </a:cubicBezTo>
                    <a:lnTo>
                      <a:pt x="1" y="9068"/>
                    </a:lnTo>
                    <a:cubicBezTo>
                      <a:pt x="1" y="9144"/>
                      <a:pt x="45" y="9199"/>
                      <a:pt x="102" y="9199"/>
                    </a:cubicBezTo>
                    <a:cubicBezTo>
                      <a:pt x="123" y="9199"/>
                      <a:pt x="146" y="9191"/>
                      <a:pt x="170" y="9173"/>
                    </a:cubicBezTo>
                    <a:lnTo>
                      <a:pt x="14851" y="618"/>
                    </a:lnTo>
                    <a:cubicBezTo>
                      <a:pt x="14956" y="555"/>
                      <a:pt x="15020" y="449"/>
                      <a:pt x="15020" y="322"/>
                    </a:cubicBezTo>
                    <a:lnTo>
                      <a:pt x="15020" y="111"/>
                    </a:lnTo>
                    <a:cubicBezTo>
                      <a:pt x="15020" y="51"/>
                      <a:pt x="14976" y="1"/>
                      <a:pt x="14921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3" name="Google Shape;1385;p35">
                <a:extLst>
                  <a:ext uri="{FF2B5EF4-FFF2-40B4-BE49-F238E27FC236}">
                    <a16:creationId xmlns:a16="http://schemas.microsoft.com/office/drawing/2014/main" id="{C560CBA8-E92E-5247-A9F9-DBFAF9A63F38}"/>
                  </a:ext>
                </a:extLst>
              </p:cNvPr>
              <p:cNvSpPr/>
              <p:nvPr/>
            </p:nvSpPr>
            <p:spPr>
              <a:xfrm>
                <a:off x="2570275" y="1313975"/>
                <a:ext cx="659100" cy="393975"/>
              </a:xfrm>
              <a:custGeom>
                <a:avLst/>
                <a:gdLst/>
                <a:ahLst/>
                <a:cxnLst/>
                <a:rect l="l" t="t" r="r" b="b"/>
                <a:pathLst>
                  <a:path w="26364" h="15759" extrusionOk="0">
                    <a:moveTo>
                      <a:pt x="26258" y="1"/>
                    </a:moveTo>
                    <a:cubicBezTo>
                      <a:pt x="26238" y="1"/>
                      <a:pt x="26216" y="6"/>
                      <a:pt x="26194" y="17"/>
                    </a:cubicBezTo>
                    <a:lnTo>
                      <a:pt x="170" y="15141"/>
                    </a:lnTo>
                    <a:cubicBezTo>
                      <a:pt x="64" y="15205"/>
                      <a:pt x="1" y="15310"/>
                      <a:pt x="1" y="15437"/>
                    </a:cubicBezTo>
                    <a:lnTo>
                      <a:pt x="1" y="15648"/>
                    </a:lnTo>
                    <a:cubicBezTo>
                      <a:pt x="1" y="15709"/>
                      <a:pt x="33" y="15759"/>
                      <a:pt x="90" y="15759"/>
                    </a:cubicBezTo>
                    <a:cubicBezTo>
                      <a:pt x="113" y="15759"/>
                      <a:pt x="140" y="15751"/>
                      <a:pt x="170" y="15733"/>
                    </a:cubicBezTo>
                    <a:lnTo>
                      <a:pt x="26194" y="629"/>
                    </a:lnTo>
                    <a:cubicBezTo>
                      <a:pt x="26300" y="566"/>
                      <a:pt x="26363" y="460"/>
                      <a:pt x="26363" y="334"/>
                    </a:cubicBezTo>
                    <a:lnTo>
                      <a:pt x="26363" y="122"/>
                    </a:lnTo>
                    <a:cubicBezTo>
                      <a:pt x="26363" y="44"/>
                      <a:pt x="26317" y="1"/>
                      <a:pt x="26258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4" name="Google Shape;1386;p35">
                <a:extLst>
                  <a:ext uri="{FF2B5EF4-FFF2-40B4-BE49-F238E27FC236}">
                    <a16:creationId xmlns:a16="http://schemas.microsoft.com/office/drawing/2014/main" id="{30FEDA3E-33E7-E04A-A276-8CB64DD813F1}"/>
                  </a:ext>
                </a:extLst>
              </p:cNvPr>
              <p:cNvSpPr/>
              <p:nvPr/>
            </p:nvSpPr>
            <p:spPr>
              <a:xfrm>
                <a:off x="2877625" y="1651200"/>
                <a:ext cx="697650" cy="413500"/>
              </a:xfrm>
              <a:custGeom>
                <a:avLst/>
                <a:gdLst/>
                <a:ahLst/>
                <a:cxnLst/>
                <a:rect l="l" t="t" r="r" b="b"/>
                <a:pathLst>
                  <a:path w="27906" h="16540" extrusionOk="0">
                    <a:moveTo>
                      <a:pt x="27816" y="0"/>
                    </a:moveTo>
                    <a:cubicBezTo>
                      <a:pt x="27793" y="0"/>
                      <a:pt x="27766" y="8"/>
                      <a:pt x="27736" y="26"/>
                    </a:cubicBezTo>
                    <a:lnTo>
                      <a:pt x="170" y="15911"/>
                    </a:lnTo>
                    <a:cubicBezTo>
                      <a:pt x="85" y="15975"/>
                      <a:pt x="22" y="16080"/>
                      <a:pt x="1" y="16207"/>
                    </a:cubicBezTo>
                    <a:lnTo>
                      <a:pt x="1" y="16418"/>
                    </a:lnTo>
                    <a:cubicBezTo>
                      <a:pt x="1" y="16496"/>
                      <a:pt x="47" y="16540"/>
                      <a:pt x="114" y="16540"/>
                    </a:cubicBezTo>
                    <a:cubicBezTo>
                      <a:pt x="138" y="16540"/>
                      <a:pt x="164" y="16535"/>
                      <a:pt x="191" y="16524"/>
                    </a:cubicBezTo>
                    <a:lnTo>
                      <a:pt x="27736" y="617"/>
                    </a:lnTo>
                    <a:cubicBezTo>
                      <a:pt x="27842" y="554"/>
                      <a:pt x="27905" y="448"/>
                      <a:pt x="27905" y="322"/>
                    </a:cubicBezTo>
                    <a:lnTo>
                      <a:pt x="27905" y="110"/>
                    </a:lnTo>
                    <a:cubicBezTo>
                      <a:pt x="27905" y="50"/>
                      <a:pt x="27873" y="0"/>
                      <a:pt x="27816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5" name="Google Shape;1387;p35">
                <a:extLst>
                  <a:ext uri="{FF2B5EF4-FFF2-40B4-BE49-F238E27FC236}">
                    <a16:creationId xmlns:a16="http://schemas.microsoft.com/office/drawing/2014/main" id="{DFC1A382-637D-5D4B-98CF-CD7FE5E44D52}"/>
                  </a:ext>
                </a:extLst>
              </p:cNvPr>
              <p:cNvSpPr/>
              <p:nvPr/>
            </p:nvSpPr>
            <p:spPr>
              <a:xfrm>
                <a:off x="2878150" y="1754950"/>
                <a:ext cx="697650" cy="413500"/>
              </a:xfrm>
              <a:custGeom>
                <a:avLst/>
                <a:gdLst/>
                <a:ahLst/>
                <a:cxnLst/>
                <a:rect l="l" t="t" r="r" b="b"/>
                <a:pathLst>
                  <a:path w="27906" h="16540" extrusionOk="0">
                    <a:moveTo>
                      <a:pt x="27801" y="0"/>
                    </a:moveTo>
                    <a:cubicBezTo>
                      <a:pt x="27780" y="0"/>
                      <a:pt x="27758" y="5"/>
                      <a:pt x="27737" y="16"/>
                    </a:cubicBezTo>
                    <a:lnTo>
                      <a:pt x="170" y="15901"/>
                    </a:lnTo>
                    <a:cubicBezTo>
                      <a:pt x="64" y="15965"/>
                      <a:pt x="1" y="16070"/>
                      <a:pt x="1" y="16197"/>
                    </a:cubicBezTo>
                    <a:lnTo>
                      <a:pt x="1" y="16408"/>
                    </a:lnTo>
                    <a:cubicBezTo>
                      <a:pt x="1" y="16485"/>
                      <a:pt x="34" y="16539"/>
                      <a:pt x="93" y="16539"/>
                    </a:cubicBezTo>
                    <a:cubicBezTo>
                      <a:pt x="115" y="16539"/>
                      <a:pt x="141" y="16532"/>
                      <a:pt x="170" y="16514"/>
                    </a:cubicBezTo>
                    <a:lnTo>
                      <a:pt x="27737" y="629"/>
                    </a:lnTo>
                    <a:cubicBezTo>
                      <a:pt x="27842" y="544"/>
                      <a:pt x="27906" y="439"/>
                      <a:pt x="27906" y="333"/>
                    </a:cubicBezTo>
                    <a:lnTo>
                      <a:pt x="27906" y="122"/>
                    </a:lnTo>
                    <a:cubicBezTo>
                      <a:pt x="27906" y="44"/>
                      <a:pt x="27859" y="0"/>
                      <a:pt x="27801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6" name="Google Shape;1388;p35">
                <a:extLst>
                  <a:ext uri="{FF2B5EF4-FFF2-40B4-BE49-F238E27FC236}">
                    <a16:creationId xmlns:a16="http://schemas.microsoft.com/office/drawing/2014/main" id="{6B85E6C9-6B2F-1A4D-9D88-551E51576632}"/>
                  </a:ext>
                </a:extLst>
              </p:cNvPr>
              <p:cNvSpPr/>
              <p:nvPr/>
            </p:nvSpPr>
            <p:spPr>
              <a:xfrm>
                <a:off x="2879225" y="2071550"/>
                <a:ext cx="697625" cy="413525"/>
              </a:xfrm>
              <a:custGeom>
                <a:avLst/>
                <a:gdLst/>
                <a:ahLst/>
                <a:cxnLst/>
                <a:rect l="l" t="t" r="r" b="b"/>
                <a:pathLst>
                  <a:path w="27905" h="16541" extrusionOk="0">
                    <a:moveTo>
                      <a:pt x="27806" y="1"/>
                    </a:moveTo>
                    <a:cubicBezTo>
                      <a:pt x="27784" y="1"/>
                      <a:pt x="27760" y="9"/>
                      <a:pt x="27736" y="27"/>
                    </a:cubicBezTo>
                    <a:lnTo>
                      <a:pt x="169" y="15912"/>
                    </a:lnTo>
                    <a:cubicBezTo>
                      <a:pt x="63" y="15975"/>
                      <a:pt x="0" y="16081"/>
                      <a:pt x="0" y="16208"/>
                    </a:cubicBezTo>
                    <a:lnTo>
                      <a:pt x="0" y="16419"/>
                    </a:lnTo>
                    <a:cubicBezTo>
                      <a:pt x="0" y="16497"/>
                      <a:pt x="35" y="16541"/>
                      <a:pt x="96" y="16541"/>
                    </a:cubicBezTo>
                    <a:cubicBezTo>
                      <a:pt x="117" y="16541"/>
                      <a:pt x="142" y="16535"/>
                      <a:pt x="169" y="16524"/>
                    </a:cubicBezTo>
                    <a:lnTo>
                      <a:pt x="27736" y="639"/>
                    </a:lnTo>
                    <a:cubicBezTo>
                      <a:pt x="27820" y="555"/>
                      <a:pt x="27884" y="449"/>
                      <a:pt x="27905" y="343"/>
                    </a:cubicBezTo>
                    <a:lnTo>
                      <a:pt x="27905" y="111"/>
                    </a:lnTo>
                    <a:cubicBezTo>
                      <a:pt x="27905" y="51"/>
                      <a:pt x="27861" y="1"/>
                      <a:pt x="27806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7" name="Google Shape;1389;p35">
                <a:extLst>
                  <a:ext uri="{FF2B5EF4-FFF2-40B4-BE49-F238E27FC236}">
                    <a16:creationId xmlns:a16="http://schemas.microsoft.com/office/drawing/2014/main" id="{7EE272C6-0380-5442-8508-A293C3CA33D1}"/>
                  </a:ext>
                </a:extLst>
              </p:cNvPr>
              <p:cNvSpPr/>
              <p:nvPr/>
            </p:nvSpPr>
            <p:spPr>
              <a:xfrm>
                <a:off x="2878675" y="1971450"/>
                <a:ext cx="697650" cy="413525"/>
              </a:xfrm>
              <a:custGeom>
                <a:avLst/>
                <a:gdLst/>
                <a:ahLst/>
                <a:cxnLst/>
                <a:rect l="l" t="t" r="r" b="b"/>
                <a:pathLst>
                  <a:path w="27906" h="16541" extrusionOk="0">
                    <a:moveTo>
                      <a:pt x="27810" y="1"/>
                    </a:moveTo>
                    <a:cubicBezTo>
                      <a:pt x="27788" y="1"/>
                      <a:pt x="27764" y="6"/>
                      <a:pt x="27737" y="17"/>
                    </a:cubicBezTo>
                    <a:lnTo>
                      <a:pt x="170" y="15923"/>
                    </a:lnTo>
                    <a:cubicBezTo>
                      <a:pt x="64" y="15987"/>
                      <a:pt x="1" y="16092"/>
                      <a:pt x="1" y="16219"/>
                    </a:cubicBezTo>
                    <a:lnTo>
                      <a:pt x="1" y="16430"/>
                    </a:lnTo>
                    <a:cubicBezTo>
                      <a:pt x="1" y="16491"/>
                      <a:pt x="44" y="16541"/>
                      <a:pt x="100" y="16541"/>
                    </a:cubicBezTo>
                    <a:cubicBezTo>
                      <a:pt x="122" y="16541"/>
                      <a:pt x="146" y="16533"/>
                      <a:pt x="170" y="16515"/>
                    </a:cubicBezTo>
                    <a:lnTo>
                      <a:pt x="27737" y="630"/>
                    </a:lnTo>
                    <a:cubicBezTo>
                      <a:pt x="27842" y="566"/>
                      <a:pt x="27906" y="461"/>
                      <a:pt x="27906" y="334"/>
                    </a:cubicBezTo>
                    <a:lnTo>
                      <a:pt x="27906" y="123"/>
                    </a:lnTo>
                    <a:cubicBezTo>
                      <a:pt x="27906" y="44"/>
                      <a:pt x="27871" y="1"/>
                      <a:pt x="27810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8" name="Google Shape;1390;p35">
                <a:extLst>
                  <a:ext uri="{FF2B5EF4-FFF2-40B4-BE49-F238E27FC236}">
                    <a16:creationId xmlns:a16="http://schemas.microsoft.com/office/drawing/2014/main" id="{B145E286-B06A-CA4C-B9B7-35863BD6D144}"/>
                  </a:ext>
                </a:extLst>
              </p:cNvPr>
              <p:cNvSpPr/>
              <p:nvPr/>
            </p:nvSpPr>
            <p:spPr>
              <a:xfrm>
                <a:off x="2878675" y="1867425"/>
                <a:ext cx="697650" cy="413800"/>
              </a:xfrm>
              <a:custGeom>
                <a:avLst/>
                <a:gdLst/>
                <a:ahLst/>
                <a:cxnLst/>
                <a:rect l="l" t="t" r="r" b="b"/>
                <a:pathLst>
                  <a:path w="27906" h="16552" extrusionOk="0">
                    <a:moveTo>
                      <a:pt x="27801" y="0"/>
                    </a:moveTo>
                    <a:cubicBezTo>
                      <a:pt x="27780" y="0"/>
                      <a:pt x="27759" y="6"/>
                      <a:pt x="27737" y="17"/>
                    </a:cubicBezTo>
                    <a:lnTo>
                      <a:pt x="170" y="15923"/>
                    </a:lnTo>
                    <a:cubicBezTo>
                      <a:pt x="64" y="15986"/>
                      <a:pt x="1" y="16092"/>
                      <a:pt x="1" y="16219"/>
                    </a:cubicBezTo>
                    <a:lnTo>
                      <a:pt x="1" y="16430"/>
                    </a:lnTo>
                    <a:cubicBezTo>
                      <a:pt x="1" y="16508"/>
                      <a:pt x="36" y="16552"/>
                      <a:pt x="97" y="16552"/>
                    </a:cubicBezTo>
                    <a:cubicBezTo>
                      <a:pt x="118" y="16552"/>
                      <a:pt x="143" y="16547"/>
                      <a:pt x="170" y="16536"/>
                    </a:cubicBezTo>
                    <a:lnTo>
                      <a:pt x="27737" y="629"/>
                    </a:lnTo>
                    <a:cubicBezTo>
                      <a:pt x="27821" y="566"/>
                      <a:pt x="27885" y="460"/>
                      <a:pt x="27906" y="334"/>
                    </a:cubicBezTo>
                    <a:lnTo>
                      <a:pt x="27906" y="122"/>
                    </a:lnTo>
                    <a:cubicBezTo>
                      <a:pt x="27906" y="44"/>
                      <a:pt x="27859" y="0"/>
                      <a:pt x="27801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9" name="Google Shape;1391;p35">
                <a:extLst>
                  <a:ext uri="{FF2B5EF4-FFF2-40B4-BE49-F238E27FC236}">
                    <a16:creationId xmlns:a16="http://schemas.microsoft.com/office/drawing/2014/main" id="{24A36751-0E72-B34E-A2A3-746DCC05B26A}"/>
                  </a:ext>
                </a:extLst>
              </p:cNvPr>
              <p:cNvSpPr/>
              <p:nvPr/>
            </p:nvSpPr>
            <p:spPr>
              <a:xfrm>
                <a:off x="2879225" y="2313975"/>
                <a:ext cx="457350" cy="274850"/>
              </a:xfrm>
              <a:custGeom>
                <a:avLst/>
                <a:gdLst/>
                <a:ahLst/>
                <a:cxnLst/>
                <a:rect l="l" t="t" r="r" b="b"/>
                <a:pathLst>
                  <a:path w="18294" h="10994" extrusionOk="0">
                    <a:moveTo>
                      <a:pt x="18202" y="0"/>
                    </a:moveTo>
                    <a:cubicBezTo>
                      <a:pt x="18179" y="0"/>
                      <a:pt x="18154" y="8"/>
                      <a:pt x="18124" y="26"/>
                    </a:cubicBezTo>
                    <a:lnTo>
                      <a:pt x="169" y="10376"/>
                    </a:lnTo>
                    <a:cubicBezTo>
                      <a:pt x="63" y="10440"/>
                      <a:pt x="0" y="10545"/>
                      <a:pt x="0" y="10672"/>
                    </a:cubicBezTo>
                    <a:lnTo>
                      <a:pt x="0" y="10883"/>
                    </a:lnTo>
                    <a:cubicBezTo>
                      <a:pt x="0" y="10944"/>
                      <a:pt x="44" y="10994"/>
                      <a:pt x="99" y="10994"/>
                    </a:cubicBezTo>
                    <a:cubicBezTo>
                      <a:pt x="121" y="10994"/>
                      <a:pt x="145" y="10986"/>
                      <a:pt x="169" y="10968"/>
                    </a:cubicBezTo>
                    <a:lnTo>
                      <a:pt x="18124" y="638"/>
                    </a:lnTo>
                    <a:cubicBezTo>
                      <a:pt x="18230" y="575"/>
                      <a:pt x="18293" y="448"/>
                      <a:pt x="18293" y="342"/>
                    </a:cubicBezTo>
                    <a:lnTo>
                      <a:pt x="18293" y="131"/>
                    </a:lnTo>
                    <a:cubicBezTo>
                      <a:pt x="18293" y="55"/>
                      <a:pt x="18260" y="0"/>
                      <a:pt x="18202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0" name="Google Shape;1392;p35">
                <a:extLst>
                  <a:ext uri="{FF2B5EF4-FFF2-40B4-BE49-F238E27FC236}">
                    <a16:creationId xmlns:a16="http://schemas.microsoft.com/office/drawing/2014/main" id="{13AA6685-29B3-8649-B79F-2C854F5C2092}"/>
                  </a:ext>
                </a:extLst>
              </p:cNvPr>
              <p:cNvSpPr/>
              <p:nvPr/>
            </p:nvSpPr>
            <p:spPr>
              <a:xfrm>
                <a:off x="2879750" y="2555550"/>
                <a:ext cx="414050" cy="249800"/>
              </a:xfrm>
              <a:custGeom>
                <a:avLst/>
                <a:gdLst/>
                <a:ahLst/>
                <a:cxnLst/>
                <a:rect l="l" t="t" r="r" b="b"/>
                <a:pathLst>
                  <a:path w="16562" h="9992" extrusionOk="0">
                    <a:moveTo>
                      <a:pt x="16456" y="0"/>
                    </a:moveTo>
                    <a:cubicBezTo>
                      <a:pt x="16436" y="0"/>
                      <a:pt x="16414" y="5"/>
                      <a:pt x="16392" y="16"/>
                    </a:cubicBezTo>
                    <a:lnTo>
                      <a:pt x="169" y="9353"/>
                    </a:lnTo>
                    <a:cubicBezTo>
                      <a:pt x="85" y="9416"/>
                      <a:pt x="21" y="9543"/>
                      <a:pt x="0" y="9649"/>
                    </a:cubicBezTo>
                    <a:lnTo>
                      <a:pt x="0" y="9881"/>
                    </a:lnTo>
                    <a:cubicBezTo>
                      <a:pt x="0" y="9942"/>
                      <a:pt x="44" y="9991"/>
                      <a:pt x="107" y="9991"/>
                    </a:cubicBezTo>
                    <a:cubicBezTo>
                      <a:pt x="132" y="9991"/>
                      <a:pt x="160" y="9984"/>
                      <a:pt x="190" y="9966"/>
                    </a:cubicBezTo>
                    <a:lnTo>
                      <a:pt x="16392" y="629"/>
                    </a:lnTo>
                    <a:cubicBezTo>
                      <a:pt x="16477" y="565"/>
                      <a:pt x="16540" y="460"/>
                      <a:pt x="16561" y="333"/>
                    </a:cubicBezTo>
                    <a:lnTo>
                      <a:pt x="16561" y="122"/>
                    </a:lnTo>
                    <a:cubicBezTo>
                      <a:pt x="16561" y="43"/>
                      <a:pt x="16515" y="0"/>
                      <a:pt x="16456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1" name="Google Shape;1393;p35">
                <a:extLst>
                  <a:ext uri="{FF2B5EF4-FFF2-40B4-BE49-F238E27FC236}">
                    <a16:creationId xmlns:a16="http://schemas.microsoft.com/office/drawing/2014/main" id="{6276B743-3759-9042-ACB4-7E30C49E4141}"/>
                  </a:ext>
                </a:extLst>
              </p:cNvPr>
              <p:cNvSpPr/>
              <p:nvPr/>
            </p:nvSpPr>
            <p:spPr>
              <a:xfrm>
                <a:off x="2879750" y="2287800"/>
                <a:ext cx="697625" cy="413800"/>
              </a:xfrm>
              <a:custGeom>
                <a:avLst/>
                <a:gdLst/>
                <a:ahLst/>
                <a:cxnLst/>
                <a:rect l="l" t="t" r="r" b="b"/>
                <a:pathLst>
                  <a:path w="27905" h="16552" extrusionOk="0">
                    <a:moveTo>
                      <a:pt x="27800" y="0"/>
                    </a:moveTo>
                    <a:cubicBezTo>
                      <a:pt x="27780" y="0"/>
                      <a:pt x="27758" y="5"/>
                      <a:pt x="27736" y="16"/>
                    </a:cubicBezTo>
                    <a:lnTo>
                      <a:pt x="169" y="15923"/>
                    </a:lnTo>
                    <a:cubicBezTo>
                      <a:pt x="64" y="15986"/>
                      <a:pt x="0" y="16092"/>
                      <a:pt x="0" y="16218"/>
                    </a:cubicBezTo>
                    <a:lnTo>
                      <a:pt x="0" y="16430"/>
                    </a:lnTo>
                    <a:cubicBezTo>
                      <a:pt x="0" y="16508"/>
                      <a:pt x="35" y="16551"/>
                      <a:pt x="96" y="16551"/>
                    </a:cubicBezTo>
                    <a:cubicBezTo>
                      <a:pt x="117" y="16551"/>
                      <a:pt x="142" y="16546"/>
                      <a:pt x="169" y="16535"/>
                    </a:cubicBezTo>
                    <a:lnTo>
                      <a:pt x="27736" y="629"/>
                    </a:lnTo>
                    <a:cubicBezTo>
                      <a:pt x="27842" y="566"/>
                      <a:pt x="27905" y="460"/>
                      <a:pt x="27905" y="333"/>
                    </a:cubicBezTo>
                    <a:lnTo>
                      <a:pt x="27905" y="122"/>
                    </a:lnTo>
                    <a:cubicBezTo>
                      <a:pt x="27905" y="44"/>
                      <a:pt x="27858" y="0"/>
                      <a:pt x="27800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2" name="Google Shape;1394;p35">
                <a:extLst>
                  <a:ext uri="{FF2B5EF4-FFF2-40B4-BE49-F238E27FC236}">
                    <a16:creationId xmlns:a16="http://schemas.microsoft.com/office/drawing/2014/main" id="{EFBED504-39F6-D040-96D6-AB297C57CA53}"/>
                  </a:ext>
                </a:extLst>
              </p:cNvPr>
              <p:cNvSpPr/>
              <p:nvPr/>
            </p:nvSpPr>
            <p:spPr>
              <a:xfrm>
                <a:off x="3365075" y="2494575"/>
                <a:ext cx="659075" cy="393975"/>
              </a:xfrm>
              <a:custGeom>
                <a:avLst/>
                <a:gdLst/>
                <a:ahLst/>
                <a:cxnLst/>
                <a:rect l="l" t="t" r="r" b="b"/>
                <a:pathLst>
                  <a:path w="26363" h="15759" extrusionOk="0">
                    <a:moveTo>
                      <a:pt x="26273" y="0"/>
                    </a:moveTo>
                    <a:cubicBezTo>
                      <a:pt x="26250" y="0"/>
                      <a:pt x="26224" y="8"/>
                      <a:pt x="26194" y="26"/>
                    </a:cubicBezTo>
                    <a:lnTo>
                      <a:pt x="169" y="15130"/>
                    </a:lnTo>
                    <a:cubicBezTo>
                      <a:pt x="63" y="15193"/>
                      <a:pt x="0" y="15299"/>
                      <a:pt x="0" y="15425"/>
                    </a:cubicBezTo>
                    <a:lnTo>
                      <a:pt x="0" y="15637"/>
                    </a:lnTo>
                    <a:cubicBezTo>
                      <a:pt x="0" y="15715"/>
                      <a:pt x="47" y="15758"/>
                      <a:pt x="105" y="15758"/>
                    </a:cubicBezTo>
                    <a:cubicBezTo>
                      <a:pt x="125" y="15758"/>
                      <a:pt x="147" y="15753"/>
                      <a:pt x="169" y="15742"/>
                    </a:cubicBezTo>
                    <a:lnTo>
                      <a:pt x="26194" y="617"/>
                    </a:lnTo>
                    <a:cubicBezTo>
                      <a:pt x="26299" y="554"/>
                      <a:pt x="26363" y="448"/>
                      <a:pt x="26363" y="322"/>
                    </a:cubicBezTo>
                    <a:lnTo>
                      <a:pt x="26363" y="110"/>
                    </a:lnTo>
                    <a:cubicBezTo>
                      <a:pt x="26363" y="50"/>
                      <a:pt x="26330" y="0"/>
                      <a:pt x="26273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3" name="Google Shape;1395;p35">
                <a:extLst>
                  <a:ext uri="{FF2B5EF4-FFF2-40B4-BE49-F238E27FC236}">
                    <a16:creationId xmlns:a16="http://schemas.microsoft.com/office/drawing/2014/main" id="{89B278F1-89E8-7A45-B715-F43315571ACD}"/>
                  </a:ext>
                </a:extLst>
              </p:cNvPr>
              <p:cNvSpPr/>
              <p:nvPr/>
            </p:nvSpPr>
            <p:spPr>
              <a:xfrm>
                <a:off x="3365600" y="2598325"/>
                <a:ext cx="659075" cy="393975"/>
              </a:xfrm>
              <a:custGeom>
                <a:avLst/>
                <a:gdLst/>
                <a:ahLst/>
                <a:cxnLst/>
                <a:rect l="l" t="t" r="r" b="b"/>
                <a:pathLst>
                  <a:path w="26363" h="15759" extrusionOk="0">
                    <a:moveTo>
                      <a:pt x="26258" y="0"/>
                    </a:moveTo>
                    <a:cubicBezTo>
                      <a:pt x="26238" y="0"/>
                      <a:pt x="26216" y="5"/>
                      <a:pt x="26194" y="16"/>
                    </a:cubicBezTo>
                    <a:lnTo>
                      <a:pt x="169" y="15141"/>
                    </a:lnTo>
                    <a:cubicBezTo>
                      <a:pt x="64" y="15204"/>
                      <a:pt x="0" y="15310"/>
                      <a:pt x="0" y="15437"/>
                    </a:cubicBezTo>
                    <a:lnTo>
                      <a:pt x="0" y="15648"/>
                    </a:lnTo>
                    <a:cubicBezTo>
                      <a:pt x="0" y="15709"/>
                      <a:pt x="44" y="15758"/>
                      <a:pt x="99" y="15758"/>
                    </a:cubicBezTo>
                    <a:cubicBezTo>
                      <a:pt x="121" y="15758"/>
                      <a:pt x="145" y="15750"/>
                      <a:pt x="169" y="15732"/>
                    </a:cubicBezTo>
                    <a:lnTo>
                      <a:pt x="26194" y="629"/>
                    </a:lnTo>
                    <a:cubicBezTo>
                      <a:pt x="26300" y="565"/>
                      <a:pt x="26363" y="460"/>
                      <a:pt x="26363" y="333"/>
                    </a:cubicBezTo>
                    <a:lnTo>
                      <a:pt x="26363" y="122"/>
                    </a:lnTo>
                    <a:cubicBezTo>
                      <a:pt x="26363" y="44"/>
                      <a:pt x="26316" y="0"/>
                      <a:pt x="26258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4" name="Google Shape;1396;p35">
                <a:extLst>
                  <a:ext uri="{FF2B5EF4-FFF2-40B4-BE49-F238E27FC236}">
                    <a16:creationId xmlns:a16="http://schemas.microsoft.com/office/drawing/2014/main" id="{992F3A00-AC8D-E740-BD44-2EAAA3FB6539}"/>
                  </a:ext>
                </a:extLst>
              </p:cNvPr>
              <p:cNvSpPr/>
              <p:nvPr/>
            </p:nvSpPr>
            <p:spPr>
              <a:xfrm>
                <a:off x="3365725" y="2914650"/>
                <a:ext cx="660025" cy="394425"/>
              </a:xfrm>
              <a:custGeom>
                <a:avLst/>
                <a:gdLst/>
                <a:ahLst/>
                <a:cxnLst/>
                <a:rect l="l" t="t" r="r" b="b"/>
                <a:pathLst>
                  <a:path w="26401" h="15777" extrusionOk="0">
                    <a:moveTo>
                      <a:pt x="26287" y="0"/>
                    </a:moveTo>
                    <a:cubicBezTo>
                      <a:pt x="26263" y="0"/>
                      <a:pt x="26237" y="6"/>
                      <a:pt x="26210" y="17"/>
                    </a:cubicBezTo>
                    <a:lnTo>
                      <a:pt x="185" y="15141"/>
                    </a:lnTo>
                    <a:cubicBezTo>
                      <a:pt x="101" y="15205"/>
                      <a:pt x="37" y="15310"/>
                      <a:pt x="16" y="15437"/>
                    </a:cubicBezTo>
                    <a:lnTo>
                      <a:pt x="16" y="15648"/>
                    </a:lnTo>
                    <a:cubicBezTo>
                      <a:pt x="0" y="15712"/>
                      <a:pt x="69" y="15776"/>
                      <a:pt x="131" y="15776"/>
                    </a:cubicBezTo>
                    <a:cubicBezTo>
                      <a:pt x="151" y="15776"/>
                      <a:pt x="170" y="15769"/>
                      <a:pt x="185" y="15754"/>
                    </a:cubicBezTo>
                    <a:lnTo>
                      <a:pt x="26231" y="629"/>
                    </a:lnTo>
                    <a:cubicBezTo>
                      <a:pt x="26316" y="566"/>
                      <a:pt x="26379" y="460"/>
                      <a:pt x="26400" y="333"/>
                    </a:cubicBezTo>
                    <a:lnTo>
                      <a:pt x="26400" y="122"/>
                    </a:lnTo>
                    <a:cubicBezTo>
                      <a:pt x="26400" y="44"/>
                      <a:pt x="26354" y="0"/>
                      <a:pt x="26287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5" name="Google Shape;1397;p35">
                <a:extLst>
                  <a:ext uri="{FF2B5EF4-FFF2-40B4-BE49-F238E27FC236}">
                    <a16:creationId xmlns:a16="http://schemas.microsoft.com/office/drawing/2014/main" id="{A22E2E38-B33A-9849-9D88-81468C1E054A}"/>
                  </a:ext>
                </a:extLst>
              </p:cNvPr>
              <p:cNvSpPr/>
              <p:nvPr/>
            </p:nvSpPr>
            <p:spPr>
              <a:xfrm>
                <a:off x="3366125" y="2814600"/>
                <a:ext cx="659075" cy="394200"/>
              </a:xfrm>
              <a:custGeom>
                <a:avLst/>
                <a:gdLst/>
                <a:ahLst/>
                <a:cxnLst/>
                <a:rect l="l" t="t" r="r" b="b"/>
                <a:pathLst>
                  <a:path w="26363" h="15768" extrusionOk="0">
                    <a:moveTo>
                      <a:pt x="26262" y="1"/>
                    </a:moveTo>
                    <a:cubicBezTo>
                      <a:pt x="26241" y="1"/>
                      <a:pt x="26217" y="9"/>
                      <a:pt x="26194" y="26"/>
                    </a:cubicBezTo>
                    <a:lnTo>
                      <a:pt x="169" y="15130"/>
                    </a:lnTo>
                    <a:cubicBezTo>
                      <a:pt x="64" y="15193"/>
                      <a:pt x="0" y="15320"/>
                      <a:pt x="0" y="15425"/>
                    </a:cubicBezTo>
                    <a:lnTo>
                      <a:pt x="0" y="15637"/>
                    </a:lnTo>
                    <a:cubicBezTo>
                      <a:pt x="0" y="15713"/>
                      <a:pt x="34" y="15768"/>
                      <a:pt x="92" y="15768"/>
                    </a:cubicBezTo>
                    <a:cubicBezTo>
                      <a:pt x="114" y="15768"/>
                      <a:pt x="140" y="15760"/>
                      <a:pt x="169" y="15742"/>
                    </a:cubicBezTo>
                    <a:lnTo>
                      <a:pt x="26194" y="639"/>
                    </a:lnTo>
                    <a:cubicBezTo>
                      <a:pt x="26300" y="575"/>
                      <a:pt x="26363" y="470"/>
                      <a:pt x="26363" y="343"/>
                    </a:cubicBezTo>
                    <a:lnTo>
                      <a:pt x="26363" y="132"/>
                    </a:lnTo>
                    <a:cubicBezTo>
                      <a:pt x="26363" y="55"/>
                      <a:pt x="26319" y="1"/>
                      <a:pt x="26262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6" name="Google Shape;1398;p35">
                <a:extLst>
                  <a:ext uri="{FF2B5EF4-FFF2-40B4-BE49-F238E27FC236}">
                    <a16:creationId xmlns:a16="http://schemas.microsoft.com/office/drawing/2014/main" id="{EB25B359-A9A7-DC4D-9D1D-C8040CA2EF24}"/>
                  </a:ext>
                </a:extLst>
              </p:cNvPr>
              <p:cNvSpPr/>
              <p:nvPr/>
            </p:nvSpPr>
            <p:spPr>
              <a:xfrm>
                <a:off x="3365600" y="2710800"/>
                <a:ext cx="659075" cy="394075"/>
              </a:xfrm>
              <a:custGeom>
                <a:avLst/>
                <a:gdLst/>
                <a:ahLst/>
                <a:cxnLst/>
                <a:rect l="l" t="t" r="r" b="b"/>
                <a:pathLst>
                  <a:path w="26363" h="15763" extrusionOk="0">
                    <a:moveTo>
                      <a:pt x="26267" y="0"/>
                    </a:moveTo>
                    <a:cubicBezTo>
                      <a:pt x="26246" y="0"/>
                      <a:pt x="26221" y="6"/>
                      <a:pt x="26194" y="17"/>
                    </a:cubicBezTo>
                    <a:lnTo>
                      <a:pt x="169" y="15120"/>
                    </a:lnTo>
                    <a:cubicBezTo>
                      <a:pt x="64" y="15205"/>
                      <a:pt x="0" y="15310"/>
                      <a:pt x="0" y="15437"/>
                    </a:cubicBezTo>
                    <a:lnTo>
                      <a:pt x="0" y="15648"/>
                    </a:lnTo>
                    <a:cubicBezTo>
                      <a:pt x="0" y="15720"/>
                      <a:pt x="39" y="15763"/>
                      <a:pt x="91" y="15763"/>
                    </a:cubicBezTo>
                    <a:cubicBezTo>
                      <a:pt x="115" y="15763"/>
                      <a:pt x="142" y="15753"/>
                      <a:pt x="169" y="15733"/>
                    </a:cubicBezTo>
                    <a:lnTo>
                      <a:pt x="26194" y="629"/>
                    </a:lnTo>
                    <a:cubicBezTo>
                      <a:pt x="26300" y="566"/>
                      <a:pt x="26363" y="460"/>
                      <a:pt x="26363" y="334"/>
                    </a:cubicBezTo>
                    <a:lnTo>
                      <a:pt x="26363" y="122"/>
                    </a:lnTo>
                    <a:cubicBezTo>
                      <a:pt x="26363" y="44"/>
                      <a:pt x="26328" y="0"/>
                      <a:pt x="26267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7" name="Google Shape;1399;p35">
                <a:extLst>
                  <a:ext uri="{FF2B5EF4-FFF2-40B4-BE49-F238E27FC236}">
                    <a16:creationId xmlns:a16="http://schemas.microsoft.com/office/drawing/2014/main" id="{DC0F156D-4691-B248-88FE-F611A060717F}"/>
                  </a:ext>
                </a:extLst>
              </p:cNvPr>
              <p:cNvSpPr/>
              <p:nvPr/>
            </p:nvSpPr>
            <p:spPr>
              <a:xfrm>
                <a:off x="3366650" y="3157250"/>
                <a:ext cx="418800" cy="255400"/>
              </a:xfrm>
              <a:custGeom>
                <a:avLst/>
                <a:gdLst/>
                <a:ahLst/>
                <a:cxnLst/>
                <a:rect l="l" t="t" r="r" b="b"/>
                <a:pathLst>
                  <a:path w="16752" h="10216" extrusionOk="0">
                    <a:moveTo>
                      <a:pt x="16659" y="0"/>
                    </a:moveTo>
                    <a:cubicBezTo>
                      <a:pt x="16635" y="0"/>
                      <a:pt x="16609" y="10"/>
                      <a:pt x="16583" y="30"/>
                    </a:cubicBezTo>
                    <a:lnTo>
                      <a:pt x="169" y="9578"/>
                    </a:lnTo>
                    <a:cubicBezTo>
                      <a:pt x="64" y="9641"/>
                      <a:pt x="0" y="9768"/>
                      <a:pt x="0" y="9873"/>
                    </a:cubicBezTo>
                    <a:lnTo>
                      <a:pt x="0" y="10106"/>
                    </a:lnTo>
                    <a:cubicBezTo>
                      <a:pt x="0" y="10166"/>
                      <a:pt x="44" y="10216"/>
                      <a:pt x="100" y="10216"/>
                    </a:cubicBezTo>
                    <a:cubicBezTo>
                      <a:pt x="122" y="10216"/>
                      <a:pt x="146" y="10208"/>
                      <a:pt x="169" y="10190"/>
                    </a:cubicBezTo>
                    <a:lnTo>
                      <a:pt x="16583" y="642"/>
                    </a:lnTo>
                    <a:cubicBezTo>
                      <a:pt x="16688" y="579"/>
                      <a:pt x="16752" y="452"/>
                      <a:pt x="16752" y="346"/>
                    </a:cubicBezTo>
                    <a:lnTo>
                      <a:pt x="16752" y="135"/>
                    </a:lnTo>
                    <a:cubicBezTo>
                      <a:pt x="16752" y="48"/>
                      <a:pt x="16711" y="0"/>
                      <a:pt x="16659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8" name="Google Shape;1400;p35">
                <a:extLst>
                  <a:ext uri="{FF2B5EF4-FFF2-40B4-BE49-F238E27FC236}">
                    <a16:creationId xmlns:a16="http://schemas.microsoft.com/office/drawing/2014/main" id="{AF0CD48F-16CB-B841-955D-0144B65BDF2F}"/>
                  </a:ext>
                </a:extLst>
              </p:cNvPr>
              <p:cNvSpPr/>
              <p:nvPr/>
            </p:nvSpPr>
            <p:spPr>
              <a:xfrm>
                <a:off x="3367175" y="3398925"/>
                <a:ext cx="375500" cy="230250"/>
              </a:xfrm>
              <a:custGeom>
                <a:avLst/>
                <a:gdLst/>
                <a:ahLst/>
                <a:cxnLst/>
                <a:rect l="l" t="t" r="r" b="b"/>
                <a:pathLst>
                  <a:path w="15020" h="9210" extrusionOk="0">
                    <a:moveTo>
                      <a:pt x="14915" y="0"/>
                    </a:moveTo>
                    <a:cubicBezTo>
                      <a:pt x="14894" y="0"/>
                      <a:pt x="14873" y="5"/>
                      <a:pt x="14851" y="16"/>
                    </a:cubicBezTo>
                    <a:lnTo>
                      <a:pt x="170" y="8571"/>
                    </a:lnTo>
                    <a:cubicBezTo>
                      <a:pt x="64" y="8635"/>
                      <a:pt x="1" y="8740"/>
                      <a:pt x="1" y="8867"/>
                    </a:cubicBezTo>
                    <a:lnTo>
                      <a:pt x="1" y="9078"/>
                    </a:lnTo>
                    <a:cubicBezTo>
                      <a:pt x="1" y="9155"/>
                      <a:pt x="45" y="9209"/>
                      <a:pt x="102" y="9209"/>
                    </a:cubicBezTo>
                    <a:cubicBezTo>
                      <a:pt x="123" y="9209"/>
                      <a:pt x="146" y="9201"/>
                      <a:pt x="170" y="9184"/>
                    </a:cubicBezTo>
                    <a:lnTo>
                      <a:pt x="14851" y="629"/>
                    </a:lnTo>
                    <a:cubicBezTo>
                      <a:pt x="14935" y="565"/>
                      <a:pt x="14999" y="460"/>
                      <a:pt x="15020" y="333"/>
                    </a:cubicBezTo>
                    <a:lnTo>
                      <a:pt x="15020" y="122"/>
                    </a:lnTo>
                    <a:cubicBezTo>
                      <a:pt x="15020" y="44"/>
                      <a:pt x="14973" y="0"/>
                      <a:pt x="14915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9" name="Google Shape;1401;p35">
                <a:extLst>
                  <a:ext uri="{FF2B5EF4-FFF2-40B4-BE49-F238E27FC236}">
                    <a16:creationId xmlns:a16="http://schemas.microsoft.com/office/drawing/2014/main" id="{1FFFF84F-8D24-EB45-96D3-1C523AD22C5D}"/>
                  </a:ext>
                </a:extLst>
              </p:cNvPr>
              <p:cNvSpPr/>
              <p:nvPr/>
            </p:nvSpPr>
            <p:spPr>
              <a:xfrm>
                <a:off x="3366650" y="3131175"/>
                <a:ext cx="659625" cy="393975"/>
              </a:xfrm>
              <a:custGeom>
                <a:avLst/>
                <a:gdLst/>
                <a:ahLst/>
                <a:cxnLst/>
                <a:rect l="l" t="t" r="r" b="b"/>
                <a:pathLst>
                  <a:path w="26385" h="15759" extrusionOk="0">
                    <a:moveTo>
                      <a:pt x="26279" y="0"/>
                    </a:moveTo>
                    <a:cubicBezTo>
                      <a:pt x="26259" y="0"/>
                      <a:pt x="26237" y="5"/>
                      <a:pt x="26215" y="16"/>
                    </a:cubicBezTo>
                    <a:lnTo>
                      <a:pt x="169" y="15120"/>
                    </a:lnTo>
                    <a:cubicBezTo>
                      <a:pt x="85" y="15205"/>
                      <a:pt x="22" y="15310"/>
                      <a:pt x="0" y="15416"/>
                    </a:cubicBezTo>
                    <a:lnTo>
                      <a:pt x="0" y="15648"/>
                    </a:lnTo>
                    <a:cubicBezTo>
                      <a:pt x="0" y="15709"/>
                      <a:pt x="44" y="15758"/>
                      <a:pt x="107" y="15758"/>
                    </a:cubicBezTo>
                    <a:cubicBezTo>
                      <a:pt x="132" y="15758"/>
                      <a:pt x="161" y="15751"/>
                      <a:pt x="191" y="15733"/>
                    </a:cubicBezTo>
                    <a:lnTo>
                      <a:pt x="26215" y="629"/>
                    </a:lnTo>
                    <a:cubicBezTo>
                      <a:pt x="26300" y="566"/>
                      <a:pt x="26363" y="460"/>
                      <a:pt x="26384" y="333"/>
                    </a:cubicBezTo>
                    <a:lnTo>
                      <a:pt x="26384" y="122"/>
                    </a:lnTo>
                    <a:cubicBezTo>
                      <a:pt x="26384" y="44"/>
                      <a:pt x="26338" y="0"/>
                      <a:pt x="26279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0" name="Google Shape;1402;p35">
                <a:extLst>
                  <a:ext uri="{FF2B5EF4-FFF2-40B4-BE49-F238E27FC236}">
                    <a16:creationId xmlns:a16="http://schemas.microsoft.com/office/drawing/2014/main" id="{286C8FE2-1DFA-4143-8FE0-3AA1164E57EA}"/>
                  </a:ext>
                </a:extLst>
              </p:cNvPr>
              <p:cNvSpPr/>
              <p:nvPr/>
            </p:nvSpPr>
            <p:spPr>
              <a:xfrm>
                <a:off x="3674525" y="3468100"/>
                <a:ext cx="697650" cy="413800"/>
              </a:xfrm>
              <a:custGeom>
                <a:avLst/>
                <a:gdLst/>
                <a:ahLst/>
                <a:cxnLst/>
                <a:rect l="l" t="t" r="r" b="b"/>
                <a:pathLst>
                  <a:path w="27906" h="16552" extrusionOk="0">
                    <a:moveTo>
                      <a:pt x="27809" y="0"/>
                    </a:moveTo>
                    <a:cubicBezTo>
                      <a:pt x="27788" y="0"/>
                      <a:pt x="27764" y="6"/>
                      <a:pt x="27736" y="16"/>
                    </a:cubicBezTo>
                    <a:lnTo>
                      <a:pt x="170" y="15923"/>
                    </a:lnTo>
                    <a:cubicBezTo>
                      <a:pt x="64" y="15986"/>
                      <a:pt x="1" y="16092"/>
                      <a:pt x="1" y="16219"/>
                    </a:cubicBezTo>
                    <a:lnTo>
                      <a:pt x="1" y="16430"/>
                    </a:lnTo>
                    <a:cubicBezTo>
                      <a:pt x="1" y="16508"/>
                      <a:pt x="47" y="16552"/>
                      <a:pt x="106" y="16552"/>
                    </a:cubicBezTo>
                    <a:cubicBezTo>
                      <a:pt x="126" y="16552"/>
                      <a:pt x="148" y="16546"/>
                      <a:pt x="170" y="16535"/>
                    </a:cubicBezTo>
                    <a:lnTo>
                      <a:pt x="27736" y="629"/>
                    </a:lnTo>
                    <a:cubicBezTo>
                      <a:pt x="27842" y="566"/>
                      <a:pt x="27905" y="460"/>
                      <a:pt x="27905" y="333"/>
                    </a:cubicBezTo>
                    <a:lnTo>
                      <a:pt x="27905" y="122"/>
                    </a:lnTo>
                    <a:cubicBezTo>
                      <a:pt x="27905" y="44"/>
                      <a:pt x="27871" y="0"/>
                      <a:pt x="27809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1" name="Google Shape;1403;p35">
                <a:extLst>
                  <a:ext uri="{FF2B5EF4-FFF2-40B4-BE49-F238E27FC236}">
                    <a16:creationId xmlns:a16="http://schemas.microsoft.com/office/drawing/2014/main" id="{03C85D2D-C393-FD49-B920-C15A1EBE82B7}"/>
                  </a:ext>
                </a:extLst>
              </p:cNvPr>
              <p:cNvSpPr/>
              <p:nvPr/>
            </p:nvSpPr>
            <p:spPr>
              <a:xfrm>
                <a:off x="3675050" y="3572125"/>
                <a:ext cx="697650" cy="413525"/>
              </a:xfrm>
              <a:custGeom>
                <a:avLst/>
                <a:gdLst/>
                <a:ahLst/>
                <a:cxnLst/>
                <a:rect l="l" t="t" r="r" b="b"/>
                <a:pathLst>
                  <a:path w="27906" h="16541" extrusionOk="0">
                    <a:moveTo>
                      <a:pt x="27801" y="1"/>
                    </a:moveTo>
                    <a:cubicBezTo>
                      <a:pt x="27780" y="1"/>
                      <a:pt x="27758" y="6"/>
                      <a:pt x="27737" y="17"/>
                    </a:cubicBezTo>
                    <a:lnTo>
                      <a:pt x="170" y="15923"/>
                    </a:lnTo>
                    <a:cubicBezTo>
                      <a:pt x="64" y="15987"/>
                      <a:pt x="1" y="16092"/>
                      <a:pt x="1" y="16219"/>
                    </a:cubicBezTo>
                    <a:lnTo>
                      <a:pt x="1" y="16430"/>
                    </a:lnTo>
                    <a:cubicBezTo>
                      <a:pt x="1" y="16491"/>
                      <a:pt x="33" y="16540"/>
                      <a:pt x="91" y="16540"/>
                    </a:cubicBezTo>
                    <a:cubicBezTo>
                      <a:pt x="113" y="16540"/>
                      <a:pt x="140" y="16533"/>
                      <a:pt x="170" y="16515"/>
                    </a:cubicBezTo>
                    <a:lnTo>
                      <a:pt x="27737" y="629"/>
                    </a:lnTo>
                    <a:cubicBezTo>
                      <a:pt x="27821" y="566"/>
                      <a:pt x="27884" y="460"/>
                      <a:pt x="27906" y="334"/>
                    </a:cubicBezTo>
                    <a:lnTo>
                      <a:pt x="27906" y="123"/>
                    </a:lnTo>
                    <a:cubicBezTo>
                      <a:pt x="27906" y="44"/>
                      <a:pt x="27859" y="1"/>
                      <a:pt x="27801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2" name="Google Shape;1404;p35">
                <a:extLst>
                  <a:ext uri="{FF2B5EF4-FFF2-40B4-BE49-F238E27FC236}">
                    <a16:creationId xmlns:a16="http://schemas.microsoft.com/office/drawing/2014/main" id="{1B687181-C4B1-364A-88D9-BFD441D29CE1}"/>
                  </a:ext>
                </a:extLst>
              </p:cNvPr>
              <p:cNvSpPr/>
              <p:nvPr/>
            </p:nvSpPr>
            <p:spPr>
              <a:xfrm>
                <a:off x="3675575" y="3888450"/>
                <a:ext cx="697650" cy="413825"/>
              </a:xfrm>
              <a:custGeom>
                <a:avLst/>
                <a:gdLst/>
                <a:ahLst/>
                <a:cxnLst/>
                <a:rect l="l" t="t" r="r" b="b"/>
                <a:pathLst>
                  <a:path w="27906" h="16553" extrusionOk="0">
                    <a:moveTo>
                      <a:pt x="27810" y="1"/>
                    </a:moveTo>
                    <a:cubicBezTo>
                      <a:pt x="27788" y="1"/>
                      <a:pt x="27764" y="6"/>
                      <a:pt x="27737" y="17"/>
                    </a:cubicBezTo>
                    <a:lnTo>
                      <a:pt x="170" y="15924"/>
                    </a:lnTo>
                    <a:cubicBezTo>
                      <a:pt x="85" y="15987"/>
                      <a:pt x="22" y="16093"/>
                      <a:pt x="1" y="16219"/>
                    </a:cubicBezTo>
                    <a:lnTo>
                      <a:pt x="1" y="16431"/>
                    </a:lnTo>
                    <a:cubicBezTo>
                      <a:pt x="1" y="16509"/>
                      <a:pt x="47" y="16552"/>
                      <a:pt x="115" y="16552"/>
                    </a:cubicBezTo>
                    <a:cubicBezTo>
                      <a:pt x="138" y="16552"/>
                      <a:pt x="164" y="16547"/>
                      <a:pt x="191" y="16536"/>
                    </a:cubicBezTo>
                    <a:lnTo>
                      <a:pt x="27737" y="630"/>
                    </a:lnTo>
                    <a:cubicBezTo>
                      <a:pt x="27842" y="566"/>
                      <a:pt x="27906" y="461"/>
                      <a:pt x="27906" y="334"/>
                    </a:cubicBezTo>
                    <a:lnTo>
                      <a:pt x="27906" y="123"/>
                    </a:lnTo>
                    <a:cubicBezTo>
                      <a:pt x="27906" y="44"/>
                      <a:pt x="27871" y="1"/>
                      <a:pt x="27810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3" name="Google Shape;1405;p35">
                <a:extLst>
                  <a:ext uri="{FF2B5EF4-FFF2-40B4-BE49-F238E27FC236}">
                    <a16:creationId xmlns:a16="http://schemas.microsoft.com/office/drawing/2014/main" id="{F8A01919-C06F-1945-96CC-070EEC78A5B3}"/>
                  </a:ext>
                </a:extLst>
              </p:cNvPr>
              <p:cNvSpPr/>
              <p:nvPr/>
            </p:nvSpPr>
            <p:spPr>
              <a:xfrm>
                <a:off x="3675575" y="3788425"/>
                <a:ext cx="697650" cy="413750"/>
              </a:xfrm>
              <a:custGeom>
                <a:avLst/>
                <a:gdLst/>
                <a:ahLst/>
                <a:cxnLst/>
                <a:rect l="l" t="t" r="r" b="b"/>
                <a:pathLst>
                  <a:path w="27906" h="16550" extrusionOk="0">
                    <a:moveTo>
                      <a:pt x="27805" y="0"/>
                    </a:moveTo>
                    <a:cubicBezTo>
                      <a:pt x="27783" y="0"/>
                      <a:pt x="27760" y="8"/>
                      <a:pt x="27737" y="26"/>
                    </a:cubicBezTo>
                    <a:lnTo>
                      <a:pt x="191" y="15911"/>
                    </a:lnTo>
                    <a:cubicBezTo>
                      <a:pt x="85" y="15974"/>
                      <a:pt x="22" y="16101"/>
                      <a:pt x="1" y="16207"/>
                    </a:cubicBezTo>
                    <a:lnTo>
                      <a:pt x="1" y="16439"/>
                    </a:lnTo>
                    <a:cubicBezTo>
                      <a:pt x="1" y="16500"/>
                      <a:pt x="44" y="16549"/>
                      <a:pt x="108" y="16549"/>
                    </a:cubicBezTo>
                    <a:cubicBezTo>
                      <a:pt x="133" y="16549"/>
                      <a:pt x="161" y="16542"/>
                      <a:pt x="191" y="16524"/>
                    </a:cubicBezTo>
                    <a:lnTo>
                      <a:pt x="27737" y="638"/>
                    </a:lnTo>
                    <a:cubicBezTo>
                      <a:pt x="27842" y="575"/>
                      <a:pt x="27906" y="448"/>
                      <a:pt x="27906" y="343"/>
                    </a:cubicBezTo>
                    <a:lnTo>
                      <a:pt x="27906" y="131"/>
                    </a:lnTo>
                    <a:cubicBezTo>
                      <a:pt x="27906" y="55"/>
                      <a:pt x="27861" y="0"/>
                      <a:pt x="27805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4" name="Google Shape;1406;p35">
                <a:extLst>
                  <a:ext uri="{FF2B5EF4-FFF2-40B4-BE49-F238E27FC236}">
                    <a16:creationId xmlns:a16="http://schemas.microsoft.com/office/drawing/2014/main" id="{00009EF7-245C-2D49-BCF8-82E4DDCEA06A}"/>
                  </a:ext>
                </a:extLst>
              </p:cNvPr>
              <p:cNvSpPr/>
              <p:nvPr/>
            </p:nvSpPr>
            <p:spPr>
              <a:xfrm>
                <a:off x="3675050" y="3684625"/>
                <a:ext cx="697650" cy="413500"/>
              </a:xfrm>
              <a:custGeom>
                <a:avLst/>
                <a:gdLst/>
                <a:ahLst/>
                <a:cxnLst/>
                <a:rect l="l" t="t" r="r" b="b"/>
                <a:pathLst>
                  <a:path w="27906" h="16540" extrusionOk="0">
                    <a:moveTo>
                      <a:pt x="27810" y="0"/>
                    </a:moveTo>
                    <a:cubicBezTo>
                      <a:pt x="27788" y="0"/>
                      <a:pt x="27764" y="5"/>
                      <a:pt x="27737" y="16"/>
                    </a:cubicBezTo>
                    <a:lnTo>
                      <a:pt x="170" y="15902"/>
                    </a:lnTo>
                    <a:cubicBezTo>
                      <a:pt x="64" y="15986"/>
                      <a:pt x="1" y="16092"/>
                      <a:pt x="1" y="16218"/>
                    </a:cubicBezTo>
                    <a:lnTo>
                      <a:pt x="1" y="16430"/>
                    </a:lnTo>
                    <a:cubicBezTo>
                      <a:pt x="1" y="16490"/>
                      <a:pt x="44" y="16540"/>
                      <a:pt x="100" y="16540"/>
                    </a:cubicBezTo>
                    <a:cubicBezTo>
                      <a:pt x="122" y="16540"/>
                      <a:pt x="146" y="16532"/>
                      <a:pt x="170" y="16514"/>
                    </a:cubicBezTo>
                    <a:lnTo>
                      <a:pt x="27737" y="629"/>
                    </a:lnTo>
                    <a:cubicBezTo>
                      <a:pt x="27842" y="566"/>
                      <a:pt x="27906" y="460"/>
                      <a:pt x="27906" y="333"/>
                    </a:cubicBezTo>
                    <a:lnTo>
                      <a:pt x="27906" y="122"/>
                    </a:lnTo>
                    <a:cubicBezTo>
                      <a:pt x="27906" y="44"/>
                      <a:pt x="27871" y="0"/>
                      <a:pt x="27810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5" name="Google Shape;1407;p35">
                <a:extLst>
                  <a:ext uri="{FF2B5EF4-FFF2-40B4-BE49-F238E27FC236}">
                    <a16:creationId xmlns:a16="http://schemas.microsoft.com/office/drawing/2014/main" id="{8CCB8E4D-ABF1-7543-8608-B881F8A9F918}"/>
                  </a:ext>
                </a:extLst>
              </p:cNvPr>
              <p:cNvSpPr/>
              <p:nvPr/>
            </p:nvSpPr>
            <p:spPr>
              <a:xfrm>
                <a:off x="3675575" y="4131150"/>
                <a:ext cx="457900" cy="274875"/>
              </a:xfrm>
              <a:custGeom>
                <a:avLst/>
                <a:gdLst/>
                <a:ahLst/>
                <a:cxnLst/>
                <a:rect l="l" t="t" r="r" b="b"/>
                <a:pathLst>
                  <a:path w="18316" h="10995" extrusionOk="0">
                    <a:moveTo>
                      <a:pt x="18216" y="0"/>
                    </a:moveTo>
                    <a:cubicBezTo>
                      <a:pt x="18194" y="0"/>
                      <a:pt x="18170" y="8"/>
                      <a:pt x="18146" y="26"/>
                    </a:cubicBezTo>
                    <a:lnTo>
                      <a:pt x="191" y="10377"/>
                    </a:lnTo>
                    <a:cubicBezTo>
                      <a:pt x="85" y="10440"/>
                      <a:pt x="22" y="10546"/>
                      <a:pt x="1" y="10652"/>
                    </a:cubicBezTo>
                    <a:lnTo>
                      <a:pt x="1" y="10884"/>
                    </a:lnTo>
                    <a:cubicBezTo>
                      <a:pt x="1" y="10944"/>
                      <a:pt x="44" y="10994"/>
                      <a:pt x="108" y="10994"/>
                    </a:cubicBezTo>
                    <a:cubicBezTo>
                      <a:pt x="133" y="10994"/>
                      <a:pt x="161" y="10986"/>
                      <a:pt x="191" y="10968"/>
                    </a:cubicBezTo>
                    <a:lnTo>
                      <a:pt x="18146" y="639"/>
                    </a:lnTo>
                    <a:cubicBezTo>
                      <a:pt x="18231" y="554"/>
                      <a:pt x="18294" y="449"/>
                      <a:pt x="18315" y="343"/>
                    </a:cubicBezTo>
                    <a:lnTo>
                      <a:pt x="18315" y="111"/>
                    </a:lnTo>
                    <a:cubicBezTo>
                      <a:pt x="18315" y="50"/>
                      <a:pt x="18272" y="0"/>
                      <a:pt x="18216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6" name="Google Shape;1408;p35">
                <a:extLst>
                  <a:ext uri="{FF2B5EF4-FFF2-40B4-BE49-F238E27FC236}">
                    <a16:creationId xmlns:a16="http://schemas.microsoft.com/office/drawing/2014/main" id="{69B7FD6F-2972-9D47-9A52-D15834B7D38C}"/>
                  </a:ext>
                </a:extLst>
              </p:cNvPr>
              <p:cNvSpPr/>
              <p:nvPr/>
            </p:nvSpPr>
            <p:spPr>
              <a:xfrm>
                <a:off x="3676650" y="4372725"/>
                <a:ext cx="414050" cy="249800"/>
              </a:xfrm>
              <a:custGeom>
                <a:avLst/>
                <a:gdLst/>
                <a:ahLst/>
                <a:cxnLst/>
                <a:rect l="l" t="t" r="r" b="b"/>
                <a:pathLst>
                  <a:path w="16562" h="9992" extrusionOk="0">
                    <a:moveTo>
                      <a:pt x="16448" y="1"/>
                    </a:moveTo>
                    <a:cubicBezTo>
                      <a:pt x="16424" y="1"/>
                      <a:pt x="16399" y="6"/>
                      <a:pt x="16371" y="17"/>
                    </a:cubicBezTo>
                    <a:lnTo>
                      <a:pt x="169" y="9354"/>
                    </a:lnTo>
                    <a:cubicBezTo>
                      <a:pt x="64" y="9417"/>
                      <a:pt x="0" y="9544"/>
                      <a:pt x="0" y="9649"/>
                    </a:cubicBezTo>
                    <a:lnTo>
                      <a:pt x="0" y="9861"/>
                    </a:lnTo>
                    <a:cubicBezTo>
                      <a:pt x="0" y="9937"/>
                      <a:pt x="45" y="9992"/>
                      <a:pt x="101" y="9992"/>
                    </a:cubicBezTo>
                    <a:cubicBezTo>
                      <a:pt x="123" y="9992"/>
                      <a:pt x="146" y="9984"/>
                      <a:pt x="169" y="9966"/>
                    </a:cubicBezTo>
                    <a:lnTo>
                      <a:pt x="16392" y="629"/>
                    </a:lnTo>
                    <a:cubicBezTo>
                      <a:pt x="16477" y="566"/>
                      <a:pt x="16540" y="460"/>
                      <a:pt x="16561" y="334"/>
                    </a:cubicBezTo>
                    <a:lnTo>
                      <a:pt x="16561" y="122"/>
                    </a:lnTo>
                    <a:cubicBezTo>
                      <a:pt x="16561" y="44"/>
                      <a:pt x="16515" y="1"/>
                      <a:pt x="16448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7" name="Google Shape;1409;p35">
                <a:extLst>
                  <a:ext uri="{FF2B5EF4-FFF2-40B4-BE49-F238E27FC236}">
                    <a16:creationId xmlns:a16="http://schemas.microsoft.com/office/drawing/2014/main" id="{79B9FE80-9216-CF40-8523-D643E216DCCB}"/>
                  </a:ext>
                </a:extLst>
              </p:cNvPr>
              <p:cNvSpPr/>
              <p:nvPr/>
            </p:nvSpPr>
            <p:spPr>
              <a:xfrm>
                <a:off x="3676125" y="4104975"/>
                <a:ext cx="698150" cy="413525"/>
              </a:xfrm>
              <a:custGeom>
                <a:avLst/>
                <a:gdLst/>
                <a:ahLst/>
                <a:cxnLst/>
                <a:rect l="l" t="t" r="r" b="b"/>
                <a:pathLst>
                  <a:path w="27926" h="16541" extrusionOk="0">
                    <a:moveTo>
                      <a:pt x="27821" y="1"/>
                    </a:moveTo>
                    <a:cubicBezTo>
                      <a:pt x="27801" y="1"/>
                      <a:pt x="27779" y="6"/>
                      <a:pt x="27757" y="17"/>
                    </a:cubicBezTo>
                    <a:lnTo>
                      <a:pt x="169" y="15923"/>
                    </a:lnTo>
                    <a:cubicBezTo>
                      <a:pt x="85" y="15987"/>
                      <a:pt x="21" y="16092"/>
                      <a:pt x="0" y="16219"/>
                    </a:cubicBezTo>
                    <a:lnTo>
                      <a:pt x="0" y="16430"/>
                    </a:lnTo>
                    <a:cubicBezTo>
                      <a:pt x="15" y="16491"/>
                      <a:pt x="52" y="16541"/>
                      <a:pt x="111" y="16541"/>
                    </a:cubicBezTo>
                    <a:cubicBezTo>
                      <a:pt x="134" y="16541"/>
                      <a:pt x="160" y="16533"/>
                      <a:pt x="190" y="16515"/>
                    </a:cubicBezTo>
                    <a:lnTo>
                      <a:pt x="27757" y="630"/>
                    </a:lnTo>
                    <a:cubicBezTo>
                      <a:pt x="27841" y="545"/>
                      <a:pt x="27905" y="439"/>
                      <a:pt x="27926" y="334"/>
                    </a:cubicBezTo>
                    <a:lnTo>
                      <a:pt x="27926" y="123"/>
                    </a:lnTo>
                    <a:cubicBezTo>
                      <a:pt x="27926" y="44"/>
                      <a:pt x="27879" y="1"/>
                      <a:pt x="27821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8" name="Google Shape;1410;p35">
                <a:extLst>
                  <a:ext uri="{FF2B5EF4-FFF2-40B4-BE49-F238E27FC236}">
                    <a16:creationId xmlns:a16="http://schemas.microsoft.com/office/drawing/2014/main" id="{8B0148C9-146F-6549-9DC6-354F615F3F41}"/>
                  </a:ext>
                </a:extLst>
              </p:cNvPr>
              <p:cNvSpPr/>
              <p:nvPr/>
            </p:nvSpPr>
            <p:spPr>
              <a:xfrm>
                <a:off x="2932025" y="710225"/>
                <a:ext cx="40700" cy="736725"/>
              </a:xfrm>
              <a:custGeom>
                <a:avLst/>
                <a:gdLst/>
                <a:ahLst/>
                <a:cxnLst/>
                <a:rect l="l" t="t" r="r" b="b"/>
                <a:pathLst>
                  <a:path w="1628" h="29469" extrusionOk="0">
                    <a:moveTo>
                      <a:pt x="1627" y="29469"/>
                    </a:moveTo>
                    <a:lnTo>
                      <a:pt x="85" y="28560"/>
                    </a:lnTo>
                    <a:lnTo>
                      <a:pt x="1" y="1"/>
                    </a:lnTo>
                    <a:lnTo>
                      <a:pt x="1543" y="888"/>
                    </a:lnTo>
                    <a:close/>
                  </a:path>
                </a:pathLst>
              </a:custGeom>
              <a:solidFill>
                <a:srgbClr val="70C08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9" name="Google Shape;1411;p35">
                <a:extLst>
                  <a:ext uri="{FF2B5EF4-FFF2-40B4-BE49-F238E27FC236}">
                    <a16:creationId xmlns:a16="http://schemas.microsoft.com/office/drawing/2014/main" id="{766CA70F-238E-DE42-A3A9-3B26E7E8F6FA}"/>
                  </a:ext>
                </a:extLst>
              </p:cNvPr>
              <p:cNvSpPr/>
              <p:nvPr/>
            </p:nvSpPr>
            <p:spPr>
              <a:xfrm>
                <a:off x="2932025" y="238125"/>
                <a:ext cx="853950" cy="494325"/>
              </a:xfrm>
              <a:custGeom>
                <a:avLst/>
                <a:gdLst/>
                <a:ahLst/>
                <a:cxnLst/>
                <a:rect l="l" t="t" r="r" b="b"/>
                <a:pathLst>
                  <a:path w="34158" h="19773" extrusionOk="0">
                    <a:moveTo>
                      <a:pt x="1543" y="19772"/>
                    </a:moveTo>
                    <a:lnTo>
                      <a:pt x="1" y="18885"/>
                    </a:lnTo>
                    <a:lnTo>
                      <a:pt x="32616" y="0"/>
                    </a:lnTo>
                    <a:lnTo>
                      <a:pt x="34158" y="908"/>
                    </a:lnTo>
                    <a:close/>
                  </a:path>
                </a:pathLst>
              </a:custGeom>
              <a:solidFill>
                <a:srgbClr val="70C08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0" name="Google Shape;1412;p35">
                <a:extLst>
                  <a:ext uri="{FF2B5EF4-FFF2-40B4-BE49-F238E27FC236}">
                    <a16:creationId xmlns:a16="http://schemas.microsoft.com/office/drawing/2014/main" id="{78E304D6-BDC7-5B44-B494-75DC14CB44E4}"/>
                  </a:ext>
                </a:extLst>
              </p:cNvPr>
              <p:cNvSpPr/>
              <p:nvPr/>
            </p:nvSpPr>
            <p:spPr>
              <a:xfrm>
                <a:off x="2970575" y="260825"/>
                <a:ext cx="817525" cy="1186125"/>
              </a:xfrm>
              <a:custGeom>
                <a:avLst/>
                <a:gdLst/>
                <a:ahLst/>
                <a:cxnLst/>
                <a:rect l="l" t="t" r="r" b="b"/>
                <a:pathLst>
                  <a:path w="32701" h="47445" extrusionOk="0">
                    <a:moveTo>
                      <a:pt x="32616" y="0"/>
                    </a:moveTo>
                    <a:lnTo>
                      <a:pt x="32700" y="28560"/>
                    </a:lnTo>
                    <a:lnTo>
                      <a:pt x="85" y="47445"/>
                    </a:lnTo>
                    <a:lnTo>
                      <a:pt x="1" y="18864"/>
                    </a:lnTo>
                    <a:close/>
                  </a:path>
                </a:pathLst>
              </a:custGeom>
              <a:gradFill>
                <a:gsLst>
                  <a:gs pos="0">
                    <a:srgbClr val="B6E080"/>
                  </a:gs>
                  <a:gs pos="100000">
                    <a:srgbClr val="A3D798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1" name="Google Shape;1413;p35">
                <a:extLst>
                  <a:ext uri="{FF2B5EF4-FFF2-40B4-BE49-F238E27FC236}">
                    <a16:creationId xmlns:a16="http://schemas.microsoft.com/office/drawing/2014/main" id="{34986408-1DDA-F545-B222-8989D7F1B59F}"/>
                  </a:ext>
                </a:extLst>
              </p:cNvPr>
              <p:cNvSpPr/>
              <p:nvPr/>
            </p:nvSpPr>
            <p:spPr>
              <a:xfrm>
                <a:off x="3563100" y="434050"/>
                <a:ext cx="125725" cy="551875"/>
              </a:xfrm>
              <a:custGeom>
                <a:avLst/>
                <a:gdLst/>
                <a:ahLst/>
                <a:cxnLst/>
                <a:rect l="l" t="t" r="r" b="b"/>
                <a:pathLst>
                  <a:path w="5029" h="22075" extrusionOk="0">
                    <a:moveTo>
                      <a:pt x="4965" y="0"/>
                    </a:moveTo>
                    <a:lnTo>
                      <a:pt x="3106" y="1077"/>
                    </a:lnTo>
                    <a:cubicBezTo>
                      <a:pt x="2831" y="1965"/>
                      <a:pt x="2409" y="2788"/>
                      <a:pt x="1859" y="3528"/>
                    </a:cubicBezTo>
                    <a:cubicBezTo>
                      <a:pt x="1353" y="4267"/>
                      <a:pt x="719" y="4901"/>
                      <a:pt x="1" y="5450"/>
                    </a:cubicBezTo>
                    <a:lnTo>
                      <a:pt x="1" y="7605"/>
                    </a:lnTo>
                    <a:lnTo>
                      <a:pt x="2303" y="6274"/>
                    </a:lnTo>
                    <a:lnTo>
                      <a:pt x="2345" y="22075"/>
                    </a:lnTo>
                    <a:lnTo>
                      <a:pt x="5028" y="20533"/>
                    </a:lnTo>
                    <a:lnTo>
                      <a:pt x="496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2" name="Google Shape;1414;p35">
                <a:extLst>
                  <a:ext uri="{FF2B5EF4-FFF2-40B4-BE49-F238E27FC236}">
                    <a16:creationId xmlns:a16="http://schemas.microsoft.com/office/drawing/2014/main" id="{4862FBB4-D9BA-F84C-8F77-483542A00411}"/>
                  </a:ext>
                </a:extLst>
              </p:cNvPr>
              <p:cNvSpPr/>
              <p:nvPr/>
            </p:nvSpPr>
            <p:spPr>
              <a:xfrm>
                <a:off x="3232525" y="1819250"/>
                <a:ext cx="40675" cy="736725"/>
              </a:xfrm>
              <a:custGeom>
                <a:avLst/>
                <a:gdLst/>
                <a:ahLst/>
                <a:cxnLst/>
                <a:rect l="l" t="t" r="r" b="b"/>
                <a:pathLst>
                  <a:path w="1627" h="29469" extrusionOk="0">
                    <a:moveTo>
                      <a:pt x="1627" y="29468"/>
                    </a:moveTo>
                    <a:lnTo>
                      <a:pt x="85" y="28581"/>
                    </a:lnTo>
                    <a:lnTo>
                      <a:pt x="0" y="0"/>
                    </a:lnTo>
                    <a:lnTo>
                      <a:pt x="1542" y="887"/>
                    </a:lnTo>
                    <a:close/>
                  </a:path>
                </a:pathLst>
              </a:custGeom>
              <a:solidFill>
                <a:srgbClr val="3685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3" name="Google Shape;1415;p35">
                <a:extLst>
                  <a:ext uri="{FF2B5EF4-FFF2-40B4-BE49-F238E27FC236}">
                    <a16:creationId xmlns:a16="http://schemas.microsoft.com/office/drawing/2014/main" id="{24DE4935-2E3E-AC45-A380-544B283CA5FC}"/>
                  </a:ext>
                </a:extLst>
              </p:cNvPr>
              <p:cNvSpPr/>
              <p:nvPr/>
            </p:nvSpPr>
            <p:spPr>
              <a:xfrm>
                <a:off x="3232525" y="1347125"/>
                <a:ext cx="853950" cy="494325"/>
              </a:xfrm>
              <a:custGeom>
                <a:avLst/>
                <a:gdLst/>
                <a:ahLst/>
                <a:cxnLst/>
                <a:rect l="l" t="t" r="r" b="b"/>
                <a:pathLst>
                  <a:path w="34158" h="19773" extrusionOk="0">
                    <a:moveTo>
                      <a:pt x="1542" y="19772"/>
                    </a:moveTo>
                    <a:lnTo>
                      <a:pt x="0" y="18885"/>
                    </a:lnTo>
                    <a:lnTo>
                      <a:pt x="32615" y="0"/>
                    </a:lnTo>
                    <a:lnTo>
                      <a:pt x="34157" y="909"/>
                    </a:lnTo>
                    <a:close/>
                  </a:path>
                </a:pathLst>
              </a:custGeom>
              <a:solidFill>
                <a:srgbClr val="3685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4" name="Google Shape;1416;p35">
                <a:extLst>
                  <a:ext uri="{FF2B5EF4-FFF2-40B4-BE49-F238E27FC236}">
                    <a16:creationId xmlns:a16="http://schemas.microsoft.com/office/drawing/2014/main" id="{A0AC40A4-6156-9C41-BB02-248B95EBCF3A}"/>
                  </a:ext>
                </a:extLst>
              </p:cNvPr>
              <p:cNvSpPr/>
              <p:nvPr/>
            </p:nvSpPr>
            <p:spPr>
              <a:xfrm>
                <a:off x="3271075" y="1369825"/>
                <a:ext cx="817500" cy="1186150"/>
              </a:xfrm>
              <a:custGeom>
                <a:avLst/>
                <a:gdLst/>
                <a:ahLst/>
                <a:cxnLst/>
                <a:rect l="l" t="t" r="r" b="b"/>
                <a:pathLst>
                  <a:path w="32700" h="47446" extrusionOk="0">
                    <a:moveTo>
                      <a:pt x="32615" y="1"/>
                    </a:moveTo>
                    <a:lnTo>
                      <a:pt x="32700" y="28560"/>
                    </a:lnTo>
                    <a:lnTo>
                      <a:pt x="85" y="47445"/>
                    </a:lnTo>
                    <a:lnTo>
                      <a:pt x="0" y="18864"/>
                    </a:lnTo>
                    <a:close/>
                  </a:path>
                </a:pathLst>
              </a:custGeom>
              <a:gradFill>
                <a:gsLst>
                  <a:gs pos="0">
                    <a:srgbClr val="A3D798"/>
                  </a:gs>
                  <a:gs pos="100000">
                    <a:srgbClr val="70C08D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5" name="Google Shape;1417;p35">
                <a:extLst>
                  <a:ext uri="{FF2B5EF4-FFF2-40B4-BE49-F238E27FC236}">
                    <a16:creationId xmlns:a16="http://schemas.microsoft.com/office/drawing/2014/main" id="{AE4BA394-38F9-C04B-8D38-B78F5761598C}"/>
                  </a:ext>
                </a:extLst>
              </p:cNvPr>
              <p:cNvSpPr/>
              <p:nvPr/>
            </p:nvSpPr>
            <p:spPr>
              <a:xfrm>
                <a:off x="3795475" y="1561725"/>
                <a:ext cx="218650" cy="592350"/>
              </a:xfrm>
              <a:custGeom>
                <a:avLst/>
                <a:gdLst/>
                <a:ahLst/>
                <a:cxnLst/>
                <a:rect l="l" t="t" r="r" b="b"/>
                <a:pathLst>
                  <a:path w="8746" h="23694" extrusionOk="0">
                    <a:moveTo>
                      <a:pt x="6273" y="0"/>
                    </a:moveTo>
                    <a:cubicBezTo>
                      <a:pt x="5723" y="0"/>
                      <a:pt x="5116" y="187"/>
                      <a:pt x="4457" y="563"/>
                    </a:cubicBezTo>
                    <a:cubicBezTo>
                      <a:pt x="3169" y="1324"/>
                      <a:pt x="2112" y="2422"/>
                      <a:pt x="1394" y="3732"/>
                    </a:cubicBezTo>
                    <a:cubicBezTo>
                      <a:pt x="465" y="5316"/>
                      <a:pt x="0" y="7133"/>
                      <a:pt x="21" y="8970"/>
                    </a:cubicBezTo>
                    <a:lnTo>
                      <a:pt x="21" y="9499"/>
                    </a:lnTo>
                    <a:lnTo>
                      <a:pt x="2662" y="7978"/>
                    </a:lnTo>
                    <a:lnTo>
                      <a:pt x="2662" y="7196"/>
                    </a:lnTo>
                    <a:cubicBezTo>
                      <a:pt x="2662" y="6752"/>
                      <a:pt x="2725" y="6330"/>
                      <a:pt x="2831" y="5929"/>
                    </a:cubicBezTo>
                    <a:cubicBezTo>
                      <a:pt x="3126" y="4746"/>
                      <a:pt x="3655" y="3943"/>
                      <a:pt x="4415" y="3499"/>
                    </a:cubicBezTo>
                    <a:cubicBezTo>
                      <a:pt x="4678" y="3335"/>
                      <a:pt x="4929" y="3256"/>
                      <a:pt x="5151" y="3256"/>
                    </a:cubicBezTo>
                    <a:cubicBezTo>
                      <a:pt x="5358" y="3256"/>
                      <a:pt x="5540" y="3325"/>
                      <a:pt x="5682" y="3457"/>
                    </a:cubicBezTo>
                    <a:cubicBezTo>
                      <a:pt x="5999" y="3711"/>
                      <a:pt x="6147" y="4154"/>
                      <a:pt x="6147" y="4767"/>
                    </a:cubicBezTo>
                    <a:cubicBezTo>
                      <a:pt x="6126" y="5717"/>
                      <a:pt x="5957" y="6647"/>
                      <a:pt x="5661" y="7534"/>
                    </a:cubicBezTo>
                    <a:cubicBezTo>
                      <a:pt x="5133" y="9139"/>
                      <a:pt x="4521" y="10703"/>
                      <a:pt x="3802" y="12224"/>
                    </a:cubicBezTo>
                    <a:cubicBezTo>
                      <a:pt x="2936" y="14146"/>
                      <a:pt x="2303" y="15540"/>
                      <a:pt x="1901" y="16427"/>
                    </a:cubicBezTo>
                    <a:lnTo>
                      <a:pt x="1204" y="17990"/>
                    </a:lnTo>
                    <a:cubicBezTo>
                      <a:pt x="972" y="18497"/>
                      <a:pt x="761" y="18962"/>
                      <a:pt x="592" y="19385"/>
                    </a:cubicBezTo>
                    <a:cubicBezTo>
                      <a:pt x="359" y="19870"/>
                      <a:pt x="169" y="20356"/>
                      <a:pt x="0" y="20863"/>
                    </a:cubicBezTo>
                    <a:lnTo>
                      <a:pt x="0" y="23694"/>
                    </a:lnTo>
                    <a:lnTo>
                      <a:pt x="8555" y="18751"/>
                    </a:lnTo>
                    <a:lnTo>
                      <a:pt x="8555" y="15730"/>
                    </a:lnTo>
                    <a:lnTo>
                      <a:pt x="3274" y="18772"/>
                    </a:lnTo>
                    <a:cubicBezTo>
                      <a:pt x="3295" y="18645"/>
                      <a:pt x="3338" y="18540"/>
                      <a:pt x="3401" y="18413"/>
                    </a:cubicBezTo>
                    <a:cubicBezTo>
                      <a:pt x="3549" y="18011"/>
                      <a:pt x="3781" y="17441"/>
                      <a:pt x="4098" y="16723"/>
                    </a:cubicBezTo>
                    <a:lnTo>
                      <a:pt x="4584" y="15603"/>
                    </a:lnTo>
                    <a:cubicBezTo>
                      <a:pt x="5175" y="14251"/>
                      <a:pt x="5598" y="13259"/>
                      <a:pt x="5894" y="12604"/>
                    </a:cubicBezTo>
                    <a:cubicBezTo>
                      <a:pt x="6971" y="10217"/>
                      <a:pt x="7647" y="8590"/>
                      <a:pt x="7943" y="7682"/>
                    </a:cubicBezTo>
                    <a:cubicBezTo>
                      <a:pt x="8450" y="6245"/>
                      <a:pt x="8724" y="4725"/>
                      <a:pt x="8745" y="3182"/>
                    </a:cubicBezTo>
                    <a:cubicBezTo>
                      <a:pt x="8724" y="1831"/>
                      <a:pt x="8323" y="880"/>
                      <a:pt x="7478" y="352"/>
                    </a:cubicBezTo>
                    <a:cubicBezTo>
                      <a:pt x="7113" y="118"/>
                      <a:pt x="6711" y="0"/>
                      <a:pt x="627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6" name="Google Shape;1418;p35">
                <a:extLst>
                  <a:ext uri="{FF2B5EF4-FFF2-40B4-BE49-F238E27FC236}">
                    <a16:creationId xmlns:a16="http://schemas.microsoft.com/office/drawing/2014/main" id="{EC4799FD-B70C-F94D-A0AF-1041B15E980C}"/>
                  </a:ext>
                </a:extLst>
              </p:cNvPr>
              <p:cNvSpPr/>
              <p:nvPr/>
            </p:nvSpPr>
            <p:spPr>
              <a:xfrm>
                <a:off x="3625950" y="2691125"/>
                <a:ext cx="40675" cy="737275"/>
              </a:xfrm>
              <a:custGeom>
                <a:avLst/>
                <a:gdLst/>
                <a:ahLst/>
                <a:cxnLst/>
                <a:rect l="l" t="t" r="r" b="b"/>
                <a:pathLst>
                  <a:path w="1627" h="29491" extrusionOk="0">
                    <a:moveTo>
                      <a:pt x="1627" y="29490"/>
                    </a:moveTo>
                    <a:lnTo>
                      <a:pt x="85" y="28582"/>
                    </a:lnTo>
                    <a:lnTo>
                      <a:pt x="0" y="1"/>
                    </a:lnTo>
                    <a:lnTo>
                      <a:pt x="1542" y="909"/>
                    </a:lnTo>
                    <a:close/>
                  </a:path>
                </a:pathLst>
              </a:custGeom>
              <a:solidFill>
                <a:srgbClr val="3685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7" name="Google Shape;1419;p35">
                <a:extLst>
                  <a:ext uri="{FF2B5EF4-FFF2-40B4-BE49-F238E27FC236}">
                    <a16:creationId xmlns:a16="http://schemas.microsoft.com/office/drawing/2014/main" id="{6C67DEB4-A765-EC4C-9890-ACBEF8EED402}"/>
                  </a:ext>
                </a:extLst>
              </p:cNvPr>
              <p:cNvSpPr/>
              <p:nvPr/>
            </p:nvSpPr>
            <p:spPr>
              <a:xfrm>
                <a:off x="3625950" y="2219550"/>
                <a:ext cx="853950" cy="494325"/>
              </a:xfrm>
              <a:custGeom>
                <a:avLst/>
                <a:gdLst/>
                <a:ahLst/>
                <a:cxnLst/>
                <a:rect l="l" t="t" r="r" b="b"/>
                <a:pathLst>
                  <a:path w="34158" h="19773" extrusionOk="0">
                    <a:moveTo>
                      <a:pt x="1542" y="19772"/>
                    </a:moveTo>
                    <a:lnTo>
                      <a:pt x="0" y="18864"/>
                    </a:lnTo>
                    <a:lnTo>
                      <a:pt x="32616" y="0"/>
                    </a:lnTo>
                    <a:lnTo>
                      <a:pt x="34158" y="887"/>
                    </a:lnTo>
                    <a:close/>
                  </a:path>
                </a:pathLst>
              </a:custGeom>
              <a:solidFill>
                <a:srgbClr val="3685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8" name="Google Shape;1420;p35">
                <a:extLst>
                  <a:ext uri="{FF2B5EF4-FFF2-40B4-BE49-F238E27FC236}">
                    <a16:creationId xmlns:a16="http://schemas.microsoft.com/office/drawing/2014/main" id="{655E5B06-E7D7-E743-BE9C-F282361F4F3A}"/>
                  </a:ext>
                </a:extLst>
              </p:cNvPr>
              <p:cNvSpPr/>
              <p:nvPr/>
            </p:nvSpPr>
            <p:spPr>
              <a:xfrm>
                <a:off x="3664500" y="2241725"/>
                <a:ext cx="817525" cy="1186675"/>
              </a:xfrm>
              <a:custGeom>
                <a:avLst/>
                <a:gdLst/>
                <a:ahLst/>
                <a:cxnLst/>
                <a:rect l="l" t="t" r="r" b="b"/>
                <a:pathLst>
                  <a:path w="32701" h="47467" extrusionOk="0">
                    <a:moveTo>
                      <a:pt x="32616" y="0"/>
                    </a:moveTo>
                    <a:lnTo>
                      <a:pt x="32700" y="28581"/>
                    </a:lnTo>
                    <a:lnTo>
                      <a:pt x="85" y="47466"/>
                    </a:lnTo>
                    <a:lnTo>
                      <a:pt x="0" y="18885"/>
                    </a:lnTo>
                    <a:close/>
                  </a:path>
                </a:pathLst>
              </a:custGeom>
              <a:gradFill>
                <a:gsLst>
                  <a:gs pos="0">
                    <a:srgbClr val="70C08D"/>
                  </a:gs>
                  <a:gs pos="100000">
                    <a:srgbClr val="36857B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9" name="Google Shape;1421;p35">
                <a:extLst>
                  <a:ext uri="{FF2B5EF4-FFF2-40B4-BE49-F238E27FC236}">
                    <a16:creationId xmlns:a16="http://schemas.microsoft.com/office/drawing/2014/main" id="{226A7D7B-F865-6341-9847-B6FA91AC6D7A}"/>
                  </a:ext>
                </a:extLst>
              </p:cNvPr>
              <p:cNvSpPr/>
              <p:nvPr/>
            </p:nvSpPr>
            <p:spPr>
              <a:xfrm>
                <a:off x="4177800" y="2431400"/>
                <a:ext cx="219200" cy="559325"/>
              </a:xfrm>
              <a:custGeom>
                <a:avLst/>
                <a:gdLst/>
                <a:ahLst/>
                <a:cxnLst/>
                <a:rect l="l" t="t" r="r" b="b"/>
                <a:pathLst>
                  <a:path w="8768" h="22373" extrusionOk="0">
                    <a:moveTo>
                      <a:pt x="6358" y="1"/>
                    </a:moveTo>
                    <a:cubicBezTo>
                      <a:pt x="5803" y="1"/>
                      <a:pt x="5168" y="209"/>
                      <a:pt x="4458" y="631"/>
                    </a:cubicBezTo>
                    <a:cubicBezTo>
                      <a:pt x="3106" y="1412"/>
                      <a:pt x="2029" y="2574"/>
                      <a:pt x="1353" y="3989"/>
                    </a:cubicBezTo>
                    <a:cubicBezTo>
                      <a:pt x="719" y="5278"/>
                      <a:pt x="381" y="6693"/>
                      <a:pt x="402" y="8130"/>
                    </a:cubicBezTo>
                    <a:lnTo>
                      <a:pt x="402" y="8594"/>
                    </a:lnTo>
                    <a:lnTo>
                      <a:pt x="3043" y="7073"/>
                    </a:lnTo>
                    <a:lnTo>
                      <a:pt x="3043" y="6545"/>
                    </a:lnTo>
                    <a:cubicBezTo>
                      <a:pt x="3043" y="5975"/>
                      <a:pt x="3127" y="5426"/>
                      <a:pt x="3338" y="4898"/>
                    </a:cubicBezTo>
                    <a:cubicBezTo>
                      <a:pt x="3571" y="4285"/>
                      <a:pt x="4014" y="3757"/>
                      <a:pt x="4585" y="3419"/>
                    </a:cubicBezTo>
                    <a:cubicBezTo>
                      <a:pt x="4899" y="3246"/>
                      <a:pt x="5165" y="3158"/>
                      <a:pt x="5382" y="3158"/>
                    </a:cubicBezTo>
                    <a:cubicBezTo>
                      <a:pt x="5881" y="3158"/>
                      <a:pt x="6127" y="3618"/>
                      <a:pt x="6127" y="4560"/>
                    </a:cubicBezTo>
                    <a:lnTo>
                      <a:pt x="6127" y="5024"/>
                    </a:lnTo>
                    <a:cubicBezTo>
                      <a:pt x="6148" y="6038"/>
                      <a:pt x="5916" y="7031"/>
                      <a:pt x="5451" y="7940"/>
                    </a:cubicBezTo>
                    <a:cubicBezTo>
                      <a:pt x="4923" y="8911"/>
                      <a:pt x="4141" y="9714"/>
                      <a:pt x="3169" y="10263"/>
                    </a:cubicBezTo>
                    <a:lnTo>
                      <a:pt x="3169" y="12904"/>
                    </a:lnTo>
                    <a:cubicBezTo>
                      <a:pt x="3832" y="12518"/>
                      <a:pt x="4380" y="12325"/>
                      <a:pt x="4813" y="12325"/>
                    </a:cubicBezTo>
                    <a:cubicBezTo>
                      <a:pt x="5634" y="12325"/>
                      <a:pt x="6042" y="13020"/>
                      <a:pt x="6042" y="14404"/>
                    </a:cubicBezTo>
                    <a:lnTo>
                      <a:pt x="6042" y="15608"/>
                    </a:lnTo>
                    <a:cubicBezTo>
                      <a:pt x="6042" y="16917"/>
                      <a:pt x="5430" y="17931"/>
                      <a:pt x="4204" y="18649"/>
                    </a:cubicBezTo>
                    <a:cubicBezTo>
                      <a:pt x="3930" y="18806"/>
                      <a:pt x="3688" y="18882"/>
                      <a:pt x="3473" y="18882"/>
                    </a:cubicBezTo>
                    <a:cubicBezTo>
                      <a:pt x="3340" y="18882"/>
                      <a:pt x="3219" y="18854"/>
                      <a:pt x="3106" y="18797"/>
                    </a:cubicBezTo>
                    <a:cubicBezTo>
                      <a:pt x="2831" y="18628"/>
                      <a:pt x="2662" y="18290"/>
                      <a:pt x="2620" y="17804"/>
                    </a:cubicBezTo>
                    <a:lnTo>
                      <a:pt x="2578" y="17107"/>
                    </a:lnTo>
                    <a:lnTo>
                      <a:pt x="1" y="18818"/>
                    </a:lnTo>
                    <a:lnTo>
                      <a:pt x="1" y="19325"/>
                    </a:lnTo>
                    <a:cubicBezTo>
                      <a:pt x="1" y="20677"/>
                      <a:pt x="423" y="21586"/>
                      <a:pt x="1247" y="22072"/>
                    </a:cubicBezTo>
                    <a:cubicBezTo>
                      <a:pt x="1597" y="22273"/>
                      <a:pt x="1972" y="22372"/>
                      <a:pt x="2376" y="22372"/>
                    </a:cubicBezTo>
                    <a:cubicBezTo>
                      <a:pt x="2950" y="22372"/>
                      <a:pt x="3583" y="22172"/>
                      <a:pt x="4289" y="21776"/>
                    </a:cubicBezTo>
                    <a:cubicBezTo>
                      <a:pt x="5578" y="20973"/>
                      <a:pt x="6655" y="19875"/>
                      <a:pt x="7394" y="18565"/>
                    </a:cubicBezTo>
                    <a:cubicBezTo>
                      <a:pt x="8260" y="17213"/>
                      <a:pt x="8725" y="15650"/>
                      <a:pt x="8746" y="14044"/>
                    </a:cubicBezTo>
                    <a:lnTo>
                      <a:pt x="8746" y="12418"/>
                    </a:lnTo>
                    <a:cubicBezTo>
                      <a:pt x="8767" y="11826"/>
                      <a:pt x="8640" y="11214"/>
                      <a:pt x="8387" y="10686"/>
                    </a:cubicBezTo>
                    <a:cubicBezTo>
                      <a:pt x="7965" y="9883"/>
                      <a:pt x="7331" y="9460"/>
                      <a:pt x="6549" y="9397"/>
                    </a:cubicBezTo>
                    <a:cubicBezTo>
                      <a:pt x="6908" y="8911"/>
                      <a:pt x="7246" y="8383"/>
                      <a:pt x="7542" y="7813"/>
                    </a:cubicBezTo>
                    <a:cubicBezTo>
                      <a:pt x="8155" y="6630"/>
                      <a:pt x="8493" y="5299"/>
                      <a:pt x="8514" y="3947"/>
                    </a:cubicBezTo>
                    <a:lnTo>
                      <a:pt x="8514" y="3081"/>
                    </a:lnTo>
                    <a:cubicBezTo>
                      <a:pt x="8514" y="1750"/>
                      <a:pt x="8176" y="842"/>
                      <a:pt x="7479" y="356"/>
                    </a:cubicBezTo>
                    <a:cubicBezTo>
                      <a:pt x="7151" y="120"/>
                      <a:pt x="6777" y="1"/>
                      <a:pt x="635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0" name="Google Shape;1422;p35">
                <a:extLst>
                  <a:ext uri="{FF2B5EF4-FFF2-40B4-BE49-F238E27FC236}">
                    <a16:creationId xmlns:a16="http://schemas.microsoft.com/office/drawing/2014/main" id="{AA877631-28C8-1343-B7E6-B3F7862F7DB2}"/>
                  </a:ext>
                </a:extLst>
              </p:cNvPr>
              <p:cNvSpPr/>
              <p:nvPr/>
            </p:nvSpPr>
            <p:spPr>
              <a:xfrm>
                <a:off x="4076950" y="3666525"/>
                <a:ext cx="40675" cy="736725"/>
              </a:xfrm>
              <a:custGeom>
                <a:avLst/>
                <a:gdLst/>
                <a:ahLst/>
                <a:cxnLst/>
                <a:rect l="l" t="t" r="r" b="b"/>
                <a:pathLst>
                  <a:path w="1627" h="29469" extrusionOk="0">
                    <a:moveTo>
                      <a:pt x="1627" y="29469"/>
                    </a:moveTo>
                    <a:lnTo>
                      <a:pt x="85" y="28561"/>
                    </a:lnTo>
                    <a:lnTo>
                      <a:pt x="0" y="1"/>
                    </a:lnTo>
                    <a:lnTo>
                      <a:pt x="1542" y="888"/>
                    </a:lnTo>
                    <a:close/>
                  </a:path>
                </a:pathLst>
              </a:custGeom>
              <a:solidFill>
                <a:srgbClr val="0175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1" name="Google Shape;1423;p35">
                <a:extLst>
                  <a:ext uri="{FF2B5EF4-FFF2-40B4-BE49-F238E27FC236}">
                    <a16:creationId xmlns:a16="http://schemas.microsoft.com/office/drawing/2014/main" id="{5D58E041-FB1E-AA47-9487-D33476463B80}"/>
                  </a:ext>
                </a:extLst>
              </p:cNvPr>
              <p:cNvSpPr/>
              <p:nvPr/>
            </p:nvSpPr>
            <p:spPr>
              <a:xfrm>
                <a:off x="4076950" y="3194425"/>
                <a:ext cx="853950" cy="494325"/>
              </a:xfrm>
              <a:custGeom>
                <a:avLst/>
                <a:gdLst/>
                <a:ahLst/>
                <a:cxnLst/>
                <a:rect l="l" t="t" r="r" b="b"/>
                <a:pathLst>
                  <a:path w="34158" h="19773" extrusionOk="0">
                    <a:moveTo>
                      <a:pt x="1542" y="19772"/>
                    </a:moveTo>
                    <a:lnTo>
                      <a:pt x="0" y="18885"/>
                    </a:lnTo>
                    <a:lnTo>
                      <a:pt x="32615" y="0"/>
                    </a:lnTo>
                    <a:lnTo>
                      <a:pt x="34157" y="908"/>
                    </a:lnTo>
                    <a:close/>
                  </a:path>
                </a:pathLst>
              </a:custGeom>
              <a:solidFill>
                <a:srgbClr val="0175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2" name="Google Shape;1424;p35">
                <a:extLst>
                  <a:ext uri="{FF2B5EF4-FFF2-40B4-BE49-F238E27FC236}">
                    <a16:creationId xmlns:a16="http://schemas.microsoft.com/office/drawing/2014/main" id="{E1CA67B0-61B5-7247-B9DB-F642398EB1EE}"/>
                  </a:ext>
                </a:extLst>
              </p:cNvPr>
              <p:cNvSpPr/>
              <p:nvPr/>
            </p:nvSpPr>
            <p:spPr>
              <a:xfrm>
                <a:off x="4115500" y="3217125"/>
                <a:ext cx="817500" cy="1186125"/>
              </a:xfrm>
              <a:custGeom>
                <a:avLst/>
                <a:gdLst/>
                <a:ahLst/>
                <a:cxnLst/>
                <a:rect l="l" t="t" r="r" b="b"/>
                <a:pathLst>
                  <a:path w="32700" h="47445" extrusionOk="0">
                    <a:moveTo>
                      <a:pt x="32615" y="0"/>
                    </a:moveTo>
                    <a:lnTo>
                      <a:pt x="32700" y="28560"/>
                    </a:lnTo>
                    <a:lnTo>
                      <a:pt x="85" y="47445"/>
                    </a:lnTo>
                    <a:lnTo>
                      <a:pt x="0" y="18864"/>
                    </a:lnTo>
                    <a:close/>
                  </a:path>
                </a:pathLst>
              </a:custGeom>
              <a:gradFill>
                <a:gsLst>
                  <a:gs pos="0">
                    <a:srgbClr val="36857B"/>
                  </a:gs>
                  <a:gs pos="100000">
                    <a:srgbClr val="33C5CE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3" name="Google Shape;1425;p35">
                <a:extLst>
                  <a:ext uri="{FF2B5EF4-FFF2-40B4-BE49-F238E27FC236}">
                    <a16:creationId xmlns:a16="http://schemas.microsoft.com/office/drawing/2014/main" id="{E8DB1CA5-2892-3948-9151-DFFD49CDD340}"/>
                  </a:ext>
                </a:extLst>
              </p:cNvPr>
              <p:cNvSpPr/>
              <p:nvPr/>
            </p:nvSpPr>
            <p:spPr>
              <a:xfrm>
                <a:off x="4618775" y="3390350"/>
                <a:ext cx="229225" cy="552400"/>
              </a:xfrm>
              <a:custGeom>
                <a:avLst/>
                <a:gdLst/>
                <a:ahLst/>
                <a:cxnLst/>
                <a:rect l="l" t="t" r="r" b="b"/>
                <a:pathLst>
                  <a:path w="9169" h="22096" extrusionOk="0">
                    <a:moveTo>
                      <a:pt x="4732" y="8154"/>
                    </a:moveTo>
                    <a:lnTo>
                      <a:pt x="4753" y="14555"/>
                    </a:lnTo>
                    <a:lnTo>
                      <a:pt x="2535" y="15843"/>
                    </a:lnTo>
                    <a:lnTo>
                      <a:pt x="4732" y="8154"/>
                    </a:lnTo>
                    <a:close/>
                    <a:moveTo>
                      <a:pt x="7415" y="0"/>
                    </a:moveTo>
                    <a:lnTo>
                      <a:pt x="4732" y="1563"/>
                    </a:lnTo>
                    <a:lnTo>
                      <a:pt x="0" y="17301"/>
                    </a:lnTo>
                    <a:lnTo>
                      <a:pt x="0" y="20406"/>
                    </a:lnTo>
                    <a:lnTo>
                      <a:pt x="4753" y="17660"/>
                    </a:lnTo>
                    <a:lnTo>
                      <a:pt x="4774" y="22096"/>
                    </a:lnTo>
                    <a:lnTo>
                      <a:pt x="7457" y="20533"/>
                    </a:lnTo>
                    <a:lnTo>
                      <a:pt x="7457" y="16118"/>
                    </a:lnTo>
                    <a:lnTo>
                      <a:pt x="9168" y="15125"/>
                    </a:lnTo>
                    <a:lnTo>
                      <a:pt x="9168" y="11999"/>
                    </a:lnTo>
                    <a:lnTo>
                      <a:pt x="7457" y="12991"/>
                    </a:lnTo>
                    <a:lnTo>
                      <a:pt x="741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625563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196866-893F-E740-8723-E8894C577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77" y="612490"/>
            <a:ext cx="11029616" cy="1013800"/>
          </a:xfrm>
        </p:spPr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Ses Bozuklukları</a:t>
            </a:r>
          </a:p>
        </p:txBody>
      </p:sp>
      <p:sp>
        <p:nvSpPr>
          <p:cNvPr id="51" name="Google Shape;944;p27">
            <a:extLst>
              <a:ext uri="{FF2B5EF4-FFF2-40B4-BE49-F238E27FC236}">
                <a16:creationId xmlns:a16="http://schemas.microsoft.com/office/drawing/2014/main" id="{85120856-0AF0-704B-BEF1-BA042BC73740}"/>
              </a:ext>
            </a:extLst>
          </p:cNvPr>
          <p:cNvSpPr/>
          <p:nvPr/>
        </p:nvSpPr>
        <p:spPr>
          <a:xfrm>
            <a:off x="4735136" y="2235122"/>
            <a:ext cx="2310900" cy="2310900"/>
          </a:xfrm>
          <a:prstGeom prst="ellipse">
            <a:avLst/>
          </a:prstGeom>
          <a:solidFill>
            <a:srgbClr val="F9CA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3" name="Google Shape;947;p27">
            <a:extLst>
              <a:ext uri="{FF2B5EF4-FFF2-40B4-BE49-F238E27FC236}">
                <a16:creationId xmlns:a16="http://schemas.microsoft.com/office/drawing/2014/main" id="{8681E6F0-59CF-4B44-A330-0F4AE6CB154B}"/>
              </a:ext>
            </a:extLst>
          </p:cNvPr>
          <p:cNvSpPr txBox="1"/>
          <p:nvPr/>
        </p:nvSpPr>
        <p:spPr>
          <a:xfrm flipH="1">
            <a:off x="157771" y="4720347"/>
            <a:ext cx="4019845" cy="4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28000" rIns="91425" bIns="0" anchor="b" anchorCtr="0">
            <a:noAutofit/>
          </a:bodyPr>
          <a:lstStyle/>
          <a:p>
            <a:pPr algn="ctr" defTabSz="914400">
              <a:buClr>
                <a:srgbClr val="000000"/>
              </a:buClr>
              <a:buFont typeface="Arial"/>
              <a:buNone/>
            </a:pPr>
            <a:r>
              <a:rPr lang="en" sz="2500" kern="0" dirty="0" err="1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Bireylerin</a:t>
            </a:r>
            <a:r>
              <a:rPr lang="en" sz="2500" kern="0" dirty="0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</a:t>
            </a:r>
            <a:r>
              <a:rPr lang="en" sz="2500" kern="0" dirty="0" err="1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yaşına</a:t>
            </a:r>
            <a:r>
              <a:rPr lang="en" sz="2500" kern="0" dirty="0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</a:t>
            </a:r>
            <a:r>
              <a:rPr lang="en" sz="2500" kern="0" dirty="0" err="1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ve</a:t>
            </a:r>
            <a:r>
              <a:rPr lang="en" sz="2500" kern="0" dirty="0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</a:t>
            </a:r>
            <a:r>
              <a:rPr lang="en" sz="2500" kern="0" dirty="0" err="1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cinsiyetine</a:t>
            </a:r>
            <a:r>
              <a:rPr lang="en" sz="2500" kern="0" dirty="0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</a:t>
            </a:r>
            <a:r>
              <a:rPr lang="en" sz="2500" kern="0" dirty="0" err="1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uygun</a:t>
            </a:r>
            <a:r>
              <a:rPr lang="en" sz="2500" kern="0" dirty="0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</a:t>
            </a:r>
            <a:r>
              <a:rPr lang="en" sz="2500" kern="0" dirty="0" err="1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olmayan</a:t>
            </a:r>
            <a:r>
              <a:rPr lang="en" sz="2500" kern="0" dirty="0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sese </a:t>
            </a:r>
            <a:r>
              <a:rPr lang="en" sz="2500" kern="0" dirty="0" err="1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sahip</a:t>
            </a:r>
            <a:r>
              <a:rPr lang="en" sz="2500" kern="0" dirty="0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</a:t>
            </a:r>
            <a:r>
              <a:rPr lang="en" sz="2500" kern="0" dirty="0" err="1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olması</a:t>
            </a:r>
            <a:r>
              <a:rPr lang="en" sz="2500" kern="0" dirty="0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</a:t>
            </a:r>
            <a:r>
              <a:rPr lang="en" sz="2500" kern="0" dirty="0" err="1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ya</a:t>
            </a:r>
            <a:r>
              <a:rPr lang="en" sz="2500" kern="0" dirty="0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da </a:t>
            </a:r>
            <a:r>
              <a:rPr lang="en" sz="2500" kern="0" dirty="0" err="1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sesin</a:t>
            </a:r>
            <a:r>
              <a:rPr lang="en" sz="2500" kern="0" dirty="0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</a:t>
            </a:r>
            <a:r>
              <a:rPr lang="en" sz="2500" kern="0" dirty="0" err="1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perdesinin</a:t>
            </a:r>
            <a:r>
              <a:rPr lang="en" sz="2500" kern="0" dirty="0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, </a:t>
            </a:r>
            <a:r>
              <a:rPr lang="en" sz="2500" kern="0" dirty="0" err="1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şiddetinin</a:t>
            </a:r>
            <a:r>
              <a:rPr lang="en" sz="2500" kern="0" dirty="0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</a:t>
            </a:r>
            <a:r>
              <a:rPr lang="en" sz="2500" kern="0" dirty="0" err="1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ya</a:t>
            </a:r>
            <a:r>
              <a:rPr lang="en" sz="2500" kern="0" dirty="0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da </a:t>
            </a:r>
            <a:r>
              <a:rPr lang="en" sz="2500" kern="0" dirty="0" err="1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rezonansının</a:t>
            </a:r>
            <a:r>
              <a:rPr lang="en" sz="2500" kern="0" dirty="0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</a:t>
            </a:r>
            <a:r>
              <a:rPr lang="en" sz="2500" kern="0" dirty="0" err="1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uygun</a:t>
            </a:r>
            <a:r>
              <a:rPr lang="en" sz="2500" kern="0" dirty="0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</a:t>
            </a:r>
            <a:r>
              <a:rPr lang="en" sz="2500" kern="0" dirty="0" err="1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olmaması</a:t>
            </a:r>
            <a:r>
              <a:rPr lang="en" sz="2500" kern="0" dirty="0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</a:t>
            </a:r>
            <a:r>
              <a:rPr lang="en" sz="2500" kern="0" dirty="0" err="1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durumudur</a:t>
            </a:r>
            <a:r>
              <a:rPr lang="en" sz="2500" kern="0" dirty="0">
                <a:solidFill>
                  <a:srgbClr val="3A87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. </a:t>
            </a:r>
            <a:endParaRPr sz="2500" kern="0" dirty="0">
              <a:solidFill>
                <a:srgbClr val="3A87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 SemiBold"/>
            </a:endParaRPr>
          </a:p>
        </p:txBody>
      </p:sp>
      <p:grpSp>
        <p:nvGrpSpPr>
          <p:cNvPr id="56" name="Google Shape;950;p27">
            <a:extLst>
              <a:ext uri="{FF2B5EF4-FFF2-40B4-BE49-F238E27FC236}">
                <a16:creationId xmlns:a16="http://schemas.microsoft.com/office/drawing/2014/main" id="{7876B941-5B37-044A-A698-83DD62E3C7C0}"/>
              </a:ext>
            </a:extLst>
          </p:cNvPr>
          <p:cNvGrpSpPr/>
          <p:nvPr/>
        </p:nvGrpSpPr>
        <p:grpSpPr>
          <a:xfrm>
            <a:off x="4734887" y="2235121"/>
            <a:ext cx="2310848" cy="2310824"/>
            <a:chOff x="3056125" y="1491962"/>
            <a:chExt cx="2996431" cy="2996400"/>
          </a:xfrm>
        </p:grpSpPr>
        <p:sp>
          <p:nvSpPr>
            <p:cNvPr id="57" name="Google Shape;951;p27">
              <a:extLst>
                <a:ext uri="{FF2B5EF4-FFF2-40B4-BE49-F238E27FC236}">
                  <a16:creationId xmlns:a16="http://schemas.microsoft.com/office/drawing/2014/main" id="{E78926DD-A4DD-554A-9F29-7FDEED4445ED}"/>
                </a:ext>
              </a:extLst>
            </p:cNvPr>
            <p:cNvSpPr/>
            <p:nvPr/>
          </p:nvSpPr>
          <p:spPr>
            <a:xfrm>
              <a:off x="3056125" y="1491962"/>
              <a:ext cx="2996400" cy="2996400"/>
            </a:xfrm>
            <a:prstGeom prst="pie">
              <a:avLst>
                <a:gd name="adj1" fmla="val 10817340"/>
                <a:gd name="adj2" fmla="val 16202520"/>
              </a:avLst>
            </a:prstGeom>
            <a:solidFill>
              <a:srgbClr val="3A87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8" name="Google Shape;952;p27">
              <a:extLst>
                <a:ext uri="{FF2B5EF4-FFF2-40B4-BE49-F238E27FC236}">
                  <a16:creationId xmlns:a16="http://schemas.microsoft.com/office/drawing/2014/main" id="{D0A124BC-0C42-C44D-A585-F4665FBDD167}"/>
                </a:ext>
              </a:extLst>
            </p:cNvPr>
            <p:cNvSpPr/>
            <p:nvPr/>
          </p:nvSpPr>
          <p:spPr>
            <a:xfrm>
              <a:off x="3056125" y="1491962"/>
              <a:ext cx="2996400" cy="2996400"/>
            </a:xfrm>
            <a:prstGeom prst="pie">
              <a:avLst>
                <a:gd name="adj1" fmla="val 1508220"/>
                <a:gd name="adj2" fmla="val 5483421"/>
              </a:avLst>
            </a:prstGeom>
            <a:solidFill>
              <a:srgbClr val="FA8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9" name="Google Shape;953;p27">
              <a:extLst>
                <a:ext uri="{FF2B5EF4-FFF2-40B4-BE49-F238E27FC236}">
                  <a16:creationId xmlns:a16="http://schemas.microsoft.com/office/drawing/2014/main" id="{0F6F1FE1-5240-554B-972D-765B48D26AAE}"/>
                </a:ext>
              </a:extLst>
            </p:cNvPr>
            <p:cNvSpPr/>
            <p:nvPr/>
          </p:nvSpPr>
          <p:spPr>
            <a:xfrm>
              <a:off x="3056157" y="1491962"/>
              <a:ext cx="2996400" cy="2996400"/>
            </a:xfrm>
            <a:prstGeom prst="pie">
              <a:avLst>
                <a:gd name="adj1" fmla="val 5493372"/>
                <a:gd name="adj2" fmla="val 10798449"/>
              </a:avLst>
            </a:prstGeom>
            <a:solidFill>
              <a:srgbClr val="5ED1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63" name="Google Shape;957;p27">
            <a:extLst>
              <a:ext uri="{FF2B5EF4-FFF2-40B4-BE49-F238E27FC236}">
                <a16:creationId xmlns:a16="http://schemas.microsoft.com/office/drawing/2014/main" id="{A263A777-8F45-EF49-8CA2-8A53013785B3}"/>
              </a:ext>
            </a:extLst>
          </p:cNvPr>
          <p:cNvSpPr txBox="1"/>
          <p:nvPr/>
        </p:nvSpPr>
        <p:spPr>
          <a:xfrm>
            <a:off x="7350273" y="4338045"/>
            <a:ext cx="4437464" cy="4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28000" rIns="91425" bIns="0" anchor="b" anchorCtr="0">
            <a:noAutofit/>
          </a:bodyPr>
          <a:lstStyle/>
          <a:p>
            <a:pPr algn="ctr" defTabSz="914400">
              <a:buClr>
                <a:srgbClr val="000000"/>
              </a:buClr>
              <a:buFont typeface="Arial"/>
              <a:buNone/>
            </a:pPr>
            <a:r>
              <a:rPr lang="en" sz="2500" kern="0" dirty="0" err="1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Ses</a:t>
            </a:r>
            <a:r>
              <a:rPr lang="en" sz="2500" kern="0" dirty="0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</a:t>
            </a:r>
            <a:r>
              <a:rPr lang="en" sz="2500" kern="0" dirty="0" err="1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bozuklukları</a:t>
            </a:r>
            <a:r>
              <a:rPr lang="en" sz="2500" kern="0" dirty="0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</a:t>
            </a:r>
            <a:r>
              <a:rPr lang="en" sz="2500" kern="0" dirty="0" err="1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gırtlağın</a:t>
            </a:r>
            <a:r>
              <a:rPr lang="en" sz="2500" kern="0" dirty="0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</a:t>
            </a:r>
            <a:r>
              <a:rPr lang="en" sz="2500" kern="0" dirty="0" err="1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yapı</a:t>
            </a:r>
            <a:r>
              <a:rPr lang="en" sz="2500" kern="0" dirty="0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</a:t>
            </a:r>
            <a:r>
              <a:rPr lang="en" sz="2500" kern="0" dirty="0" err="1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ve</a:t>
            </a:r>
            <a:r>
              <a:rPr lang="en" sz="2500" kern="0" dirty="0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</a:t>
            </a:r>
            <a:r>
              <a:rPr lang="en" sz="2500" kern="0" dirty="0" err="1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fonksiyonlarını</a:t>
            </a:r>
            <a:r>
              <a:rPr lang="en" sz="2500" kern="0" dirty="0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</a:t>
            </a:r>
            <a:r>
              <a:rPr lang="en" sz="2500" kern="0" dirty="0" err="1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etkileyen</a:t>
            </a:r>
            <a:r>
              <a:rPr lang="en" sz="2500" kern="0" dirty="0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</a:t>
            </a:r>
            <a:r>
              <a:rPr lang="en" sz="2500" kern="0" dirty="0" err="1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sistemik</a:t>
            </a:r>
            <a:r>
              <a:rPr lang="en" sz="2500" kern="0" dirty="0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</a:t>
            </a:r>
            <a:r>
              <a:rPr lang="en" sz="2500" kern="0" dirty="0" err="1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ve</a:t>
            </a:r>
            <a:r>
              <a:rPr lang="en" sz="2500" kern="0" dirty="0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</a:t>
            </a:r>
            <a:r>
              <a:rPr lang="en" sz="2500" kern="0" dirty="0" err="1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nörolojik</a:t>
            </a:r>
            <a:r>
              <a:rPr lang="en" sz="2500" kern="0" dirty="0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</a:t>
            </a:r>
            <a:r>
              <a:rPr lang="en" sz="2500" kern="0" dirty="0" err="1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hastalıklara</a:t>
            </a:r>
            <a:r>
              <a:rPr lang="en" sz="2500" kern="0" dirty="0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</a:t>
            </a:r>
            <a:r>
              <a:rPr lang="en" sz="2500" kern="0" dirty="0" err="1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bağlı</a:t>
            </a:r>
            <a:r>
              <a:rPr lang="en" sz="2500" kern="0" dirty="0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</a:t>
            </a:r>
            <a:r>
              <a:rPr lang="en" sz="2500" kern="0" dirty="0" err="1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olarak</a:t>
            </a:r>
            <a:r>
              <a:rPr lang="en" sz="2500" kern="0" dirty="0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</a:t>
            </a:r>
            <a:r>
              <a:rPr lang="en" sz="2500" kern="0" dirty="0" err="1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ortaya</a:t>
            </a:r>
            <a:r>
              <a:rPr lang="en" sz="2500" kern="0" dirty="0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 </a:t>
            </a:r>
            <a:r>
              <a:rPr lang="en" sz="2500" kern="0" dirty="0" err="1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çıkabilir</a:t>
            </a:r>
            <a:r>
              <a:rPr lang="en" sz="2500" kern="0" dirty="0">
                <a:solidFill>
                  <a:srgbClr val="FA817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SemiBold"/>
              </a:rPr>
              <a:t>. </a:t>
            </a:r>
            <a:endParaRPr sz="2500" kern="0" dirty="0">
              <a:solidFill>
                <a:srgbClr val="FA8175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 SemiBold"/>
            </a:endParaRPr>
          </a:p>
        </p:txBody>
      </p:sp>
      <p:grpSp>
        <p:nvGrpSpPr>
          <p:cNvPr id="64" name="Google Shape;958;p27">
            <a:extLst>
              <a:ext uri="{FF2B5EF4-FFF2-40B4-BE49-F238E27FC236}">
                <a16:creationId xmlns:a16="http://schemas.microsoft.com/office/drawing/2014/main" id="{DAEA31FD-7950-D040-B805-09F235A882F4}"/>
              </a:ext>
            </a:extLst>
          </p:cNvPr>
          <p:cNvGrpSpPr/>
          <p:nvPr/>
        </p:nvGrpSpPr>
        <p:grpSpPr>
          <a:xfrm>
            <a:off x="4734148" y="3295922"/>
            <a:ext cx="2312557" cy="3833450"/>
            <a:chOff x="3415675" y="1552139"/>
            <a:chExt cx="2312557" cy="3833450"/>
          </a:xfrm>
        </p:grpSpPr>
        <p:sp>
          <p:nvSpPr>
            <p:cNvPr id="65" name="Google Shape;959;p27">
              <a:extLst>
                <a:ext uri="{FF2B5EF4-FFF2-40B4-BE49-F238E27FC236}">
                  <a16:creationId xmlns:a16="http://schemas.microsoft.com/office/drawing/2014/main" id="{BAEC087C-E31B-484F-BDC6-F661417A893F}"/>
                </a:ext>
              </a:extLst>
            </p:cNvPr>
            <p:cNvSpPr/>
            <p:nvPr/>
          </p:nvSpPr>
          <p:spPr>
            <a:xfrm>
              <a:off x="3885398" y="3736763"/>
              <a:ext cx="1373118" cy="93446"/>
            </a:xfrm>
            <a:custGeom>
              <a:avLst/>
              <a:gdLst/>
              <a:ahLst/>
              <a:cxnLst/>
              <a:rect l="l" t="t" r="r" b="b"/>
              <a:pathLst>
                <a:path w="18647" h="1269" extrusionOk="0">
                  <a:moveTo>
                    <a:pt x="0" y="1"/>
                  </a:moveTo>
                  <a:lnTo>
                    <a:pt x="4503" y="1268"/>
                  </a:lnTo>
                  <a:lnTo>
                    <a:pt x="14143" y="1268"/>
                  </a:lnTo>
                  <a:lnTo>
                    <a:pt x="18647" y="1"/>
                  </a:lnTo>
                  <a:close/>
                </a:path>
              </a:pathLst>
            </a:custGeom>
            <a:solidFill>
              <a:srgbClr val="B45F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6" name="Google Shape;960;p27">
              <a:extLst>
                <a:ext uri="{FF2B5EF4-FFF2-40B4-BE49-F238E27FC236}">
                  <a16:creationId xmlns:a16="http://schemas.microsoft.com/office/drawing/2014/main" id="{1985C867-A9B6-1D44-A5C5-904B457163EF}"/>
                </a:ext>
              </a:extLst>
            </p:cNvPr>
            <p:cNvSpPr/>
            <p:nvPr/>
          </p:nvSpPr>
          <p:spPr>
            <a:xfrm>
              <a:off x="4189960" y="2739793"/>
              <a:ext cx="761485" cy="2645795"/>
            </a:xfrm>
            <a:custGeom>
              <a:avLst/>
              <a:gdLst/>
              <a:ahLst/>
              <a:cxnLst/>
              <a:rect l="l" t="t" r="r" b="b"/>
              <a:pathLst>
                <a:path w="10341" h="35930" extrusionOk="0">
                  <a:moveTo>
                    <a:pt x="0" y="0"/>
                  </a:moveTo>
                  <a:lnTo>
                    <a:pt x="1601" y="35426"/>
                  </a:lnTo>
                  <a:cubicBezTo>
                    <a:pt x="1646" y="35426"/>
                    <a:pt x="3366" y="35930"/>
                    <a:pt x="5456" y="35930"/>
                  </a:cubicBezTo>
                  <a:cubicBezTo>
                    <a:pt x="6501" y="35930"/>
                    <a:pt x="7639" y="35804"/>
                    <a:pt x="8707" y="35426"/>
                  </a:cubicBezTo>
                  <a:lnTo>
                    <a:pt x="10341" y="0"/>
                  </a:lnTo>
                  <a:close/>
                </a:path>
              </a:pathLst>
            </a:custGeom>
            <a:solidFill>
              <a:srgbClr val="08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7" name="Google Shape;961;p27">
              <a:extLst>
                <a:ext uri="{FF2B5EF4-FFF2-40B4-BE49-F238E27FC236}">
                  <a16:creationId xmlns:a16="http://schemas.microsoft.com/office/drawing/2014/main" id="{E3A7FAF2-461D-AD4E-A27A-CF3CB2D433F2}"/>
                </a:ext>
              </a:extLst>
            </p:cNvPr>
            <p:cNvSpPr/>
            <p:nvPr/>
          </p:nvSpPr>
          <p:spPr>
            <a:xfrm>
              <a:off x="4192390" y="2739793"/>
              <a:ext cx="874519" cy="2645795"/>
            </a:xfrm>
            <a:custGeom>
              <a:avLst/>
              <a:gdLst/>
              <a:ahLst/>
              <a:cxnLst/>
              <a:rect l="l" t="t" r="r" b="b"/>
              <a:pathLst>
                <a:path w="11876" h="35930" extrusionOk="0">
                  <a:moveTo>
                    <a:pt x="1" y="0"/>
                  </a:moveTo>
                  <a:cubicBezTo>
                    <a:pt x="11876" y="2335"/>
                    <a:pt x="7373" y="24685"/>
                    <a:pt x="5571" y="30556"/>
                  </a:cubicBezTo>
                  <a:cubicBezTo>
                    <a:pt x="4304" y="34625"/>
                    <a:pt x="1635" y="35426"/>
                    <a:pt x="1635" y="35426"/>
                  </a:cubicBezTo>
                  <a:cubicBezTo>
                    <a:pt x="1635" y="35426"/>
                    <a:pt x="3355" y="35930"/>
                    <a:pt x="5450" y="35930"/>
                  </a:cubicBezTo>
                  <a:cubicBezTo>
                    <a:pt x="6498" y="35930"/>
                    <a:pt x="7639" y="35804"/>
                    <a:pt x="8707" y="35426"/>
                  </a:cubicBezTo>
                  <a:lnTo>
                    <a:pt x="1034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8" name="Google Shape;962;p27">
              <a:extLst>
                <a:ext uri="{FF2B5EF4-FFF2-40B4-BE49-F238E27FC236}">
                  <a16:creationId xmlns:a16="http://schemas.microsoft.com/office/drawing/2014/main" id="{7C8068C7-7F84-EA41-A99F-F19E581C69C1}"/>
                </a:ext>
              </a:extLst>
            </p:cNvPr>
            <p:cNvSpPr/>
            <p:nvPr/>
          </p:nvSpPr>
          <p:spPr>
            <a:xfrm>
              <a:off x="3885398" y="2948456"/>
              <a:ext cx="1375549" cy="800881"/>
            </a:xfrm>
            <a:custGeom>
              <a:avLst/>
              <a:gdLst/>
              <a:ahLst/>
              <a:cxnLst/>
              <a:rect l="l" t="t" r="r" b="b"/>
              <a:pathLst>
                <a:path w="18680" h="10876" extrusionOk="0">
                  <a:moveTo>
                    <a:pt x="0" y="1"/>
                  </a:moveTo>
                  <a:lnTo>
                    <a:pt x="0" y="10875"/>
                  </a:lnTo>
                  <a:lnTo>
                    <a:pt x="18680" y="10875"/>
                  </a:lnTo>
                  <a:lnTo>
                    <a:pt x="18680" y="1"/>
                  </a:lnTo>
                  <a:close/>
                </a:path>
              </a:pathLst>
            </a:custGeom>
            <a:solidFill>
              <a:srgbClr val="EAA6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9" name="Google Shape;963;p27">
              <a:extLst>
                <a:ext uri="{FF2B5EF4-FFF2-40B4-BE49-F238E27FC236}">
                  <a16:creationId xmlns:a16="http://schemas.microsoft.com/office/drawing/2014/main" id="{83D49D57-6978-404B-886F-B35642700159}"/>
                </a:ext>
              </a:extLst>
            </p:cNvPr>
            <p:cNvSpPr/>
            <p:nvPr/>
          </p:nvSpPr>
          <p:spPr>
            <a:xfrm>
              <a:off x="3415675" y="1552139"/>
              <a:ext cx="2312557" cy="189248"/>
            </a:xfrm>
            <a:custGeom>
              <a:avLst/>
              <a:gdLst/>
              <a:ahLst/>
              <a:cxnLst/>
              <a:rect l="l" t="t" r="r" b="b"/>
              <a:pathLst>
                <a:path w="19181" h="2570" extrusionOk="0">
                  <a:moveTo>
                    <a:pt x="0" y="1"/>
                  </a:moveTo>
                  <a:lnTo>
                    <a:pt x="0" y="2569"/>
                  </a:lnTo>
                  <a:lnTo>
                    <a:pt x="19181" y="2569"/>
                  </a:lnTo>
                  <a:lnTo>
                    <a:pt x="19181" y="1"/>
                  </a:lnTo>
                  <a:close/>
                </a:path>
              </a:pathLst>
            </a:custGeom>
            <a:solidFill>
              <a:srgbClr val="08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0" name="Google Shape;964;p27">
              <a:extLst>
                <a:ext uri="{FF2B5EF4-FFF2-40B4-BE49-F238E27FC236}">
                  <a16:creationId xmlns:a16="http://schemas.microsoft.com/office/drawing/2014/main" id="{60E4EC36-4E9F-C04E-B806-9E65B5B92D54}"/>
                </a:ext>
              </a:extLst>
            </p:cNvPr>
            <p:cNvSpPr/>
            <p:nvPr/>
          </p:nvSpPr>
          <p:spPr>
            <a:xfrm>
              <a:off x="4156837" y="3104548"/>
              <a:ext cx="383210" cy="503607"/>
            </a:xfrm>
            <a:custGeom>
              <a:avLst/>
              <a:gdLst/>
              <a:ahLst/>
              <a:cxnLst/>
              <a:rect l="l" t="t" r="r" b="b"/>
              <a:pathLst>
                <a:path w="5204" h="6839" extrusionOk="0">
                  <a:moveTo>
                    <a:pt x="0" y="0"/>
                  </a:moveTo>
                  <a:lnTo>
                    <a:pt x="0" y="801"/>
                  </a:lnTo>
                  <a:lnTo>
                    <a:pt x="2169" y="801"/>
                  </a:lnTo>
                  <a:lnTo>
                    <a:pt x="2169" y="6839"/>
                  </a:lnTo>
                  <a:lnTo>
                    <a:pt x="3003" y="6839"/>
                  </a:lnTo>
                  <a:lnTo>
                    <a:pt x="3003" y="801"/>
                  </a:lnTo>
                  <a:lnTo>
                    <a:pt x="5204" y="801"/>
                  </a:lnTo>
                  <a:lnTo>
                    <a:pt x="520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1" name="Google Shape;965;p27">
              <a:extLst>
                <a:ext uri="{FF2B5EF4-FFF2-40B4-BE49-F238E27FC236}">
                  <a16:creationId xmlns:a16="http://schemas.microsoft.com/office/drawing/2014/main" id="{A79351BA-CB65-BA4A-8B13-F86C45AA7F3A}"/>
                </a:ext>
              </a:extLst>
            </p:cNvPr>
            <p:cNvSpPr/>
            <p:nvPr/>
          </p:nvSpPr>
          <p:spPr>
            <a:xfrm>
              <a:off x="4574431" y="3104548"/>
              <a:ext cx="412665" cy="503607"/>
            </a:xfrm>
            <a:custGeom>
              <a:avLst/>
              <a:gdLst/>
              <a:ahLst/>
              <a:cxnLst/>
              <a:rect l="l" t="t" r="r" b="b"/>
              <a:pathLst>
                <a:path w="5604" h="6839" extrusionOk="0">
                  <a:moveTo>
                    <a:pt x="0" y="0"/>
                  </a:moveTo>
                  <a:lnTo>
                    <a:pt x="2335" y="6839"/>
                  </a:lnTo>
                  <a:lnTo>
                    <a:pt x="3269" y="6839"/>
                  </a:lnTo>
                  <a:lnTo>
                    <a:pt x="5604" y="0"/>
                  </a:lnTo>
                  <a:lnTo>
                    <a:pt x="4737" y="0"/>
                  </a:lnTo>
                  <a:lnTo>
                    <a:pt x="2802" y="5771"/>
                  </a:lnTo>
                  <a:lnTo>
                    <a:pt x="86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2" name="Google Shape;966;p27">
              <a:extLst>
                <a:ext uri="{FF2B5EF4-FFF2-40B4-BE49-F238E27FC236}">
                  <a16:creationId xmlns:a16="http://schemas.microsoft.com/office/drawing/2014/main" id="{01234619-8D79-C149-A4B8-B350E99CC108}"/>
                </a:ext>
              </a:extLst>
            </p:cNvPr>
            <p:cNvSpPr/>
            <p:nvPr/>
          </p:nvSpPr>
          <p:spPr>
            <a:xfrm>
              <a:off x="4103174" y="2732239"/>
              <a:ext cx="935051" cy="108173"/>
            </a:xfrm>
            <a:custGeom>
              <a:avLst/>
              <a:gdLst/>
              <a:ahLst/>
              <a:cxnLst/>
              <a:rect l="l" t="t" r="r" b="b"/>
              <a:pathLst>
                <a:path w="10609" h="1469" extrusionOk="0">
                  <a:moveTo>
                    <a:pt x="1" y="1"/>
                  </a:moveTo>
                  <a:lnTo>
                    <a:pt x="1" y="1468"/>
                  </a:lnTo>
                  <a:lnTo>
                    <a:pt x="10608" y="1468"/>
                  </a:lnTo>
                  <a:lnTo>
                    <a:pt x="10608" y="1"/>
                  </a:lnTo>
                  <a:close/>
                </a:path>
              </a:pathLst>
            </a:custGeom>
            <a:solidFill>
              <a:srgbClr val="08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73" name="Google Shape;967;p27">
            <a:extLst>
              <a:ext uri="{FF2B5EF4-FFF2-40B4-BE49-F238E27FC236}">
                <a16:creationId xmlns:a16="http://schemas.microsoft.com/office/drawing/2014/main" id="{EC07F1C2-A8B7-7943-8472-9415A901B5F5}"/>
              </a:ext>
            </a:extLst>
          </p:cNvPr>
          <p:cNvGrpSpPr/>
          <p:nvPr/>
        </p:nvGrpSpPr>
        <p:grpSpPr>
          <a:xfrm>
            <a:off x="6208871" y="3774266"/>
            <a:ext cx="345397" cy="344519"/>
            <a:chOff x="-20946600" y="3317850"/>
            <a:chExt cx="304825" cy="304050"/>
          </a:xfrm>
        </p:grpSpPr>
        <p:sp>
          <p:nvSpPr>
            <p:cNvPr id="74" name="Google Shape;968;p27">
              <a:extLst>
                <a:ext uri="{FF2B5EF4-FFF2-40B4-BE49-F238E27FC236}">
                  <a16:creationId xmlns:a16="http://schemas.microsoft.com/office/drawing/2014/main" id="{7C91CAD9-51A1-E243-A555-D2E13E119DCE}"/>
                </a:ext>
              </a:extLst>
            </p:cNvPr>
            <p:cNvSpPr/>
            <p:nvPr/>
          </p:nvSpPr>
          <p:spPr>
            <a:xfrm>
              <a:off x="-20946600" y="3317850"/>
              <a:ext cx="232350" cy="248925"/>
            </a:xfrm>
            <a:custGeom>
              <a:avLst/>
              <a:gdLst/>
              <a:ahLst/>
              <a:cxnLst/>
              <a:rect l="l" t="t" r="r" b="b"/>
              <a:pathLst>
                <a:path w="9294" h="9957" extrusionOk="0">
                  <a:moveTo>
                    <a:pt x="4631" y="1"/>
                  </a:moveTo>
                  <a:cubicBezTo>
                    <a:pt x="3340" y="1"/>
                    <a:pt x="2268" y="977"/>
                    <a:pt x="2142" y="2237"/>
                  </a:cubicBezTo>
                  <a:cubicBezTo>
                    <a:pt x="1292" y="2521"/>
                    <a:pt x="693" y="3340"/>
                    <a:pt x="693" y="4254"/>
                  </a:cubicBezTo>
                  <a:cubicBezTo>
                    <a:pt x="693" y="4695"/>
                    <a:pt x="819" y="5073"/>
                    <a:pt x="1040" y="5451"/>
                  </a:cubicBezTo>
                  <a:cubicBezTo>
                    <a:pt x="378" y="5923"/>
                    <a:pt x="0" y="6648"/>
                    <a:pt x="0" y="7499"/>
                  </a:cubicBezTo>
                  <a:cubicBezTo>
                    <a:pt x="0" y="8853"/>
                    <a:pt x="1134" y="9956"/>
                    <a:pt x="2520" y="9956"/>
                  </a:cubicBezTo>
                  <a:lnTo>
                    <a:pt x="4316" y="9956"/>
                  </a:lnTo>
                  <a:lnTo>
                    <a:pt x="4316" y="8349"/>
                  </a:lnTo>
                  <a:lnTo>
                    <a:pt x="2962" y="7026"/>
                  </a:lnTo>
                  <a:cubicBezTo>
                    <a:pt x="2804" y="6869"/>
                    <a:pt x="2804" y="6648"/>
                    <a:pt x="2962" y="6491"/>
                  </a:cubicBezTo>
                  <a:cubicBezTo>
                    <a:pt x="3040" y="6412"/>
                    <a:pt x="3135" y="6372"/>
                    <a:pt x="3229" y="6372"/>
                  </a:cubicBezTo>
                  <a:cubicBezTo>
                    <a:pt x="3324" y="6372"/>
                    <a:pt x="3418" y="6412"/>
                    <a:pt x="3497" y="6491"/>
                  </a:cubicBezTo>
                  <a:lnTo>
                    <a:pt x="4316" y="7341"/>
                  </a:lnTo>
                  <a:lnTo>
                    <a:pt x="4316" y="5482"/>
                  </a:lnTo>
                  <a:lnTo>
                    <a:pt x="2962" y="4128"/>
                  </a:lnTo>
                  <a:cubicBezTo>
                    <a:pt x="2804" y="3970"/>
                    <a:pt x="2804" y="3781"/>
                    <a:pt x="2962" y="3624"/>
                  </a:cubicBezTo>
                  <a:cubicBezTo>
                    <a:pt x="3040" y="3545"/>
                    <a:pt x="3135" y="3505"/>
                    <a:pt x="3229" y="3505"/>
                  </a:cubicBezTo>
                  <a:cubicBezTo>
                    <a:pt x="3324" y="3505"/>
                    <a:pt x="3418" y="3545"/>
                    <a:pt x="3497" y="3624"/>
                  </a:cubicBezTo>
                  <a:lnTo>
                    <a:pt x="4316" y="4443"/>
                  </a:lnTo>
                  <a:lnTo>
                    <a:pt x="4316" y="2458"/>
                  </a:lnTo>
                  <a:cubicBezTo>
                    <a:pt x="4316" y="2237"/>
                    <a:pt x="4474" y="2080"/>
                    <a:pt x="4663" y="2080"/>
                  </a:cubicBezTo>
                  <a:cubicBezTo>
                    <a:pt x="4852" y="2080"/>
                    <a:pt x="5009" y="2237"/>
                    <a:pt x="5009" y="2458"/>
                  </a:cubicBezTo>
                  <a:lnTo>
                    <a:pt x="5009" y="5860"/>
                  </a:lnTo>
                  <a:lnTo>
                    <a:pt x="5860" y="5041"/>
                  </a:lnTo>
                  <a:cubicBezTo>
                    <a:pt x="5939" y="4963"/>
                    <a:pt x="6025" y="4923"/>
                    <a:pt x="6112" y="4923"/>
                  </a:cubicBezTo>
                  <a:cubicBezTo>
                    <a:pt x="6199" y="4923"/>
                    <a:pt x="6285" y="4963"/>
                    <a:pt x="6364" y="5041"/>
                  </a:cubicBezTo>
                  <a:cubicBezTo>
                    <a:pt x="6522" y="5199"/>
                    <a:pt x="6522" y="5388"/>
                    <a:pt x="6364" y="5545"/>
                  </a:cubicBezTo>
                  <a:lnTo>
                    <a:pt x="5009" y="6900"/>
                  </a:lnTo>
                  <a:lnTo>
                    <a:pt x="5009" y="9956"/>
                  </a:lnTo>
                  <a:lnTo>
                    <a:pt x="6805" y="9956"/>
                  </a:lnTo>
                  <a:cubicBezTo>
                    <a:pt x="8160" y="9956"/>
                    <a:pt x="9294" y="8853"/>
                    <a:pt x="9294" y="7499"/>
                  </a:cubicBezTo>
                  <a:cubicBezTo>
                    <a:pt x="9294" y="6648"/>
                    <a:pt x="8884" y="5923"/>
                    <a:pt x="8223" y="5451"/>
                  </a:cubicBezTo>
                  <a:cubicBezTo>
                    <a:pt x="8443" y="5073"/>
                    <a:pt x="8569" y="4695"/>
                    <a:pt x="8569" y="4254"/>
                  </a:cubicBezTo>
                  <a:cubicBezTo>
                    <a:pt x="8569" y="3340"/>
                    <a:pt x="7971" y="2521"/>
                    <a:pt x="7120" y="2237"/>
                  </a:cubicBezTo>
                  <a:cubicBezTo>
                    <a:pt x="6994" y="977"/>
                    <a:pt x="5923" y="1"/>
                    <a:pt x="46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5" name="Google Shape;969;p27">
              <a:extLst>
                <a:ext uri="{FF2B5EF4-FFF2-40B4-BE49-F238E27FC236}">
                  <a16:creationId xmlns:a16="http://schemas.microsoft.com/office/drawing/2014/main" id="{84FDCF5B-3308-5149-96DF-630F083CDF61}"/>
                </a:ext>
              </a:extLst>
            </p:cNvPr>
            <p:cNvSpPr/>
            <p:nvPr/>
          </p:nvSpPr>
          <p:spPr>
            <a:xfrm>
              <a:off x="-20775700" y="3318650"/>
              <a:ext cx="133925" cy="249700"/>
            </a:xfrm>
            <a:custGeom>
              <a:avLst/>
              <a:gdLst/>
              <a:ahLst/>
              <a:cxnLst/>
              <a:rect l="l" t="t" r="r" b="b"/>
              <a:pathLst>
                <a:path w="5357" h="9988" extrusionOk="0">
                  <a:moveTo>
                    <a:pt x="694" y="0"/>
                  </a:moveTo>
                  <a:cubicBezTo>
                    <a:pt x="473" y="0"/>
                    <a:pt x="253" y="32"/>
                    <a:pt x="1" y="126"/>
                  </a:cubicBezTo>
                  <a:cubicBezTo>
                    <a:pt x="473" y="567"/>
                    <a:pt x="820" y="1103"/>
                    <a:pt x="977" y="1764"/>
                  </a:cubicBezTo>
                  <a:cubicBezTo>
                    <a:pt x="1891" y="2300"/>
                    <a:pt x="2490" y="3245"/>
                    <a:pt x="2490" y="4285"/>
                  </a:cubicBezTo>
                  <a:cubicBezTo>
                    <a:pt x="2490" y="4663"/>
                    <a:pt x="2395" y="4978"/>
                    <a:pt x="2269" y="5293"/>
                  </a:cubicBezTo>
                  <a:cubicBezTo>
                    <a:pt x="2836" y="5860"/>
                    <a:pt x="3183" y="6648"/>
                    <a:pt x="3183" y="7498"/>
                  </a:cubicBezTo>
                  <a:cubicBezTo>
                    <a:pt x="3183" y="8506"/>
                    <a:pt x="2710" y="9389"/>
                    <a:pt x="1985" y="9987"/>
                  </a:cubicBezTo>
                  <a:lnTo>
                    <a:pt x="2836" y="9987"/>
                  </a:lnTo>
                  <a:cubicBezTo>
                    <a:pt x="4222" y="9987"/>
                    <a:pt x="5325" y="8853"/>
                    <a:pt x="5325" y="7498"/>
                  </a:cubicBezTo>
                  <a:cubicBezTo>
                    <a:pt x="5357" y="6679"/>
                    <a:pt x="4915" y="5891"/>
                    <a:pt x="4285" y="5450"/>
                  </a:cubicBezTo>
                  <a:cubicBezTo>
                    <a:pt x="4537" y="5104"/>
                    <a:pt x="4632" y="4694"/>
                    <a:pt x="4632" y="4253"/>
                  </a:cubicBezTo>
                  <a:cubicBezTo>
                    <a:pt x="4632" y="3340"/>
                    <a:pt x="4065" y="2520"/>
                    <a:pt x="3183" y="2237"/>
                  </a:cubicBezTo>
                  <a:cubicBezTo>
                    <a:pt x="3057" y="977"/>
                    <a:pt x="2017" y="0"/>
                    <a:pt x="6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6" name="Google Shape;970;p27">
              <a:extLst>
                <a:ext uri="{FF2B5EF4-FFF2-40B4-BE49-F238E27FC236}">
                  <a16:creationId xmlns:a16="http://schemas.microsoft.com/office/drawing/2014/main" id="{7C448E99-A890-2F4F-9542-8C50CDCAE776}"/>
                </a:ext>
              </a:extLst>
            </p:cNvPr>
            <p:cNvSpPr/>
            <p:nvPr/>
          </p:nvSpPr>
          <p:spPr>
            <a:xfrm>
              <a:off x="-20890700" y="3586425"/>
              <a:ext cx="195375" cy="35475"/>
            </a:xfrm>
            <a:custGeom>
              <a:avLst/>
              <a:gdLst/>
              <a:ahLst/>
              <a:cxnLst/>
              <a:rect l="l" t="t" r="r" b="b"/>
              <a:pathLst>
                <a:path w="7815" h="1419" extrusionOk="0">
                  <a:moveTo>
                    <a:pt x="2112" y="1"/>
                  </a:moveTo>
                  <a:lnTo>
                    <a:pt x="2112" y="725"/>
                  </a:lnTo>
                  <a:lnTo>
                    <a:pt x="347" y="725"/>
                  </a:lnTo>
                  <a:cubicBezTo>
                    <a:pt x="158" y="725"/>
                    <a:pt x="1" y="883"/>
                    <a:pt x="1" y="1072"/>
                  </a:cubicBezTo>
                  <a:cubicBezTo>
                    <a:pt x="1" y="1261"/>
                    <a:pt x="158" y="1418"/>
                    <a:pt x="347" y="1418"/>
                  </a:cubicBezTo>
                  <a:lnTo>
                    <a:pt x="7468" y="1418"/>
                  </a:lnTo>
                  <a:cubicBezTo>
                    <a:pt x="7657" y="1418"/>
                    <a:pt x="7814" y="1261"/>
                    <a:pt x="7814" y="1072"/>
                  </a:cubicBezTo>
                  <a:cubicBezTo>
                    <a:pt x="7814" y="883"/>
                    <a:pt x="7625" y="725"/>
                    <a:pt x="7436" y="725"/>
                  </a:cubicBezTo>
                  <a:lnTo>
                    <a:pt x="5672" y="725"/>
                  </a:lnTo>
                  <a:lnTo>
                    <a:pt x="5672" y="1"/>
                  </a:lnTo>
                  <a:lnTo>
                    <a:pt x="4947" y="1"/>
                  </a:lnTo>
                  <a:lnTo>
                    <a:pt x="4947" y="725"/>
                  </a:lnTo>
                  <a:lnTo>
                    <a:pt x="2836" y="725"/>
                  </a:lnTo>
                  <a:lnTo>
                    <a:pt x="283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77" name="Google Shape;971;p27">
            <a:extLst>
              <a:ext uri="{FF2B5EF4-FFF2-40B4-BE49-F238E27FC236}">
                <a16:creationId xmlns:a16="http://schemas.microsoft.com/office/drawing/2014/main" id="{7F4938A8-3966-FB48-9CEF-07B1BEA24DEB}"/>
              </a:ext>
            </a:extLst>
          </p:cNvPr>
          <p:cNvGrpSpPr/>
          <p:nvPr/>
        </p:nvGrpSpPr>
        <p:grpSpPr>
          <a:xfrm>
            <a:off x="6191633" y="2709019"/>
            <a:ext cx="379882" cy="355339"/>
            <a:chOff x="-10858725" y="4092875"/>
            <a:chExt cx="353675" cy="330825"/>
          </a:xfrm>
        </p:grpSpPr>
        <p:sp>
          <p:nvSpPr>
            <p:cNvPr id="78" name="Google Shape;972;p27">
              <a:extLst>
                <a:ext uri="{FF2B5EF4-FFF2-40B4-BE49-F238E27FC236}">
                  <a16:creationId xmlns:a16="http://schemas.microsoft.com/office/drawing/2014/main" id="{ACF8A49F-EFA3-7D43-81D2-4CFDCE3AF443}"/>
                </a:ext>
              </a:extLst>
            </p:cNvPr>
            <p:cNvSpPr/>
            <p:nvPr/>
          </p:nvSpPr>
          <p:spPr>
            <a:xfrm>
              <a:off x="-10795700" y="4237000"/>
              <a:ext cx="41750" cy="41775"/>
            </a:xfrm>
            <a:custGeom>
              <a:avLst/>
              <a:gdLst/>
              <a:ahLst/>
              <a:cxnLst/>
              <a:rect l="l" t="t" r="r" b="b"/>
              <a:pathLst>
                <a:path w="1670" h="1671" extrusionOk="0">
                  <a:moveTo>
                    <a:pt x="851" y="1"/>
                  </a:moveTo>
                  <a:cubicBezTo>
                    <a:pt x="378" y="1"/>
                    <a:pt x="0" y="379"/>
                    <a:pt x="0" y="851"/>
                  </a:cubicBezTo>
                  <a:cubicBezTo>
                    <a:pt x="0" y="1292"/>
                    <a:pt x="378" y="1670"/>
                    <a:pt x="851" y="1670"/>
                  </a:cubicBezTo>
                  <a:cubicBezTo>
                    <a:pt x="1292" y="1670"/>
                    <a:pt x="1670" y="1292"/>
                    <a:pt x="1670" y="851"/>
                  </a:cubicBezTo>
                  <a:cubicBezTo>
                    <a:pt x="1670" y="379"/>
                    <a:pt x="1292" y="1"/>
                    <a:pt x="8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9" name="Google Shape;973;p27">
              <a:extLst>
                <a:ext uri="{FF2B5EF4-FFF2-40B4-BE49-F238E27FC236}">
                  <a16:creationId xmlns:a16="http://schemas.microsoft.com/office/drawing/2014/main" id="{B78BD451-9438-3E4A-A718-B4B50C5F21E6}"/>
                </a:ext>
              </a:extLst>
            </p:cNvPr>
            <p:cNvSpPr/>
            <p:nvPr/>
          </p:nvSpPr>
          <p:spPr>
            <a:xfrm>
              <a:off x="-10713000" y="4154300"/>
              <a:ext cx="41750" cy="41775"/>
            </a:xfrm>
            <a:custGeom>
              <a:avLst/>
              <a:gdLst/>
              <a:ahLst/>
              <a:cxnLst/>
              <a:rect l="l" t="t" r="r" b="b"/>
              <a:pathLst>
                <a:path w="1670" h="1671" extrusionOk="0">
                  <a:moveTo>
                    <a:pt x="851" y="1"/>
                  </a:moveTo>
                  <a:cubicBezTo>
                    <a:pt x="378" y="1"/>
                    <a:pt x="0" y="379"/>
                    <a:pt x="0" y="851"/>
                  </a:cubicBezTo>
                  <a:cubicBezTo>
                    <a:pt x="0" y="1292"/>
                    <a:pt x="378" y="1670"/>
                    <a:pt x="851" y="1670"/>
                  </a:cubicBezTo>
                  <a:cubicBezTo>
                    <a:pt x="1292" y="1670"/>
                    <a:pt x="1670" y="1292"/>
                    <a:pt x="1670" y="851"/>
                  </a:cubicBezTo>
                  <a:cubicBezTo>
                    <a:pt x="1670" y="379"/>
                    <a:pt x="1292" y="1"/>
                    <a:pt x="8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0" name="Google Shape;974;p27">
              <a:extLst>
                <a:ext uri="{FF2B5EF4-FFF2-40B4-BE49-F238E27FC236}">
                  <a16:creationId xmlns:a16="http://schemas.microsoft.com/office/drawing/2014/main" id="{68172536-504F-1D48-B3AB-046B91B692DF}"/>
                </a:ext>
              </a:extLst>
            </p:cNvPr>
            <p:cNvSpPr/>
            <p:nvPr/>
          </p:nvSpPr>
          <p:spPr>
            <a:xfrm>
              <a:off x="-10713000" y="4320500"/>
              <a:ext cx="41750" cy="40975"/>
            </a:xfrm>
            <a:custGeom>
              <a:avLst/>
              <a:gdLst/>
              <a:ahLst/>
              <a:cxnLst/>
              <a:rect l="l" t="t" r="r" b="b"/>
              <a:pathLst>
                <a:path w="1670" h="1639" extrusionOk="0">
                  <a:moveTo>
                    <a:pt x="851" y="0"/>
                  </a:moveTo>
                  <a:cubicBezTo>
                    <a:pt x="378" y="0"/>
                    <a:pt x="0" y="347"/>
                    <a:pt x="0" y="819"/>
                  </a:cubicBezTo>
                  <a:cubicBezTo>
                    <a:pt x="0" y="1260"/>
                    <a:pt x="378" y="1638"/>
                    <a:pt x="851" y="1638"/>
                  </a:cubicBezTo>
                  <a:cubicBezTo>
                    <a:pt x="1292" y="1638"/>
                    <a:pt x="1670" y="1260"/>
                    <a:pt x="1670" y="819"/>
                  </a:cubicBezTo>
                  <a:cubicBezTo>
                    <a:pt x="1670" y="347"/>
                    <a:pt x="1292" y="0"/>
                    <a:pt x="8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1" name="Google Shape;975;p27">
              <a:extLst>
                <a:ext uri="{FF2B5EF4-FFF2-40B4-BE49-F238E27FC236}">
                  <a16:creationId xmlns:a16="http://schemas.microsoft.com/office/drawing/2014/main" id="{D3EFDAD8-0B6A-694F-8056-FD57296973F6}"/>
                </a:ext>
              </a:extLst>
            </p:cNvPr>
            <p:cNvSpPr/>
            <p:nvPr/>
          </p:nvSpPr>
          <p:spPr>
            <a:xfrm>
              <a:off x="-10858725" y="4092875"/>
              <a:ext cx="331625" cy="330825"/>
            </a:xfrm>
            <a:custGeom>
              <a:avLst/>
              <a:gdLst/>
              <a:ahLst/>
              <a:cxnLst/>
              <a:rect l="l" t="t" r="r" b="b"/>
              <a:pathLst>
                <a:path w="13265" h="13233" extrusionOk="0">
                  <a:moveTo>
                    <a:pt x="6648" y="1639"/>
                  </a:moveTo>
                  <a:cubicBezTo>
                    <a:pt x="7562" y="1639"/>
                    <a:pt x="8318" y="2395"/>
                    <a:pt x="8318" y="3308"/>
                  </a:cubicBezTo>
                  <a:cubicBezTo>
                    <a:pt x="8318" y="4222"/>
                    <a:pt x="7562" y="4947"/>
                    <a:pt x="6648" y="4947"/>
                  </a:cubicBezTo>
                  <a:cubicBezTo>
                    <a:pt x="5766" y="4947"/>
                    <a:pt x="5010" y="4222"/>
                    <a:pt x="5010" y="3308"/>
                  </a:cubicBezTo>
                  <a:cubicBezTo>
                    <a:pt x="5010" y="2395"/>
                    <a:pt x="5735" y="1639"/>
                    <a:pt x="6648" y="1639"/>
                  </a:cubicBezTo>
                  <a:close/>
                  <a:moveTo>
                    <a:pt x="6648" y="5797"/>
                  </a:moveTo>
                  <a:cubicBezTo>
                    <a:pt x="7121" y="5797"/>
                    <a:pt x="7499" y="6144"/>
                    <a:pt x="7499" y="6616"/>
                  </a:cubicBezTo>
                  <a:cubicBezTo>
                    <a:pt x="7499" y="7089"/>
                    <a:pt x="7121" y="7435"/>
                    <a:pt x="6648" y="7435"/>
                  </a:cubicBezTo>
                  <a:cubicBezTo>
                    <a:pt x="6207" y="7435"/>
                    <a:pt x="5829" y="7089"/>
                    <a:pt x="5829" y="6616"/>
                  </a:cubicBezTo>
                  <a:cubicBezTo>
                    <a:pt x="5829" y="6144"/>
                    <a:pt x="6207" y="5797"/>
                    <a:pt x="6648" y="5797"/>
                  </a:cubicBezTo>
                  <a:close/>
                  <a:moveTo>
                    <a:pt x="3372" y="4947"/>
                  </a:moveTo>
                  <a:cubicBezTo>
                    <a:pt x="4254" y="4947"/>
                    <a:pt x="5010" y="5703"/>
                    <a:pt x="5010" y="6616"/>
                  </a:cubicBezTo>
                  <a:cubicBezTo>
                    <a:pt x="5010" y="7530"/>
                    <a:pt x="4254" y="8255"/>
                    <a:pt x="3372" y="8255"/>
                  </a:cubicBezTo>
                  <a:cubicBezTo>
                    <a:pt x="2458" y="8255"/>
                    <a:pt x="1702" y="7530"/>
                    <a:pt x="1702" y="6616"/>
                  </a:cubicBezTo>
                  <a:cubicBezTo>
                    <a:pt x="1702" y="5703"/>
                    <a:pt x="2395" y="4947"/>
                    <a:pt x="3372" y="4947"/>
                  </a:cubicBezTo>
                  <a:close/>
                  <a:moveTo>
                    <a:pt x="9956" y="4947"/>
                  </a:moveTo>
                  <a:cubicBezTo>
                    <a:pt x="10870" y="4947"/>
                    <a:pt x="11626" y="5703"/>
                    <a:pt x="11626" y="6616"/>
                  </a:cubicBezTo>
                  <a:cubicBezTo>
                    <a:pt x="11626" y="7530"/>
                    <a:pt x="10870" y="8255"/>
                    <a:pt x="9956" y="8255"/>
                  </a:cubicBezTo>
                  <a:cubicBezTo>
                    <a:pt x="9074" y="8255"/>
                    <a:pt x="8318" y="7530"/>
                    <a:pt x="8318" y="6616"/>
                  </a:cubicBezTo>
                  <a:cubicBezTo>
                    <a:pt x="8318" y="5703"/>
                    <a:pt x="9011" y="4947"/>
                    <a:pt x="9956" y="4947"/>
                  </a:cubicBezTo>
                  <a:close/>
                  <a:moveTo>
                    <a:pt x="6648" y="8255"/>
                  </a:moveTo>
                  <a:cubicBezTo>
                    <a:pt x="7562" y="8255"/>
                    <a:pt x="8318" y="9011"/>
                    <a:pt x="8318" y="9924"/>
                  </a:cubicBezTo>
                  <a:cubicBezTo>
                    <a:pt x="8318" y="10838"/>
                    <a:pt x="7562" y="11563"/>
                    <a:pt x="6648" y="11563"/>
                  </a:cubicBezTo>
                  <a:cubicBezTo>
                    <a:pt x="5766" y="11563"/>
                    <a:pt x="5010" y="10838"/>
                    <a:pt x="5010" y="9924"/>
                  </a:cubicBezTo>
                  <a:cubicBezTo>
                    <a:pt x="5010" y="9011"/>
                    <a:pt x="5766" y="8255"/>
                    <a:pt x="6648" y="8255"/>
                  </a:cubicBezTo>
                  <a:close/>
                  <a:moveTo>
                    <a:pt x="6648" y="0"/>
                  </a:moveTo>
                  <a:cubicBezTo>
                    <a:pt x="2994" y="0"/>
                    <a:pt x="1" y="2962"/>
                    <a:pt x="1" y="6616"/>
                  </a:cubicBezTo>
                  <a:cubicBezTo>
                    <a:pt x="1" y="10271"/>
                    <a:pt x="2994" y="13232"/>
                    <a:pt x="6648" y="13232"/>
                  </a:cubicBezTo>
                  <a:cubicBezTo>
                    <a:pt x="10334" y="13232"/>
                    <a:pt x="13264" y="10271"/>
                    <a:pt x="13264" y="6616"/>
                  </a:cubicBezTo>
                  <a:cubicBezTo>
                    <a:pt x="13264" y="2962"/>
                    <a:pt x="10334" y="0"/>
                    <a:pt x="664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2" name="Google Shape;976;p27">
              <a:extLst>
                <a:ext uri="{FF2B5EF4-FFF2-40B4-BE49-F238E27FC236}">
                  <a16:creationId xmlns:a16="http://schemas.microsoft.com/office/drawing/2014/main" id="{D98CF3F4-46A3-5047-80C0-DC9CCCABA769}"/>
                </a:ext>
              </a:extLst>
            </p:cNvPr>
            <p:cNvSpPr/>
            <p:nvPr/>
          </p:nvSpPr>
          <p:spPr>
            <a:xfrm>
              <a:off x="-10630300" y="4237000"/>
              <a:ext cx="41750" cy="41775"/>
            </a:xfrm>
            <a:custGeom>
              <a:avLst/>
              <a:gdLst/>
              <a:ahLst/>
              <a:cxnLst/>
              <a:rect l="l" t="t" r="r" b="b"/>
              <a:pathLst>
                <a:path w="1670" h="1671" extrusionOk="0">
                  <a:moveTo>
                    <a:pt x="819" y="1"/>
                  </a:moveTo>
                  <a:cubicBezTo>
                    <a:pt x="378" y="1"/>
                    <a:pt x="0" y="379"/>
                    <a:pt x="0" y="851"/>
                  </a:cubicBezTo>
                  <a:cubicBezTo>
                    <a:pt x="0" y="1292"/>
                    <a:pt x="378" y="1670"/>
                    <a:pt x="819" y="1670"/>
                  </a:cubicBezTo>
                  <a:cubicBezTo>
                    <a:pt x="1292" y="1670"/>
                    <a:pt x="1670" y="1292"/>
                    <a:pt x="1670" y="851"/>
                  </a:cubicBezTo>
                  <a:cubicBezTo>
                    <a:pt x="1670" y="379"/>
                    <a:pt x="1292" y="1"/>
                    <a:pt x="81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3" name="Google Shape;977;p27">
              <a:extLst>
                <a:ext uri="{FF2B5EF4-FFF2-40B4-BE49-F238E27FC236}">
                  <a16:creationId xmlns:a16="http://schemas.microsoft.com/office/drawing/2014/main" id="{9DB71A38-F2F9-8F49-BBE7-9A9FFA142BA4}"/>
                </a:ext>
              </a:extLst>
            </p:cNvPr>
            <p:cNvSpPr/>
            <p:nvPr/>
          </p:nvSpPr>
          <p:spPr>
            <a:xfrm>
              <a:off x="-10607475" y="4340975"/>
              <a:ext cx="102425" cy="82725"/>
            </a:xfrm>
            <a:custGeom>
              <a:avLst/>
              <a:gdLst/>
              <a:ahLst/>
              <a:cxnLst/>
              <a:rect l="l" t="t" r="r" b="b"/>
              <a:pathLst>
                <a:path w="4097" h="3309" extrusionOk="0">
                  <a:moveTo>
                    <a:pt x="3309" y="0"/>
                  </a:moveTo>
                  <a:cubicBezTo>
                    <a:pt x="2584" y="1418"/>
                    <a:pt x="1418" y="2584"/>
                    <a:pt x="1" y="3308"/>
                  </a:cubicBezTo>
                  <a:lnTo>
                    <a:pt x="3655" y="3308"/>
                  </a:lnTo>
                  <a:cubicBezTo>
                    <a:pt x="3907" y="3308"/>
                    <a:pt x="4096" y="3119"/>
                    <a:pt x="4096" y="2867"/>
                  </a:cubicBezTo>
                  <a:lnTo>
                    <a:pt x="4096" y="378"/>
                  </a:lnTo>
                  <a:cubicBezTo>
                    <a:pt x="4065" y="189"/>
                    <a:pt x="3907" y="0"/>
                    <a:pt x="36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84" name="Google Shape;978;p27">
            <a:extLst>
              <a:ext uri="{FF2B5EF4-FFF2-40B4-BE49-F238E27FC236}">
                <a16:creationId xmlns:a16="http://schemas.microsoft.com/office/drawing/2014/main" id="{FD1EE673-017A-8345-A899-50DD91533C46}"/>
              </a:ext>
            </a:extLst>
          </p:cNvPr>
          <p:cNvGrpSpPr/>
          <p:nvPr/>
        </p:nvGrpSpPr>
        <p:grpSpPr>
          <a:xfrm>
            <a:off x="5231149" y="2709025"/>
            <a:ext cx="353802" cy="351497"/>
            <a:chOff x="580725" y="3617925"/>
            <a:chExt cx="299325" cy="297375"/>
          </a:xfrm>
        </p:grpSpPr>
        <p:sp>
          <p:nvSpPr>
            <p:cNvPr id="85" name="Google Shape;979;p27">
              <a:extLst>
                <a:ext uri="{FF2B5EF4-FFF2-40B4-BE49-F238E27FC236}">
                  <a16:creationId xmlns:a16="http://schemas.microsoft.com/office/drawing/2014/main" id="{5BA6E01D-1EFA-794C-AFDF-284C60E4C01B}"/>
                </a:ext>
              </a:extLst>
            </p:cNvPr>
            <p:cNvSpPr/>
            <p:nvPr/>
          </p:nvSpPr>
          <p:spPr>
            <a:xfrm>
              <a:off x="609075" y="3662050"/>
              <a:ext cx="51225" cy="51200"/>
            </a:xfrm>
            <a:custGeom>
              <a:avLst/>
              <a:gdLst/>
              <a:ahLst/>
              <a:cxnLst/>
              <a:rect l="l" t="t" r="r" b="b"/>
              <a:pathLst>
                <a:path w="2049" h="2048" extrusionOk="0">
                  <a:moveTo>
                    <a:pt x="1041" y="0"/>
                  </a:moveTo>
                  <a:cubicBezTo>
                    <a:pt x="473" y="0"/>
                    <a:pt x="1" y="473"/>
                    <a:pt x="1" y="1040"/>
                  </a:cubicBezTo>
                  <a:cubicBezTo>
                    <a:pt x="1" y="1607"/>
                    <a:pt x="473" y="2048"/>
                    <a:pt x="1041" y="2048"/>
                  </a:cubicBezTo>
                  <a:cubicBezTo>
                    <a:pt x="1608" y="2048"/>
                    <a:pt x="2049" y="1607"/>
                    <a:pt x="2049" y="1040"/>
                  </a:cubicBezTo>
                  <a:cubicBezTo>
                    <a:pt x="2049" y="473"/>
                    <a:pt x="1608" y="0"/>
                    <a:pt x="104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6" name="Google Shape;980;p27">
              <a:extLst>
                <a:ext uri="{FF2B5EF4-FFF2-40B4-BE49-F238E27FC236}">
                  <a16:creationId xmlns:a16="http://schemas.microsoft.com/office/drawing/2014/main" id="{71028820-CC7A-524B-8101-3D193C14B49E}"/>
                </a:ext>
              </a:extLst>
            </p:cNvPr>
            <p:cNvSpPr/>
            <p:nvPr/>
          </p:nvSpPr>
          <p:spPr>
            <a:xfrm>
              <a:off x="668950" y="3617925"/>
              <a:ext cx="122875" cy="104475"/>
            </a:xfrm>
            <a:custGeom>
              <a:avLst/>
              <a:gdLst/>
              <a:ahLst/>
              <a:cxnLst/>
              <a:rect l="l" t="t" r="r" b="b"/>
              <a:pathLst>
                <a:path w="4915" h="4179" extrusionOk="0">
                  <a:moveTo>
                    <a:pt x="1040" y="1"/>
                  </a:moveTo>
                  <a:cubicBezTo>
                    <a:pt x="441" y="1"/>
                    <a:pt x="0" y="473"/>
                    <a:pt x="0" y="1072"/>
                  </a:cubicBezTo>
                  <a:lnTo>
                    <a:pt x="0" y="1797"/>
                  </a:lnTo>
                  <a:cubicBezTo>
                    <a:pt x="0" y="2364"/>
                    <a:pt x="473" y="2805"/>
                    <a:pt x="1040" y="2805"/>
                  </a:cubicBezTo>
                  <a:lnTo>
                    <a:pt x="2300" y="2805"/>
                  </a:lnTo>
                  <a:lnTo>
                    <a:pt x="3592" y="4097"/>
                  </a:lnTo>
                  <a:cubicBezTo>
                    <a:pt x="3672" y="4156"/>
                    <a:pt x="3764" y="4178"/>
                    <a:pt x="3853" y="4178"/>
                  </a:cubicBezTo>
                  <a:cubicBezTo>
                    <a:pt x="3905" y="4178"/>
                    <a:pt x="3955" y="4171"/>
                    <a:pt x="4001" y="4160"/>
                  </a:cubicBezTo>
                  <a:cubicBezTo>
                    <a:pt x="4127" y="4097"/>
                    <a:pt x="4190" y="3939"/>
                    <a:pt x="4190" y="3844"/>
                  </a:cubicBezTo>
                  <a:lnTo>
                    <a:pt x="4190" y="2742"/>
                  </a:lnTo>
                  <a:cubicBezTo>
                    <a:pt x="4600" y="2584"/>
                    <a:pt x="4915" y="2206"/>
                    <a:pt x="4915" y="1734"/>
                  </a:cubicBezTo>
                  <a:lnTo>
                    <a:pt x="4915" y="1072"/>
                  </a:lnTo>
                  <a:cubicBezTo>
                    <a:pt x="4915" y="473"/>
                    <a:pt x="4411" y="1"/>
                    <a:pt x="387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7" name="Google Shape;981;p27">
              <a:extLst>
                <a:ext uri="{FF2B5EF4-FFF2-40B4-BE49-F238E27FC236}">
                  <a16:creationId xmlns:a16="http://schemas.microsoft.com/office/drawing/2014/main" id="{8EC84652-5BD2-CB43-8296-36B4C7D556BD}"/>
                </a:ext>
              </a:extLst>
            </p:cNvPr>
            <p:cNvSpPr/>
            <p:nvPr/>
          </p:nvSpPr>
          <p:spPr>
            <a:xfrm>
              <a:off x="580725" y="3721900"/>
              <a:ext cx="141800" cy="192025"/>
            </a:xfrm>
            <a:custGeom>
              <a:avLst/>
              <a:gdLst/>
              <a:ahLst/>
              <a:cxnLst/>
              <a:rect l="l" t="t" r="r" b="b"/>
              <a:pathLst>
                <a:path w="5672" h="7681" extrusionOk="0">
                  <a:moveTo>
                    <a:pt x="3340" y="4506"/>
                  </a:moveTo>
                  <a:lnTo>
                    <a:pt x="3718" y="5577"/>
                  </a:lnTo>
                  <a:lnTo>
                    <a:pt x="1229" y="5577"/>
                  </a:lnTo>
                  <a:lnTo>
                    <a:pt x="1450" y="4600"/>
                  </a:lnTo>
                  <a:lnTo>
                    <a:pt x="1450" y="4506"/>
                  </a:lnTo>
                  <a:close/>
                  <a:moveTo>
                    <a:pt x="1450" y="1"/>
                  </a:moveTo>
                  <a:cubicBezTo>
                    <a:pt x="1135" y="1"/>
                    <a:pt x="883" y="221"/>
                    <a:pt x="788" y="505"/>
                  </a:cubicBezTo>
                  <a:lnTo>
                    <a:pt x="95" y="3624"/>
                  </a:lnTo>
                  <a:cubicBezTo>
                    <a:pt x="1" y="4096"/>
                    <a:pt x="316" y="4506"/>
                    <a:pt x="757" y="4506"/>
                  </a:cubicBezTo>
                  <a:lnTo>
                    <a:pt x="95" y="7247"/>
                  </a:lnTo>
                  <a:cubicBezTo>
                    <a:pt x="32" y="7436"/>
                    <a:pt x="158" y="7593"/>
                    <a:pt x="316" y="7656"/>
                  </a:cubicBezTo>
                  <a:cubicBezTo>
                    <a:pt x="350" y="7668"/>
                    <a:pt x="383" y="7673"/>
                    <a:pt x="415" y="7673"/>
                  </a:cubicBezTo>
                  <a:cubicBezTo>
                    <a:pt x="559" y="7673"/>
                    <a:pt x="679" y="7565"/>
                    <a:pt x="757" y="7436"/>
                  </a:cubicBezTo>
                  <a:lnTo>
                    <a:pt x="1040" y="6301"/>
                  </a:lnTo>
                  <a:lnTo>
                    <a:pt x="3939" y="6301"/>
                  </a:lnTo>
                  <a:lnTo>
                    <a:pt x="4254" y="7152"/>
                  </a:lnTo>
                  <a:cubicBezTo>
                    <a:pt x="4358" y="7492"/>
                    <a:pt x="4637" y="7680"/>
                    <a:pt x="4908" y="7680"/>
                  </a:cubicBezTo>
                  <a:cubicBezTo>
                    <a:pt x="4964" y="7680"/>
                    <a:pt x="5019" y="7672"/>
                    <a:pt x="5073" y="7656"/>
                  </a:cubicBezTo>
                  <a:cubicBezTo>
                    <a:pt x="5451" y="7593"/>
                    <a:pt x="5672" y="7184"/>
                    <a:pt x="5609" y="6837"/>
                  </a:cubicBezTo>
                  <a:lnTo>
                    <a:pt x="4569" y="3687"/>
                  </a:lnTo>
                  <a:cubicBezTo>
                    <a:pt x="4506" y="3372"/>
                    <a:pt x="4222" y="3183"/>
                    <a:pt x="3907" y="3183"/>
                  </a:cubicBezTo>
                  <a:lnTo>
                    <a:pt x="3183" y="3183"/>
                  </a:lnTo>
                  <a:cubicBezTo>
                    <a:pt x="2994" y="3183"/>
                    <a:pt x="2836" y="3025"/>
                    <a:pt x="2836" y="2836"/>
                  </a:cubicBezTo>
                  <a:cubicBezTo>
                    <a:pt x="2836" y="2615"/>
                    <a:pt x="2994" y="2458"/>
                    <a:pt x="3183" y="2458"/>
                  </a:cubicBezTo>
                  <a:lnTo>
                    <a:pt x="4222" y="2458"/>
                  </a:lnTo>
                  <a:cubicBezTo>
                    <a:pt x="4600" y="2458"/>
                    <a:pt x="4915" y="2143"/>
                    <a:pt x="4915" y="1765"/>
                  </a:cubicBezTo>
                  <a:cubicBezTo>
                    <a:pt x="4915" y="1355"/>
                    <a:pt x="4600" y="1040"/>
                    <a:pt x="4222" y="1040"/>
                  </a:cubicBezTo>
                  <a:lnTo>
                    <a:pt x="2332" y="1040"/>
                  </a:lnTo>
                  <a:lnTo>
                    <a:pt x="2080" y="379"/>
                  </a:lnTo>
                  <a:cubicBezTo>
                    <a:pt x="1985" y="158"/>
                    <a:pt x="1733" y="1"/>
                    <a:pt x="14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8" name="Google Shape;982;p27">
              <a:extLst>
                <a:ext uri="{FF2B5EF4-FFF2-40B4-BE49-F238E27FC236}">
                  <a16:creationId xmlns:a16="http://schemas.microsoft.com/office/drawing/2014/main" id="{8C94445D-DD56-404E-8D13-3FEFB83955BB}"/>
                </a:ext>
              </a:extLst>
            </p:cNvPr>
            <p:cNvSpPr/>
            <p:nvPr/>
          </p:nvSpPr>
          <p:spPr>
            <a:xfrm>
              <a:off x="800475" y="3662050"/>
              <a:ext cx="51225" cy="51200"/>
            </a:xfrm>
            <a:custGeom>
              <a:avLst/>
              <a:gdLst/>
              <a:ahLst/>
              <a:cxnLst/>
              <a:rect l="l" t="t" r="r" b="b"/>
              <a:pathLst>
                <a:path w="2049" h="2048" extrusionOk="0">
                  <a:moveTo>
                    <a:pt x="1009" y="0"/>
                  </a:moveTo>
                  <a:cubicBezTo>
                    <a:pt x="442" y="0"/>
                    <a:pt x="1" y="473"/>
                    <a:pt x="1" y="1040"/>
                  </a:cubicBezTo>
                  <a:cubicBezTo>
                    <a:pt x="1" y="1607"/>
                    <a:pt x="442" y="2048"/>
                    <a:pt x="1009" y="2048"/>
                  </a:cubicBezTo>
                  <a:cubicBezTo>
                    <a:pt x="1576" y="2048"/>
                    <a:pt x="2048" y="1607"/>
                    <a:pt x="2048" y="1040"/>
                  </a:cubicBezTo>
                  <a:cubicBezTo>
                    <a:pt x="2048" y="473"/>
                    <a:pt x="1576" y="0"/>
                    <a:pt x="10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9" name="Google Shape;983;p27">
              <a:extLst>
                <a:ext uri="{FF2B5EF4-FFF2-40B4-BE49-F238E27FC236}">
                  <a16:creationId xmlns:a16="http://schemas.microsoft.com/office/drawing/2014/main" id="{8B4830DF-3F94-8344-82FF-5408684D6C82}"/>
                </a:ext>
              </a:extLst>
            </p:cNvPr>
            <p:cNvSpPr/>
            <p:nvPr/>
          </p:nvSpPr>
          <p:spPr>
            <a:xfrm>
              <a:off x="738250" y="3722700"/>
              <a:ext cx="141800" cy="192600"/>
            </a:xfrm>
            <a:custGeom>
              <a:avLst/>
              <a:gdLst/>
              <a:ahLst/>
              <a:cxnLst/>
              <a:rect l="l" t="t" r="r" b="b"/>
              <a:pathLst>
                <a:path w="5672" h="7704" extrusionOk="0">
                  <a:moveTo>
                    <a:pt x="4222" y="4474"/>
                  </a:moveTo>
                  <a:lnTo>
                    <a:pt x="4222" y="4568"/>
                  </a:lnTo>
                  <a:lnTo>
                    <a:pt x="4443" y="5545"/>
                  </a:lnTo>
                  <a:lnTo>
                    <a:pt x="1985" y="5545"/>
                  </a:lnTo>
                  <a:lnTo>
                    <a:pt x="2332" y="4474"/>
                  </a:lnTo>
                  <a:close/>
                  <a:moveTo>
                    <a:pt x="4222" y="0"/>
                  </a:moveTo>
                  <a:cubicBezTo>
                    <a:pt x="3939" y="0"/>
                    <a:pt x="3718" y="158"/>
                    <a:pt x="3592" y="378"/>
                  </a:cubicBezTo>
                  <a:lnTo>
                    <a:pt x="3340" y="1071"/>
                  </a:lnTo>
                  <a:lnTo>
                    <a:pt x="1450" y="1071"/>
                  </a:lnTo>
                  <a:cubicBezTo>
                    <a:pt x="1072" y="1071"/>
                    <a:pt x="757" y="1386"/>
                    <a:pt x="757" y="1764"/>
                  </a:cubicBezTo>
                  <a:cubicBezTo>
                    <a:pt x="757" y="2174"/>
                    <a:pt x="1072" y="2489"/>
                    <a:pt x="1450" y="2489"/>
                  </a:cubicBezTo>
                  <a:lnTo>
                    <a:pt x="2490" y="2489"/>
                  </a:lnTo>
                  <a:cubicBezTo>
                    <a:pt x="2679" y="2489"/>
                    <a:pt x="2836" y="2646"/>
                    <a:pt x="2836" y="2835"/>
                  </a:cubicBezTo>
                  <a:cubicBezTo>
                    <a:pt x="2836" y="3024"/>
                    <a:pt x="2679" y="3182"/>
                    <a:pt x="2490" y="3182"/>
                  </a:cubicBezTo>
                  <a:lnTo>
                    <a:pt x="1765" y="3182"/>
                  </a:lnTo>
                  <a:cubicBezTo>
                    <a:pt x="1450" y="3182"/>
                    <a:pt x="1198" y="3371"/>
                    <a:pt x="1103" y="3686"/>
                  </a:cubicBezTo>
                  <a:lnTo>
                    <a:pt x="95" y="6837"/>
                  </a:lnTo>
                  <a:cubicBezTo>
                    <a:pt x="1" y="7215"/>
                    <a:pt x="190" y="7593"/>
                    <a:pt x="599" y="7687"/>
                  </a:cubicBezTo>
                  <a:cubicBezTo>
                    <a:pt x="643" y="7696"/>
                    <a:pt x="690" y="7701"/>
                    <a:pt x="738" y="7701"/>
                  </a:cubicBezTo>
                  <a:cubicBezTo>
                    <a:pt x="1030" y="7701"/>
                    <a:pt x="1364" y="7531"/>
                    <a:pt x="1418" y="7152"/>
                  </a:cubicBezTo>
                  <a:lnTo>
                    <a:pt x="1733" y="6301"/>
                  </a:lnTo>
                  <a:lnTo>
                    <a:pt x="4632" y="6301"/>
                  </a:lnTo>
                  <a:lnTo>
                    <a:pt x="4915" y="7435"/>
                  </a:lnTo>
                  <a:cubicBezTo>
                    <a:pt x="4967" y="7591"/>
                    <a:pt x="5104" y="7704"/>
                    <a:pt x="5257" y="7704"/>
                  </a:cubicBezTo>
                  <a:cubicBezTo>
                    <a:pt x="5290" y="7704"/>
                    <a:pt x="5323" y="7698"/>
                    <a:pt x="5356" y="7687"/>
                  </a:cubicBezTo>
                  <a:cubicBezTo>
                    <a:pt x="5546" y="7624"/>
                    <a:pt x="5672" y="7435"/>
                    <a:pt x="5577" y="7246"/>
                  </a:cubicBezTo>
                  <a:lnTo>
                    <a:pt x="4915" y="4537"/>
                  </a:lnTo>
                  <a:cubicBezTo>
                    <a:pt x="5356" y="4474"/>
                    <a:pt x="5672" y="4064"/>
                    <a:pt x="5609" y="3623"/>
                  </a:cubicBezTo>
                  <a:lnTo>
                    <a:pt x="4884" y="504"/>
                  </a:lnTo>
                  <a:cubicBezTo>
                    <a:pt x="4821" y="189"/>
                    <a:pt x="4537" y="0"/>
                    <a:pt x="42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90" name="Google Shape;984;p27">
            <a:extLst>
              <a:ext uri="{FF2B5EF4-FFF2-40B4-BE49-F238E27FC236}">
                <a16:creationId xmlns:a16="http://schemas.microsoft.com/office/drawing/2014/main" id="{DA38A0D5-C726-1F44-B1C4-1A8C9293CA40}"/>
              </a:ext>
            </a:extLst>
          </p:cNvPr>
          <p:cNvGrpSpPr/>
          <p:nvPr/>
        </p:nvGrpSpPr>
        <p:grpSpPr>
          <a:xfrm>
            <a:off x="5217497" y="3755470"/>
            <a:ext cx="381105" cy="382102"/>
            <a:chOff x="-64044600" y="3360375"/>
            <a:chExt cx="315850" cy="316650"/>
          </a:xfrm>
        </p:grpSpPr>
        <p:sp>
          <p:nvSpPr>
            <p:cNvPr id="91" name="Google Shape;985;p27">
              <a:extLst>
                <a:ext uri="{FF2B5EF4-FFF2-40B4-BE49-F238E27FC236}">
                  <a16:creationId xmlns:a16="http://schemas.microsoft.com/office/drawing/2014/main" id="{DB1889E9-D934-7E49-9838-17225B914149}"/>
                </a:ext>
              </a:extLst>
            </p:cNvPr>
            <p:cNvSpPr/>
            <p:nvPr/>
          </p:nvSpPr>
          <p:spPr>
            <a:xfrm>
              <a:off x="-63980025" y="3532875"/>
              <a:ext cx="185900" cy="144150"/>
            </a:xfrm>
            <a:custGeom>
              <a:avLst/>
              <a:gdLst/>
              <a:ahLst/>
              <a:cxnLst/>
              <a:rect l="l" t="t" r="r" b="b"/>
              <a:pathLst>
                <a:path w="7436" h="5766" extrusionOk="0">
                  <a:moveTo>
                    <a:pt x="410" y="0"/>
                  </a:moveTo>
                  <a:cubicBezTo>
                    <a:pt x="158" y="0"/>
                    <a:pt x="1" y="189"/>
                    <a:pt x="1" y="410"/>
                  </a:cubicBezTo>
                  <a:cubicBezTo>
                    <a:pt x="1" y="662"/>
                    <a:pt x="190" y="820"/>
                    <a:pt x="410" y="820"/>
                  </a:cubicBezTo>
                  <a:lnTo>
                    <a:pt x="883" y="820"/>
                  </a:lnTo>
                  <a:lnTo>
                    <a:pt x="1670" y="5419"/>
                  </a:lnTo>
                  <a:cubicBezTo>
                    <a:pt x="1702" y="5608"/>
                    <a:pt x="1859" y="5766"/>
                    <a:pt x="2048" y="5766"/>
                  </a:cubicBezTo>
                  <a:lnTo>
                    <a:pt x="5356" y="5766"/>
                  </a:lnTo>
                  <a:cubicBezTo>
                    <a:pt x="5545" y="5766"/>
                    <a:pt x="5766" y="5608"/>
                    <a:pt x="5766" y="5419"/>
                  </a:cubicBezTo>
                  <a:lnTo>
                    <a:pt x="6554" y="820"/>
                  </a:lnTo>
                  <a:lnTo>
                    <a:pt x="7026" y="820"/>
                  </a:lnTo>
                  <a:cubicBezTo>
                    <a:pt x="7247" y="820"/>
                    <a:pt x="7404" y="630"/>
                    <a:pt x="7404" y="410"/>
                  </a:cubicBezTo>
                  <a:cubicBezTo>
                    <a:pt x="7436" y="189"/>
                    <a:pt x="7247" y="0"/>
                    <a:pt x="70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2" name="Google Shape;986;p27">
              <a:extLst>
                <a:ext uri="{FF2B5EF4-FFF2-40B4-BE49-F238E27FC236}">
                  <a16:creationId xmlns:a16="http://schemas.microsoft.com/office/drawing/2014/main" id="{D7F8B515-30CF-FB47-9DD6-BBCCED796021}"/>
                </a:ext>
              </a:extLst>
            </p:cNvPr>
            <p:cNvSpPr/>
            <p:nvPr/>
          </p:nvSpPr>
          <p:spPr>
            <a:xfrm>
              <a:off x="-64044600" y="3360375"/>
              <a:ext cx="315850" cy="152825"/>
            </a:xfrm>
            <a:custGeom>
              <a:avLst/>
              <a:gdLst/>
              <a:ahLst/>
              <a:cxnLst/>
              <a:rect l="l" t="t" r="r" b="b"/>
              <a:pathLst>
                <a:path w="12634" h="6113" extrusionOk="0">
                  <a:moveTo>
                    <a:pt x="378" y="1"/>
                  </a:moveTo>
                  <a:cubicBezTo>
                    <a:pt x="158" y="1"/>
                    <a:pt x="0" y="190"/>
                    <a:pt x="0" y="442"/>
                  </a:cubicBezTo>
                  <a:lnTo>
                    <a:pt x="0" y="5672"/>
                  </a:lnTo>
                  <a:cubicBezTo>
                    <a:pt x="0" y="5892"/>
                    <a:pt x="189" y="6113"/>
                    <a:pt x="378" y="6113"/>
                  </a:cubicBezTo>
                  <a:lnTo>
                    <a:pt x="3088" y="6113"/>
                  </a:lnTo>
                  <a:cubicBezTo>
                    <a:pt x="3245" y="5514"/>
                    <a:pt x="3560" y="4947"/>
                    <a:pt x="4001" y="4569"/>
                  </a:cubicBezTo>
                  <a:cubicBezTo>
                    <a:pt x="3875" y="4285"/>
                    <a:pt x="3812" y="3970"/>
                    <a:pt x="3812" y="3624"/>
                  </a:cubicBezTo>
                  <a:cubicBezTo>
                    <a:pt x="3812" y="2238"/>
                    <a:pt x="4915" y="1135"/>
                    <a:pt x="6301" y="1135"/>
                  </a:cubicBezTo>
                  <a:cubicBezTo>
                    <a:pt x="7656" y="1135"/>
                    <a:pt x="8759" y="2238"/>
                    <a:pt x="8759" y="3624"/>
                  </a:cubicBezTo>
                  <a:cubicBezTo>
                    <a:pt x="8759" y="3939"/>
                    <a:pt x="8696" y="4254"/>
                    <a:pt x="8570" y="4569"/>
                  </a:cubicBezTo>
                  <a:cubicBezTo>
                    <a:pt x="9011" y="5010"/>
                    <a:pt x="9326" y="5514"/>
                    <a:pt x="9483" y="6113"/>
                  </a:cubicBezTo>
                  <a:lnTo>
                    <a:pt x="12193" y="6113"/>
                  </a:lnTo>
                  <a:cubicBezTo>
                    <a:pt x="12445" y="6113"/>
                    <a:pt x="12602" y="5892"/>
                    <a:pt x="12602" y="5672"/>
                  </a:cubicBezTo>
                  <a:lnTo>
                    <a:pt x="12602" y="442"/>
                  </a:lnTo>
                  <a:cubicBezTo>
                    <a:pt x="12634" y="190"/>
                    <a:pt x="12445" y="1"/>
                    <a:pt x="1222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3" name="Google Shape;987;p27">
              <a:extLst>
                <a:ext uri="{FF2B5EF4-FFF2-40B4-BE49-F238E27FC236}">
                  <a16:creationId xmlns:a16="http://schemas.microsoft.com/office/drawing/2014/main" id="{27D4776B-CD52-7945-93AB-0A451AA53BE5}"/>
                </a:ext>
              </a:extLst>
            </p:cNvPr>
            <p:cNvSpPr/>
            <p:nvPr/>
          </p:nvSpPr>
          <p:spPr>
            <a:xfrm>
              <a:off x="-63945375" y="3408425"/>
              <a:ext cx="117375" cy="103200"/>
            </a:xfrm>
            <a:custGeom>
              <a:avLst/>
              <a:gdLst/>
              <a:ahLst/>
              <a:cxnLst/>
              <a:rect l="l" t="t" r="r" b="b"/>
              <a:pathLst>
                <a:path w="4695" h="4128" extrusionOk="0">
                  <a:moveTo>
                    <a:pt x="2364" y="1"/>
                  </a:moveTo>
                  <a:cubicBezTo>
                    <a:pt x="1450" y="1"/>
                    <a:pt x="694" y="757"/>
                    <a:pt x="694" y="1670"/>
                  </a:cubicBezTo>
                  <a:cubicBezTo>
                    <a:pt x="694" y="2080"/>
                    <a:pt x="851" y="2489"/>
                    <a:pt x="1167" y="2805"/>
                  </a:cubicBezTo>
                  <a:cubicBezTo>
                    <a:pt x="599" y="3120"/>
                    <a:pt x="190" y="3592"/>
                    <a:pt x="1" y="4128"/>
                  </a:cubicBezTo>
                  <a:lnTo>
                    <a:pt x="4695" y="4128"/>
                  </a:lnTo>
                  <a:cubicBezTo>
                    <a:pt x="4475" y="3561"/>
                    <a:pt x="4065" y="3088"/>
                    <a:pt x="3529" y="2805"/>
                  </a:cubicBezTo>
                  <a:cubicBezTo>
                    <a:pt x="3813" y="2489"/>
                    <a:pt x="4002" y="2080"/>
                    <a:pt x="4002" y="1670"/>
                  </a:cubicBezTo>
                  <a:cubicBezTo>
                    <a:pt x="4002" y="757"/>
                    <a:pt x="3277" y="1"/>
                    <a:pt x="236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758147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0D3EAA-6A84-FF4C-AA08-49A8E018F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Dil bozuklukları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20E098CC-150D-1F43-B0C5-69C56011FE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4376665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48444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F31413C-CB19-8545-AC96-434FAF17B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Dil Bozukluklarının Nedenleri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F7CE1FD0-0BE2-2942-B26A-11F14013FB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0984197"/>
              </p:ext>
            </p:extLst>
          </p:nvPr>
        </p:nvGraphicFramePr>
        <p:xfrm>
          <a:off x="347662" y="2028826"/>
          <a:ext cx="11263146" cy="44434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474767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DFB736-0A83-C24D-8B94-3F5E42376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Dil Bozukluklarının Çocuklar Üzerindeki Etkileri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E0CE3F43-9032-A44C-AEDD-1C82231BD8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8630244"/>
              </p:ext>
            </p:extLst>
          </p:nvPr>
        </p:nvGraphicFramePr>
        <p:xfrm>
          <a:off x="581025" y="2043114"/>
          <a:ext cx="11029950" cy="44148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168319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B3FC44E-832D-C24E-A1BF-AF8C86469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İletişim Çeşitlilikleri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5DC6FA2D-38B4-BD45-9F80-D65AA10E2F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8732343"/>
              </p:ext>
            </p:extLst>
          </p:nvPr>
        </p:nvGraphicFramePr>
        <p:xfrm>
          <a:off x="402431" y="2477606"/>
          <a:ext cx="11387137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6897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2" name="Google Shape;892;p26"/>
          <p:cNvSpPr/>
          <p:nvPr/>
        </p:nvSpPr>
        <p:spPr>
          <a:xfrm>
            <a:off x="2744565" y="2903287"/>
            <a:ext cx="289200" cy="2892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3200" noProof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93" name="Google Shape;893;p26"/>
          <p:cNvSpPr txBox="1">
            <a:spLocks noGrp="1"/>
          </p:cNvSpPr>
          <p:nvPr>
            <p:ph type="title"/>
          </p:nvPr>
        </p:nvSpPr>
        <p:spPr>
          <a:xfrm>
            <a:off x="1661612" y="897182"/>
            <a:ext cx="8772400" cy="641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tr-TR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İletişim</a:t>
            </a:r>
            <a:endParaRPr sz="4000" dirty="0"/>
          </a:p>
        </p:txBody>
      </p:sp>
      <p:grpSp>
        <p:nvGrpSpPr>
          <p:cNvPr id="894" name="Google Shape;894;p26"/>
          <p:cNvGrpSpPr/>
          <p:nvPr/>
        </p:nvGrpSpPr>
        <p:grpSpPr>
          <a:xfrm>
            <a:off x="4841153" y="1914067"/>
            <a:ext cx="1141047" cy="1141047"/>
            <a:chOff x="3557595" y="1321883"/>
            <a:chExt cx="1003500" cy="1003500"/>
          </a:xfrm>
        </p:grpSpPr>
        <p:sp>
          <p:nvSpPr>
            <p:cNvPr id="895" name="Google Shape;895;p26"/>
            <p:cNvSpPr/>
            <p:nvPr/>
          </p:nvSpPr>
          <p:spPr>
            <a:xfrm>
              <a:off x="3647925" y="1412204"/>
              <a:ext cx="822900" cy="82290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96" name="Google Shape;896;p26"/>
            <p:cNvSpPr/>
            <p:nvPr/>
          </p:nvSpPr>
          <p:spPr>
            <a:xfrm>
              <a:off x="3557595" y="1321883"/>
              <a:ext cx="1003500" cy="1003500"/>
            </a:xfrm>
            <a:prstGeom prst="pie">
              <a:avLst>
                <a:gd name="adj1" fmla="val 0"/>
                <a:gd name="adj2" fmla="val 1620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897" name="Google Shape;897;p26"/>
          <p:cNvGrpSpPr/>
          <p:nvPr/>
        </p:nvGrpSpPr>
        <p:grpSpPr>
          <a:xfrm>
            <a:off x="4841153" y="3461941"/>
            <a:ext cx="1141047" cy="1141047"/>
            <a:chOff x="3557595" y="2529674"/>
            <a:chExt cx="1003500" cy="1003500"/>
          </a:xfrm>
        </p:grpSpPr>
        <p:sp>
          <p:nvSpPr>
            <p:cNvPr id="898" name="Google Shape;898;p26"/>
            <p:cNvSpPr/>
            <p:nvPr/>
          </p:nvSpPr>
          <p:spPr>
            <a:xfrm>
              <a:off x="3647420" y="2620003"/>
              <a:ext cx="822900" cy="82290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99" name="Google Shape;899;p26"/>
            <p:cNvSpPr/>
            <p:nvPr/>
          </p:nvSpPr>
          <p:spPr>
            <a:xfrm>
              <a:off x="3557595" y="2529674"/>
              <a:ext cx="1003500" cy="1003500"/>
            </a:xfrm>
            <a:prstGeom prst="pie">
              <a:avLst>
                <a:gd name="adj1" fmla="val 2426364"/>
                <a:gd name="adj2" fmla="val 1620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900" name="Google Shape;900;p26"/>
          <p:cNvGrpSpPr/>
          <p:nvPr/>
        </p:nvGrpSpPr>
        <p:grpSpPr>
          <a:xfrm>
            <a:off x="4831351" y="5009813"/>
            <a:ext cx="1141047" cy="1141047"/>
            <a:chOff x="3548975" y="3725710"/>
            <a:chExt cx="1003500" cy="1003500"/>
          </a:xfrm>
        </p:grpSpPr>
        <p:sp>
          <p:nvSpPr>
            <p:cNvPr id="901" name="Google Shape;901;p26"/>
            <p:cNvSpPr/>
            <p:nvPr/>
          </p:nvSpPr>
          <p:spPr>
            <a:xfrm>
              <a:off x="3638296" y="3816039"/>
              <a:ext cx="822900" cy="82290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2" name="Google Shape;902;p26"/>
            <p:cNvSpPr/>
            <p:nvPr/>
          </p:nvSpPr>
          <p:spPr>
            <a:xfrm>
              <a:off x="3548975" y="3725710"/>
              <a:ext cx="1003500" cy="1003500"/>
            </a:xfrm>
            <a:prstGeom prst="pie">
              <a:avLst>
                <a:gd name="adj1" fmla="val 19135691"/>
                <a:gd name="adj2" fmla="val 1620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903" name="Google Shape;903;p26"/>
          <p:cNvSpPr/>
          <p:nvPr/>
        </p:nvSpPr>
        <p:spPr>
          <a:xfrm>
            <a:off x="19913600" y="4831052"/>
            <a:ext cx="14467" cy="2233"/>
          </a:xfrm>
          <a:custGeom>
            <a:avLst/>
            <a:gdLst/>
            <a:ahLst/>
            <a:cxnLst/>
            <a:rect l="l" t="t" r="r" b="b"/>
            <a:pathLst>
              <a:path w="434" h="67" fill="none" extrusionOk="0">
                <a:moveTo>
                  <a:pt x="1" y="67"/>
                </a:moveTo>
                <a:cubicBezTo>
                  <a:pt x="134" y="34"/>
                  <a:pt x="301" y="34"/>
                  <a:pt x="434" y="0"/>
                </a:cubicBezTo>
              </a:path>
            </a:pathLst>
          </a:custGeom>
          <a:noFill/>
          <a:ln w="31700" cap="rnd" cmpd="sng">
            <a:solidFill>
              <a:srgbClr val="9BE4E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3200" noProof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904" name="Google Shape;904;p26"/>
          <p:cNvGrpSpPr/>
          <p:nvPr/>
        </p:nvGrpSpPr>
        <p:grpSpPr>
          <a:xfrm>
            <a:off x="1845" y="2484734"/>
            <a:ext cx="3409299" cy="4395697"/>
            <a:chOff x="-3409344" y="1711741"/>
            <a:chExt cx="2979462" cy="3841497"/>
          </a:xfrm>
        </p:grpSpPr>
        <p:sp>
          <p:nvSpPr>
            <p:cNvPr id="905" name="Google Shape;905;p26"/>
            <p:cNvSpPr/>
            <p:nvPr/>
          </p:nvSpPr>
          <p:spPr>
            <a:xfrm>
              <a:off x="-967189" y="2045790"/>
              <a:ext cx="183630" cy="186755"/>
            </a:xfrm>
            <a:custGeom>
              <a:avLst/>
              <a:gdLst/>
              <a:ahLst/>
              <a:cxnLst/>
              <a:rect l="l" t="t" r="r" b="b"/>
              <a:pathLst>
                <a:path w="3937" h="4004" extrusionOk="0">
                  <a:moveTo>
                    <a:pt x="2369" y="0"/>
                  </a:moveTo>
                  <a:lnTo>
                    <a:pt x="0" y="2435"/>
                  </a:lnTo>
                  <a:lnTo>
                    <a:pt x="1435" y="4003"/>
                  </a:lnTo>
                  <a:lnTo>
                    <a:pt x="3936" y="1601"/>
                  </a:lnTo>
                  <a:lnTo>
                    <a:pt x="236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6" name="Google Shape;906;p26"/>
            <p:cNvSpPr/>
            <p:nvPr/>
          </p:nvSpPr>
          <p:spPr>
            <a:xfrm>
              <a:off x="-3409344" y="4731677"/>
              <a:ext cx="1129588" cy="821561"/>
            </a:xfrm>
            <a:custGeom>
              <a:avLst/>
              <a:gdLst/>
              <a:ahLst/>
              <a:cxnLst/>
              <a:rect l="l" t="t" r="r" b="b"/>
              <a:pathLst>
                <a:path w="24218" h="17614" extrusionOk="0">
                  <a:moveTo>
                    <a:pt x="24051" y="1"/>
                  </a:moveTo>
                  <a:lnTo>
                    <a:pt x="1" y="17613"/>
                  </a:lnTo>
                  <a:lnTo>
                    <a:pt x="5004" y="17613"/>
                  </a:lnTo>
                  <a:lnTo>
                    <a:pt x="24018" y="3770"/>
                  </a:lnTo>
                  <a:lnTo>
                    <a:pt x="24218" y="3904"/>
                  </a:lnTo>
                  <a:lnTo>
                    <a:pt x="24218" y="101"/>
                  </a:lnTo>
                  <a:lnTo>
                    <a:pt x="24051" y="1"/>
                  </a:lnTo>
                  <a:close/>
                </a:path>
              </a:pathLst>
            </a:custGeom>
            <a:solidFill>
              <a:srgbClr val="9BE4E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7" name="Google Shape;907;p26"/>
            <p:cNvSpPr/>
            <p:nvPr/>
          </p:nvSpPr>
          <p:spPr>
            <a:xfrm>
              <a:off x="-2279843" y="4736341"/>
              <a:ext cx="1065828" cy="816897"/>
            </a:xfrm>
            <a:custGeom>
              <a:avLst/>
              <a:gdLst/>
              <a:ahLst/>
              <a:cxnLst/>
              <a:rect l="l" t="t" r="r" b="b"/>
              <a:pathLst>
                <a:path w="22851" h="17514" extrusionOk="0">
                  <a:moveTo>
                    <a:pt x="1" y="1"/>
                  </a:moveTo>
                  <a:lnTo>
                    <a:pt x="1" y="3804"/>
                  </a:lnTo>
                  <a:lnTo>
                    <a:pt x="17780" y="17480"/>
                  </a:lnTo>
                  <a:lnTo>
                    <a:pt x="22851" y="1751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8" name="Google Shape;908;p26"/>
            <p:cNvSpPr/>
            <p:nvPr/>
          </p:nvSpPr>
          <p:spPr>
            <a:xfrm>
              <a:off x="-2359179" y="4818802"/>
              <a:ext cx="79386" cy="734433"/>
            </a:xfrm>
            <a:custGeom>
              <a:avLst/>
              <a:gdLst/>
              <a:ahLst/>
              <a:cxnLst/>
              <a:rect l="l" t="t" r="r" b="b"/>
              <a:pathLst>
                <a:path w="1702" h="15746" extrusionOk="0">
                  <a:moveTo>
                    <a:pt x="1" y="1"/>
                  </a:moveTo>
                  <a:lnTo>
                    <a:pt x="167" y="15745"/>
                  </a:lnTo>
                  <a:lnTo>
                    <a:pt x="1702" y="15745"/>
                  </a:lnTo>
                  <a:lnTo>
                    <a:pt x="1702" y="1"/>
                  </a:lnTo>
                  <a:close/>
                </a:path>
              </a:pathLst>
            </a:custGeom>
            <a:solidFill>
              <a:srgbClr val="9BE4E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9" name="Google Shape;909;p26"/>
            <p:cNvSpPr/>
            <p:nvPr/>
          </p:nvSpPr>
          <p:spPr>
            <a:xfrm>
              <a:off x="-2279843" y="4818802"/>
              <a:ext cx="70057" cy="734433"/>
            </a:xfrm>
            <a:custGeom>
              <a:avLst/>
              <a:gdLst/>
              <a:ahLst/>
              <a:cxnLst/>
              <a:rect l="l" t="t" r="r" b="b"/>
              <a:pathLst>
                <a:path w="1502" h="15746" extrusionOk="0">
                  <a:moveTo>
                    <a:pt x="1" y="1"/>
                  </a:moveTo>
                  <a:lnTo>
                    <a:pt x="1" y="15745"/>
                  </a:lnTo>
                  <a:lnTo>
                    <a:pt x="1502" y="15712"/>
                  </a:lnTo>
                  <a:lnTo>
                    <a:pt x="133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10" name="Google Shape;910;p26"/>
            <p:cNvSpPr/>
            <p:nvPr/>
          </p:nvSpPr>
          <p:spPr>
            <a:xfrm>
              <a:off x="-2359179" y="3639398"/>
              <a:ext cx="77846" cy="77799"/>
            </a:xfrm>
            <a:custGeom>
              <a:avLst/>
              <a:gdLst/>
              <a:ahLst/>
              <a:cxnLst/>
              <a:rect l="l" t="t" r="r" b="b"/>
              <a:pathLst>
                <a:path w="1669" h="1668" extrusionOk="0">
                  <a:moveTo>
                    <a:pt x="1" y="0"/>
                  </a:moveTo>
                  <a:lnTo>
                    <a:pt x="1" y="1668"/>
                  </a:lnTo>
                  <a:lnTo>
                    <a:pt x="1669" y="0"/>
                  </a:lnTo>
                  <a:close/>
                </a:path>
              </a:pathLst>
            </a:custGeom>
            <a:solidFill>
              <a:srgbClr val="9BE4E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11" name="Google Shape;911;p26"/>
            <p:cNvSpPr/>
            <p:nvPr/>
          </p:nvSpPr>
          <p:spPr>
            <a:xfrm>
              <a:off x="-2359179" y="2825848"/>
              <a:ext cx="79386" cy="1993081"/>
            </a:xfrm>
            <a:custGeom>
              <a:avLst/>
              <a:gdLst/>
              <a:ahLst/>
              <a:cxnLst/>
              <a:rect l="l" t="t" r="r" b="b"/>
              <a:pathLst>
                <a:path w="1702" h="42731" extrusionOk="0">
                  <a:moveTo>
                    <a:pt x="1669" y="0"/>
                  </a:moveTo>
                  <a:lnTo>
                    <a:pt x="1" y="1668"/>
                  </a:lnTo>
                  <a:lnTo>
                    <a:pt x="1" y="42731"/>
                  </a:lnTo>
                  <a:lnTo>
                    <a:pt x="1702" y="42731"/>
                  </a:lnTo>
                  <a:lnTo>
                    <a:pt x="1702" y="0"/>
                  </a:lnTo>
                  <a:close/>
                </a:path>
              </a:pathLst>
            </a:custGeom>
            <a:solidFill>
              <a:srgbClr val="9BE4E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12" name="Google Shape;912;p26"/>
            <p:cNvSpPr/>
            <p:nvPr/>
          </p:nvSpPr>
          <p:spPr>
            <a:xfrm>
              <a:off x="-2279843" y="2825848"/>
              <a:ext cx="62314" cy="1993081"/>
            </a:xfrm>
            <a:custGeom>
              <a:avLst/>
              <a:gdLst/>
              <a:ahLst/>
              <a:cxnLst/>
              <a:rect l="l" t="t" r="r" b="b"/>
              <a:pathLst>
                <a:path w="1336" h="42731" extrusionOk="0">
                  <a:moveTo>
                    <a:pt x="1" y="0"/>
                  </a:moveTo>
                  <a:lnTo>
                    <a:pt x="1" y="42731"/>
                  </a:lnTo>
                  <a:lnTo>
                    <a:pt x="1335" y="42731"/>
                  </a:lnTo>
                  <a:lnTo>
                    <a:pt x="133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13" name="Google Shape;913;p26"/>
            <p:cNvSpPr/>
            <p:nvPr/>
          </p:nvSpPr>
          <p:spPr>
            <a:xfrm>
              <a:off x="-1596835" y="2246942"/>
              <a:ext cx="636384" cy="634845"/>
            </a:xfrm>
            <a:custGeom>
              <a:avLst/>
              <a:gdLst/>
              <a:ahLst/>
              <a:cxnLst/>
              <a:rect l="l" t="t" r="r" b="b"/>
              <a:pathLst>
                <a:path w="13644" h="13611" extrusionOk="0">
                  <a:moveTo>
                    <a:pt x="13010" y="0"/>
                  </a:moveTo>
                  <a:lnTo>
                    <a:pt x="1" y="12543"/>
                  </a:lnTo>
                  <a:lnTo>
                    <a:pt x="1035" y="13610"/>
                  </a:lnTo>
                  <a:lnTo>
                    <a:pt x="13644" y="668"/>
                  </a:lnTo>
                  <a:lnTo>
                    <a:pt x="1301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14" name="Google Shape;914;p26"/>
            <p:cNvSpPr/>
            <p:nvPr/>
          </p:nvSpPr>
          <p:spPr>
            <a:xfrm>
              <a:off x="-1548608" y="2278052"/>
              <a:ext cx="619267" cy="616142"/>
            </a:xfrm>
            <a:custGeom>
              <a:avLst/>
              <a:gdLst/>
              <a:ahLst/>
              <a:cxnLst/>
              <a:rect l="l" t="t" r="r" b="b"/>
              <a:pathLst>
                <a:path w="13277" h="13210" extrusionOk="0">
                  <a:moveTo>
                    <a:pt x="12610" y="1"/>
                  </a:moveTo>
                  <a:lnTo>
                    <a:pt x="1" y="12943"/>
                  </a:lnTo>
                  <a:lnTo>
                    <a:pt x="268" y="13210"/>
                  </a:lnTo>
                  <a:lnTo>
                    <a:pt x="13277" y="668"/>
                  </a:lnTo>
                  <a:lnTo>
                    <a:pt x="1261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15" name="Google Shape;915;p26"/>
            <p:cNvSpPr/>
            <p:nvPr/>
          </p:nvSpPr>
          <p:spPr>
            <a:xfrm>
              <a:off x="-1088077" y="2217372"/>
              <a:ext cx="213201" cy="1268058"/>
            </a:xfrm>
            <a:custGeom>
              <a:avLst/>
              <a:gdLst/>
              <a:ahLst/>
              <a:cxnLst/>
              <a:rect l="l" t="t" r="r" b="b"/>
              <a:pathLst>
                <a:path w="4571" h="27187" extrusionOk="0">
                  <a:moveTo>
                    <a:pt x="3970" y="1"/>
                  </a:moveTo>
                  <a:lnTo>
                    <a:pt x="2302" y="1702"/>
                  </a:lnTo>
                  <a:lnTo>
                    <a:pt x="2669" y="1702"/>
                  </a:lnTo>
                  <a:lnTo>
                    <a:pt x="1" y="27020"/>
                  </a:lnTo>
                  <a:lnTo>
                    <a:pt x="1735" y="27187"/>
                  </a:lnTo>
                  <a:lnTo>
                    <a:pt x="457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16" name="Google Shape;916;p26"/>
            <p:cNvSpPr/>
            <p:nvPr/>
          </p:nvSpPr>
          <p:spPr>
            <a:xfrm>
              <a:off x="-2127374" y="2217372"/>
              <a:ext cx="1224494" cy="88713"/>
            </a:xfrm>
            <a:custGeom>
              <a:avLst/>
              <a:gdLst/>
              <a:ahLst/>
              <a:cxnLst/>
              <a:rect l="l" t="t" r="r" b="b"/>
              <a:pathLst>
                <a:path w="26253" h="1902" extrusionOk="0">
                  <a:moveTo>
                    <a:pt x="26253" y="1"/>
                  </a:moveTo>
                  <a:lnTo>
                    <a:pt x="1" y="167"/>
                  </a:lnTo>
                  <a:lnTo>
                    <a:pt x="1" y="1902"/>
                  </a:lnTo>
                  <a:lnTo>
                    <a:pt x="24585" y="1702"/>
                  </a:lnTo>
                  <a:lnTo>
                    <a:pt x="2625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17" name="Google Shape;917;p26"/>
            <p:cNvSpPr/>
            <p:nvPr/>
          </p:nvSpPr>
          <p:spPr>
            <a:xfrm>
              <a:off x="-1162749" y="2072693"/>
              <a:ext cx="275421" cy="278546"/>
            </a:xfrm>
            <a:custGeom>
              <a:avLst/>
              <a:gdLst/>
              <a:ahLst/>
              <a:cxnLst/>
              <a:rect l="l" t="t" r="r" b="b"/>
              <a:pathLst>
                <a:path w="5905" h="5972" extrusionOk="0">
                  <a:moveTo>
                    <a:pt x="3236" y="0"/>
                  </a:moveTo>
                  <a:lnTo>
                    <a:pt x="0" y="3136"/>
                  </a:lnTo>
                  <a:lnTo>
                    <a:pt x="2769" y="5971"/>
                  </a:lnTo>
                  <a:lnTo>
                    <a:pt x="5905" y="2769"/>
                  </a:lnTo>
                  <a:lnTo>
                    <a:pt x="323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18" name="Google Shape;918;p26"/>
            <p:cNvSpPr/>
            <p:nvPr/>
          </p:nvSpPr>
          <p:spPr>
            <a:xfrm>
              <a:off x="-1033600" y="2201841"/>
              <a:ext cx="284750" cy="289414"/>
            </a:xfrm>
            <a:custGeom>
              <a:avLst/>
              <a:gdLst/>
              <a:ahLst/>
              <a:cxnLst/>
              <a:rect l="l" t="t" r="r" b="b"/>
              <a:pathLst>
                <a:path w="6105" h="6205" extrusionOk="0">
                  <a:moveTo>
                    <a:pt x="3136" y="0"/>
                  </a:moveTo>
                  <a:lnTo>
                    <a:pt x="0" y="3202"/>
                  </a:lnTo>
                  <a:lnTo>
                    <a:pt x="2835" y="6205"/>
                  </a:lnTo>
                  <a:lnTo>
                    <a:pt x="6104" y="3036"/>
                  </a:lnTo>
                  <a:lnTo>
                    <a:pt x="313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19" name="Google Shape;919;p26"/>
            <p:cNvSpPr/>
            <p:nvPr/>
          </p:nvSpPr>
          <p:spPr>
            <a:xfrm>
              <a:off x="-906038" y="2106927"/>
              <a:ext cx="183630" cy="186755"/>
            </a:xfrm>
            <a:custGeom>
              <a:avLst/>
              <a:gdLst/>
              <a:ahLst/>
              <a:cxnLst/>
              <a:rect l="l" t="t" r="r" b="b"/>
              <a:pathLst>
                <a:path w="3937" h="4004" extrusionOk="0">
                  <a:moveTo>
                    <a:pt x="2369" y="0"/>
                  </a:moveTo>
                  <a:lnTo>
                    <a:pt x="0" y="2435"/>
                  </a:lnTo>
                  <a:lnTo>
                    <a:pt x="1435" y="4003"/>
                  </a:lnTo>
                  <a:lnTo>
                    <a:pt x="3936" y="1601"/>
                  </a:lnTo>
                  <a:lnTo>
                    <a:pt x="236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20" name="Google Shape;920;p26"/>
            <p:cNvSpPr/>
            <p:nvPr/>
          </p:nvSpPr>
          <p:spPr>
            <a:xfrm>
              <a:off x="-2477414" y="3211949"/>
              <a:ext cx="350095" cy="427894"/>
            </a:xfrm>
            <a:custGeom>
              <a:avLst/>
              <a:gdLst/>
              <a:ahLst/>
              <a:cxnLst/>
              <a:rect l="l" t="t" r="r" b="b"/>
              <a:pathLst>
                <a:path w="7506" h="9174" extrusionOk="0">
                  <a:moveTo>
                    <a:pt x="1869" y="1"/>
                  </a:moveTo>
                  <a:cubicBezTo>
                    <a:pt x="1" y="1835"/>
                    <a:pt x="701" y="5638"/>
                    <a:pt x="3503" y="8507"/>
                  </a:cubicBezTo>
                  <a:cubicBezTo>
                    <a:pt x="3737" y="8774"/>
                    <a:pt x="3937" y="8974"/>
                    <a:pt x="4204" y="9174"/>
                  </a:cubicBezTo>
                  <a:lnTo>
                    <a:pt x="7506" y="5805"/>
                  </a:lnTo>
                  <a:cubicBezTo>
                    <a:pt x="6172" y="4471"/>
                    <a:pt x="4504" y="2703"/>
                    <a:pt x="18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21" name="Google Shape;921;p26"/>
            <p:cNvSpPr/>
            <p:nvPr/>
          </p:nvSpPr>
          <p:spPr>
            <a:xfrm>
              <a:off x="-2279843" y="3479141"/>
              <a:ext cx="362595" cy="260543"/>
            </a:xfrm>
            <a:custGeom>
              <a:avLst/>
              <a:gdLst/>
              <a:ahLst/>
              <a:cxnLst/>
              <a:rect l="l" t="t" r="r" b="b"/>
              <a:pathLst>
                <a:path w="7774" h="5586" extrusionOk="0">
                  <a:moveTo>
                    <a:pt x="3303" y="0"/>
                  </a:moveTo>
                  <a:lnTo>
                    <a:pt x="1" y="3369"/>
                  </a:lnTo>
                  <a:cubicBezTo>
                    <a:pt x="1662" y="4805"/>
                    <a:pt x="3551" y="5585"/>
                    <a:pt x="5170" y="5585"/>
                  </a:cubicBezTo>
                  <a:cubicBezTo>
                    <a:pt x="6184" y="5585"/>
                    <a:pt x="7092" y="5279"/>
                    <a:pt x="7773" y="4637"/>
                  </a:cubicBezTo>
                  <a:cubicBezTo>
                    <a:pt x="6039" y="2869"/>
                    <a:pt x="4971" y="1702"/>
                    <a:pt x="33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22" name="Google Shape;922;p26"/>
            <p:cNvSpPr/>
            <p:nvPr/>
          </p:nvSpPr>
          <p:spPr>
            <a:xfrm>
              <a:off x="-2326484" y="3589586"/>
              <a:ext cx="202287" cy="142725"/>
            </a:xfrm>
            <a:custGeom>
              <a:avLst/>
              <a:gdLst/>
              <a:ahLst/>
              <a:cxnLst/>
              <a:rect l="l" t="t" r="r" b="b"/>
              <a:pathLst>
                <a:path w="4337" h="3060" extrusionOk="0">
                  <a:moveTo>
                    <a:pt x="1968" y="1"/>
                  </a:moveTo>
                  <a:lnTo>
                    <a:pt x="0" y="2002"/>
                  </a:lnTo>
                  <a:cubicBezTo>
                    <a:pt x="898" y="2685"/>
                    <a:pt x="1886" y="3060"/>
                    <a:pt x="2753" y="3060"/>
                  </a:cubicBezTo>
                  <a:cubicBezTo>
                    <a:pt x="3368" y="3060"/>
                    <a:pt x="3921" y="2871"/>
                    <a:pt x="4337" y="2469"/>
                  </a:cubicBezTo>
                  <a:cubicBezTo>
                    <a:pt x="3436" y="1502"/>
                    <a:pt x="2802" y="901"/>
                    <a:pt x="19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23" name="Google Shape;923;p26"/>
            <p:cNvSpPr/>
            <p:nvPr/>
          </p:nvSpPr>
          <p:spPr>
            <a:xfrm>
              <a:off x="-2460296" y="3410673"/>
              <a:ext cx="225654" cy="272343"/>
            </a:xfrm>
            <a:custGeom>
              <a:avLst/>
              <a:gdLst/>
              <a:ahLst/>
              <a:cxnLst/>
              <a:rect l="l" t="t" r="r" b="b"/>
              <a:pathLst>
                <a:path w="4838" h="5839" extrusionOk="0">
                  <a:moveTo>
                    <a:pt x="1135" y="1"/>
                  </a:moveTo>
                  <a:cubicBezTo>
                    <a:pt x="0" y="1101"/>
                    <a:pt x="401" y="3436"/>
                    <a:pt x="2135" y="5138"/>
                  </a:cubicBezTo>
                  <a:cubicBezTo>
                    <a:pt x="2369" y="5404"/>
                    <a:pt x="2636" y="5638"/>
                    <a:pt x="2903" y="5838"/>
                  </a:cubicBezTo>
                  <a:lnTo>
                    <a:pt x="4837" y="3837"/>
                  </a:lnTo>
                  <a:cubicBezTo>
                    <a:pt x="3970" y="2969"/>
                    <a:pt x="2903" y="1835"/>
                    <a:pt x="113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24" name="Google Shape;924;p26"/>
            <p:cNvSpPr/>
            <p:nvPr/>
          </p:nvSpPr>
          <p:spPr>
            <a:xfrm>
              <a:off x="-2939484" y="1711741"/>
              <a:ext cx="1459430" cy="1812604"/>
            </a:xfrm>
            <a:custGeom>
              <a:avLst/>
              <a:gdLst/>
              <a:ahLst/>
              <a:cxnLst/>
              <a:rect l="l" t="t" r="r" b="b"/>
              <a:pathLst>
                <a:path w="31290" h="38862" extrusionOk="0">
                  <a:moveTo>
                    <a:pt x="8473" y="1"/>
                  </a:moveTo>
                  <a:lnTo>
                    <a:pt x="8473" y="1"/>
                  </a:lnTo>
                  <a:cubicBezTo>
                    <a:pt x="0" y="8173"/>
                    <a:pt x="3303" y="25252"/>
                    <a:pt x="15812" y="38228"/>
                  </a:cubicBezTo>
                  <a:lnTo>
                    <a:pt x="16446" y="38862"/>
                  </a:lnTo>
                  <a:lnTo>
                    <a:pt x="31289" y="23584"/>
                  </a:lnTo>
                  <a:cubicBezTo>
                    <a:pt x="25752" y="17847"/>
                    <a:pt x="18680" y="10575"/>
                    <a:pt x="8473" y="1"/>
                  </a:cubicBezTo>
                  <a:close/>
                </a:path>
              </a:pathLst>
            </a:custGeom>
            <a:solidFill>
              <a:srgbClr val="9BE4E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25" name="Google Shape;925;p26"/>
            <p:cNvSpPr/>
            <p:nvPr/>
          </p:nvSpPr>
          <p:spPr>
            <a:xfrm>
              <a:off x="-2172476" y="2811714"/>
              <a:ext cx="1742594" cy="1287414"/>
            </a:xfrm>
            <a:custGeom>
              <a:avLst/>
              <a:gdLst/>
              <a:ahLst/>
              <a:cxnLst/>
              <a:rect l="l" t="t" r="r" b="b"/>
              <a:pathLst>
                <a:path w="37361" h="27602" extrusionOk="0">
                  <a:moveTo>
                    <a:pt x="14844" y="0"/>
                  </a:moveTo>
                  <a:lnTo>
                    <a:pt x="1" y="15278"/>
                  </a:lnTo>
                  <a:cubicBezTo>
                    <a:pt x="7976" y="23253"/>
                    <a:pt x="17614" y="27602"/>
                    <a:pt x="25708" y="27602"/>
                  </a:cubicBezTo>
                  <a:cubicBezTo>
                    <a:pt x="30276" y="27602"/>
                    <a:pt x="34352" y="26217"/>
                    <a:pt x="37361" y="23317"/>
                  </a:cubicBezTo>
                  <a:cubicBezTo>
                    <a:pt x="28888" y="14577"/>
                    <a:pt x="23751" y="9240"/>
                    <a:pt x="1484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926" name="Google Shape;926;p26"/>
          <p:cNvSpPr txBox="1"/>
          <p:nvPr/>
        </p:nvSpPr>
        <p:spPr>
          <a:xfrm flipH="1">
            <a:off x="6186682" y="1931581"/>
            <a:ext cx="5639557" cy="11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67" tIns="121900" rIns="182867" bIns="121900" anchor="ctr" anchorCtr="0">
            <a:noAutofit/>
          </a:bodyPr>
          <a:lstStyle/>
          <a:p>
            <a:r>
              <a:rPr lang="en" sz="20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Duygu, düşünce ya da bilgilerin akla gelebilecek her türlü yolla başkalarına aktarılmasıdır. </a:t>
            </a:r>
            <a:endParaRPr sz="2000" noProof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927" name="Google Shape;927;p26"/>
          <p:cNvSpPr txBox="1"/>
          <p:nvPr/>
        </p:nvSpPr>
        <p:spPr>
          <a:xfrm flipH="1">
            <a:off x="6183116" y="5035881"/>
            <a:ext cx="5424104" cy="11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67" tIns="121900" rIns="182867" bIns="121900" anchor="ctr" anchorCtr="0">
            <a:noAutofit/>
          </a:bodyPr>
          <a:lstStyle/>
          <a:p>
            <a:r>
              <a:rPr lang="en" sz="2000" b="1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İletişim; </a:t>
            </a:r>
            <a:r>
              <a:rPr lang="en" sz="20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iletilen mesajın kodlanmasını, iletilmesini ve çözümlenmesini içeren aktif bir süreçtir. </a:t>
            </a:r>
            <a:endParaRPr sz="2000" noProof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928" name="Google Shape;928;p26"/>
          <p:cNvSpPr txBox="1"/>
          <p:nvPr/>
        </p:nvSpPr>
        <p:spPr>
          <a:xfrm flipH="1">
            <a:off x="6183083" y="3486516"/>
            <a:ext cx="5424137" cy="11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67" tIns="121900" rIns="182867" bIns="121900" anchor="ctr" anchorCtr="0">
            <a:noAutofit/>
          </a:bodyPr>
          <a:lstStyle/>
          <a:p>
            <a:r>
              <a:rPr lang="en" sz="20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Konuşma, yazı, resim, mors, işaret, vücut hareketleri, müzik, duman vb.</a:t>
            </a:r>
            <a:endParaRPr sz="2000" noProof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cxnSp>
        <p:nvCxnSpPr>
          <p:cNvPr id="929" name="Google Shape;929;p26"/>
          <p:cNvCxnSpPr>
            <a:stCxn id="892" idx="7"/>
            <a:endCxn id="896" idx="1"/>
          </p:cNvCxnSpPr>
          <p:nvPr/>
        </p:nvCxnSpPr>
        <p:spPr>
          <a:xfrm rot="-5400000" flipH="1">
            <a:off x="4146813" y="1790239"/>
            <a:ext cx="109600" cy="2420400"/>
          </a:xfrm>
          <a:prstGeom prst="curvedConnector5">
            <a:avLst>
              <a:gd name="adj1" fmla="val -396963"/>
              <a:gd name="adj2" fmla="val 39086"/>
              <a:gd name="adj3" fmla="val 389575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30" name="Google Shape;930;p26"/>
          <p:cNvCxnSpPr>
            <a:stCxn id="892" idx="7"/>
            <a:endCxn id="899" idx="1"/>
          </p:cNvCxnSpPr>
          <p:nvPr/>
        </p:nvCxnSpPr>
        <p:spPr>
          <a:xfrm rot="-5400000" flipH="1">
            <a:off x="3373013" y="2564039"/>
            <a:ext cx="1657200" cy="2420400"/>
          </a:xfrm>
          <a:prstGeom prst="curvedConnector5">
            <a:avLst>
              <a:gd name="adj1" fmla="val -21714"/>
              <a:gd name="adj2" fmla="val 39085"/>
              <a:gd name="adj3" fmla="val 113891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31" name="Google Shape;931;p26"/>
          <p:cNvCxnSpPr>
            <a:stCxn id="892" idx="7"/>
            <a:endCxn id="902" idx="1"/>
          </p:cNvCxnSpPr>
          <p:nvPr/>
        </p:nvCxnSpPr>
        <p:spPr>
          <a:xfrm rot="-5400000" flipH="1">
            <a:off x="2594013" y="3343039"/>
            <a:ext cx="3205200" cy="2410400"/>
          </a:xfrm>
          <a:prstGeom prst="curvedConnector5">
            <a:avLst>
              <a:gd name="adj1" fmla="val -7988"/>
              <a:gd name="adj2" fmla="val 31206"/>
              <a:gd name="adj3" fmla="val 102175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35" name="Google Shape;935;p26"/>
          <p:cNvSpPr/>
          <p:nvPr/>
        </p:nvSpPr>
        <p:spPr>
          <a:xfrm>
            <a:off x="5166766" y="5419000"/>
            <a:ext cx="489909" cy="460057"/>
          </a:xfrm>
          <a:custGeom>
            <a:avLst/>
            <a:gdLst/>
            <a:ahLst/>
            <a:cxnLst/>
            <a:rect l="l" t="t" r="r" b="b"/>
            <a:pathLst>
              <a:path w="208768" h="196047" extrusionOk="0">
                <a:moveTo>
                  <a:pt x="175756" y="79854"/>
                </a:moveTo>
                <a:cubicBezTo>
                  <a:pt x="180257" y="79854"/>
                  <a:pt x="183911" y="83508"/>
                  <a:pt x="183911" y="88009"/>
                </a:cubicBezTo>
                <a:cubicBezTo>
                  <a:pt x="183911" y="92511"/>
                  <a:pt x="180257" y="96164"/>
                  <a:pt x="175756" y="96164"/>
                </a:cubicBezTo>
                <a:cubicBezTo>
                  <a:pt x="171222" y="96164"/>
                  <a:pt x="167601" y="92511"/>
                  <a:pt x="167601" y="88009"/>
                </a:cubicBezTo>
                <a:cubicBezTo>
                  <a:pt x="167601" y="83508"/>
                  <a:pt x="171222" y="79854"/>
                  <a:pt x="175756" y="79854"/>
                </a:cubicBezTo>
                <a:close/>
                <a:moveTo>
                  <a:pt x="175756" y="108397"/>
                </a:moveTo>
                <a:cubicBezTo>
                  <a:pt x="180257" y="108397"/>
                  <a:pt x="183911" y="112050"/>
                  <a:pt x="183911" y="116552"/>
                </a:cubicBezTo>
                <a:cubicBezTo>
                  <a:pt x="183911" y="121053"/>
                  <a:pt x="180257" y="124707"/>
                  <a:pt x="175756" y="124707"/>
                </a:cubicBezTo>
                <a:cubicBezTo>
                  <a:pt x="171222" y="124707"/>
                  <a:pt x="167601" y="121053"/>
                  <a:pt x="167601" y="116552"/>
                </a:cubicBezTo>
                <a:cubicBezTo>
                  <a:pt x="167601" y="112050"/>
                  <a:pt x="171222" y="108397"/>
                  <a:pt x="175756" y="108397"/>
                </a:cubicBezTo>
                <a:close/>
                <a:moveTo>
                  <a:pt x="175756" y="136939"/>
                </a:moveTo>
                <a:cubicBezTo>
                  <a:pt x="180257" y="136939"/>
                  <a:pt x="183911" y="140592"/>
                  <a:pt x="183911" y="145094"/>
                </a:cubicBezTo>
                <a:cubicBezTo>
                  <a:pt x="183911" y="149596"/>
                  <a:pt x="180257" y="153249"/>
                  <a:pt x="175756" y="153249"/>
                </a:cubicBezTo>
                <a:cubicBezTo>
                  <a:pt x="171222" y="153249"/>
                  <a:pt x="167601" y="149596"/>
                  <a:pt x="167601" y="145094"/>
                </a:cubicBezTo>
                <a:cubicBezTo>
                  <a:pt x="167601" y="140592"/>
                  <a:pt x="171222" y="136939"/>
                  <a:pt x="175756" y="136939"/>
                </a:cubicBezTo>
                <a:close/>
                <a:moveTo>
                  <a:pt x="83588" y="62647"/>
                </a:moveTo>
                <a:cubicBezTo>
                  <a:pt x="101285" y="62647"/>
                  <a:pt x="118981" y="63903"/>
                  <a:pt x="136677" y="66415"/>
                </a:cubicBezTo>
                <a:cubicBezTo>
                  <a:pt x="141994" y="99850"/>
                  <a:pt x="141994" y="133253"/>
                  <a:pt x="136677" y="166688"/>
                </a:cubicBezTo>
                <a:cubicBezTo>
                  <a:pt x="118981" y="169184"/>
                  <a:pt x="101285" y="170432"/>
                  <a:pt x="83588" y="170432"/>
                </a:cubicBezTo>
                <a:cubicBezTo>
                  <a:pt x="65892" y="170432"/>
                  <a:pt x="48196" y="169184"/>
                  <a:pt x="30500" y="166688"/>
                </a:cubicBezTo>
                <a:cubicBezTo>
                  <a:pt x="25183" y="133253"/>
                  <a:pt x="25183" y="99850"/>
                  <a:pt x="30500" y="66415"/>
                </a:cubicBezTo>
                <a:cubicBezTo>
                  <a:pt x="48196" y="63903"/>
                  <a:pt x="65892" y="62647"/>
                  <a:pt x="83588" y="62647"/>
                </a:cubicBezTo>
                <a:close/>
                <a:moveTo>
                  <a:pt x="57639" y="1"/>
                </a:moveTo>
                <a:lnTo>
                  <a:pt x="48995" y="8645"/>
                </a:lnTo>
                <a:lnTo>
                  <a:pt x="77374" y="37024"/>
                </a:lnTo>
                <a:lnTo>
                  <a:pt x="0" y="37024"/>
                </a:lnTo>
                <a:lnTo>
                  <a:pt x="0" y="196046"/>
                </a:lnTo>
                <a:lnTo>
                  <a:pt x="208767" y="196046"/>
                </a:lnTo>
                <a:lnTo>
                  <a:pt x="208767" y="37024"/>
                </a:lnTo>
                <a:lnTo>
                  <a:pt x="131393" y="37024"/>
                </a:lnTo>
                <a:lnTo>
                  <a:pt x="159772" y="8645"/>
                </a:lnTo>
                <a:lnTo>
                  <a:pt x="151128" y="1"/>
                </a:lnTo>
                <a:lnTo>
                  <a:pt x="114072" y="37024"/>
                </a:lnTo>
                <a:lnTo>
                  <a:pt x="94695" y="37024"/>
                </a:lnTo>
                <a:lnTo>
                  <a:pt x="57639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3200" noProof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936" name="Google Shape;936;p26"/>
          <p:cNvGrpSpPr/>
          <p:nvPr/>
        </p:nvGrpSpPr>
        <p:grpSpPr>
          <a:xfrm>
            <a:off x="5226217" y="2204196"/>
            <a:ext cx="351321" cy="513747"/>
            <a:chOff x="2576950" y="1879700"/>
            <a:chExt cx="2446525" cy="3577625"/>
          </a:xfrm>
        </p:grpSpPr>
        <p:sp>
          <p:nvSpPr>
            <p:cNvPr id="937" name="Google Shape;937;p26"/>
            <p:cNvSpPr/>
            <p:nvPr/>
          </p:nvSpPr>
          <p:spPr>
            <a:xfrm>
              <a:off x="2576950" y="3357375"/>
              <a:ext cx="2446525" cy="2099950"/>
            </a:xfrm>
            <a:custGeom>
              <a:avLst/>
              <a:gdLst/>
              <a:ahLst/>
              <a:cxnLst/>
              <a:rect l="l" t="t" r="r" b="b"/>
              <a:pathLst>
                <a:path w="97861" h="83998" extrusionOk="0">
                  <a:moveTo>
                    <a:pt x="1" y="1"/>
                  </a:moveTo>
                  <a:lnTo>
                    <a:pt x="1" y="8156"/>
                  </a:lnTo>
                  <a:cubicBezTo>
                    <a:pt x="1" y="31773"/>
                    <a:pt x="19214" y="50986"/>
                    <a:pt x="42831" y="50986"/>
                  </a:cubicBezTo>
                  <a:lnTo>
                    <a:pt x="42831" y="71765"/>
                  </a:lnTo>
                  <a:lnTo>
                    <a:pt x="16311" y="71765"/>
                  </a:lnTo>
                  <a:lnTo>
                    <a:pt x="16311" y="83997"/>
                  </a:lnTo>
                  <a:lnTo>
                    <a:pt x="81550" y="83997"/>
                  </a:lnTo>
                  <a:lnTo>
                    <a:pt x="81550" y="71765"/>
                  </a:lnTo>
                  <a:lnTo>
                    <a:pt x="55063" y="71765"/>
                  </a:lnTo>
                  <a:lnTo>
                    <a:pt x="55063" y="50986"/>
                  </a:lnTo>
                  <a:cubicBezTo>
                    <a:pt x="78647" y="50986"/>
                    <a:pt x="97860" y="31773"/>
                    <a:pt x="97860" y="8156"/>
                  </a:cubicBezTo>
                  <a:lnTo>
                    <a:pt x="97860" y="1"/>
                  </a:lnTo>
                  <a:lnTo>
                    <a:pt x="85628" y="1"/>
                  </a:lnTo>
                  <a:lnTo>
                    <a:pt x="85628" y="8156"/>
                  </a:lnTo>
                  <a:cubicBezTo>
                    <a:pt x="85628" y="25020"/>
                    <a:pt x="71895" y="38753"/>
                    <a:pt x="55063" y="38753"/>
                  </a:cubicBezTo>
                  <a:lnTo>
                    <a:pt x="42831" y="38753"/>
                  </a:lnTo>
                  <a:cubicBezTo>
                    <a:pt x="25966" y="38753"/>
                    <a:pt x="12233" y="25020"/>
                    <a:pt x="12233" y="8156"/>
                  </a:cubicBezTo>
                  <a:lnTo>
                    <a:pt x="1223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38" name="Google Shape;938;p26"/>
            <p:cNvSpPr/>
            <p:nvPr/>
          </p:nvSpPr>
          <p:spPr>
            <a:xfrm>
              <a:off x="3188575" y="1879700"/>
              <a:ext cx="1223275" cy="2140700"/>
            </a:xfrm>
            <a:custGeom>
              <a:avLst/>
              <a:gdLst/>
              <a:ahLst/>
              <a:cxnLst/>
              <a:rect l="l" t="t" r="r" b="b"/>
              <a:pathLst>
                <a:path w="48931" h="85628" extrusionOk="0">
                  <a:moveTo>
                    <a:pt x="36698" y="36698"/>
                  </a:moveTo>
                  <a:lnTo>
                    <a:pt x="36698" y="48931"/>
                  </a:lnTo>
                  <a:lnTo>
                    <a:pt x="12233" y="48931"/>
                  </a:lnTo>
                  <a:lnTo>
                    <a:pt x="12233" y="36698"/>
                  </a:lnTo>
                  <a:close/>
                  <a:moveTo>
                    <a:pt x="18366" y="1"/>
                  </a:moveTo>
                  <a:cubicBezTo>
                    <a:pt x="8221" y="1"/>
                    <a:pt x="1" y="8221"/>
                    <a:pt x="1" y="18333"/>
                  </a:cubicBezTo>
                  <a:lnTo>
                    <a:pt x="1" y="67263"/>
                  </a:lnTo>
                  <a:cubicBezTo>
                    <a:pt x="1" y="77375"/>
                    <a:pt x="8221" y="85628"/>
                    <a:pt x="18366" y="85628"/>
                  </a:cubicBezTo>
                  <a:lnTo>
                    <a:pt x="30598" y="85628"/>
                  </a:lnTo>
                  <a:cubicBezTo>
                    <a:pt x="40710" y="85628"/>
                    <a:pt x="48930" y="77375"/>
                    <a:pt x="48930" y="67263"/>
                  </a:cubicBezTo>
                  <a:lnTo>
                    <a:pt x="48930" y="18333"/>
                  </a:lnTo>
                  <a:cubicBezTo>
                    <a:pt x="48930" y="8221"/>
                    <a:pt x="40710" y="1"/>
                    <a:pt x="305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32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939" name="Google Shape;939;p26"/>
          <p:cNvSpPr/>
          <p:nvPr/>
        </p:nvSpPr>
        <p:spPr>
          <a:xfrm>
            <a:off x="5196167" y="3817434"/>
            <a:ext cx="431095" cy="429980"/>
          </a:xfrm>
          <a:custGeom>
            <a:avLst/>
            <a:gdLst/>
            <a:ahLst/>
            <a:cxnLst/>
            <a:rect l="l" t="t" r="r" b="b"/>
            <a:pathLst>
              <a:path w="12445" h="12414" extrusionOk="0">
                <a:moveTo>
                  <a:pt x="7026" y="1670"/>
                </a:moveTo>
                <a:cubicBezTo>
                  <a:pt x="7278" y="1670"/>
                  <a:pt x="7467" y="1859"/>
                  <a:pt x="7467" y="2111"/>
                </a:cubicBezTo>
                <a:cubicBezTo>
                  <a:pt x="7467" y="2332"/>
                  <a:pt x="7278" y="2490"/>
                  <a:pt x="7026" y="2490"/>
                </a:cubicBezTo>
                <a:lnTo>
                  <a:pt x="2080" y="2490"/>
                </a:lnTo>
                <a:cubicBezTo>
                  <a:pt x="1828" y="2490"/>
                  <a:pt x="1639" y="2300"/>
                  <a:pt x="1639" y="2111"/>
                </a:cubicBezTo>
                <a:cubicBezTo>
                  <a:pt x="1639" y="1828"/>
                  <a:pt x="1828" y="1670"/>
                  <a:pt x="2080" y="1670"/>
                </a:cubicBezTo>
                <a:close/>
                <a:moveTo>
                  <a:pt x="7026" y="4159"/>
                </a:moveTo>
                <a:cubicBezTo>
                  <a:pt x="7278" y="4159"/>
                  <a:pt x="7467" y="4348"/>
                  <a:pt x="7467" y="4537"/>
                </a:cubicBezTo>
                <a:cubicBezTo>
                  <a:pt x="7467" y="4789"/>
                  <a:pt x="7278" y="4978"/>
                  <a:pt x="7026" y="4978"/>
                </a:cubicBezTo>
                <a:lnTo>
                  <a:pt x="2080" y="4978"/>
                </a:lnTo>
                <a:cubicBezTo>
                  <a:pt x="1828" y="4978"/>
                  <a:pt x="1639" y="4789"/>
                  <a:pt x="1639" y="4537"/>
                </a:cubicBezTo>
                <a:cubicBezTo>
                  <a:pt x="1639" y="4317"/>
                  <a:pt x="1828" y="4159"/>
                  <a:pt x="2080" y="4159"/>
                </a:cubicBezTo>
                <a:close/>
                <a:moveTo>
                  <a:pt x="7026" y="6648"/>
                </a:moveTo>
                <a:cubicBezTo>
                  <a:pt x="7278" y="6648"/>
                  <a:pt x="7467" y="6837"/>
                  <a:pt x="7467" y="7058"/>
                </a:cubicBezTo>
                <a:cubicBezTo>
                  <a:pt x="7467" y="7310"/>
                  <a:pt x="7278" y="7467"/>
                  <a:pt x="7026" y="7467"/>
                </a:cubicBezTo>
                <a:lnTo>
                  <a:pt x="2080" y="7467"/>
                </a:lnTo>
                <a:cubicBezTo>
                  <a:pt x="1828" y="7467"/>
                  <a:pt x="1639" y="7278"/>
                  <a:pt x="1639" y="7058"/>
                </a:cubicBezTo>
                <a:cubicBezTo>
                  <a:pt x="1639" y="6806"/>
                  <a:pt x="1828" y="6648"/>
                  <a:pt x="2080" y="6648"/>
                </a:cubicBezTo>
                <a:close/>
                <a:moveTo>
                  <a:pt x="7026" y="9106"/>
                </a:moveTo>
                <a:cubicBezTo>
                  <a:pt x="7278" y="9106"/>
                  <a:pt x="7467" y="9295"/>
                  <a:pt x="7467" y="9515"/>
                </a:cubicBezTo>
                <a:cubicBezTo>
                  <a:pt x="7467" y="9736"/>
                  <a:pt x="7278" y="9893"/>
                  <a:pt x="7026" y="9893"/>
                </a:cubicBezTo>
                <a:lnTo>
                  <a:pt x="2080" y="9893"/>
                </a:lnTo>
                <a:cubicBezTo>
                  <a:pt x="1828" y="9893"/>
                  <a:pt x="1639" y="9704"/>
                  <a:pt x="1639" y="9515"/>
                </a:cubicBezTo>
                <a:cubicBezTo>
                  <a:pt x="1639" y="9263"/>
                  <a:pt x="1828" y="9106"/>
                  <a:pt x="2080" y="9106"/>
                </a:cubicBezTo>
                <a:close/>
                <a:moveTo>
                  <a:pt x="11500" y="10775"/>
                </a:moveTo>
                <a:cubicBezTo>
                  <a:pt x="11342" y="11248"/>
                  <a:pt x="10870" y="11594"/>
                  <a:pt x="10303" y="11594"/>
                </a:cubicBezTo>
                <a:cubicBezTo>
                  <a:pt x="9767" y="11594"/>
                  <a:pt x="9326" y="11248"/>
                  <a:pt x="9137" y="10775"/>
                </a:cubicBezTo>
                <a:close/>
                <a:moveTo>
                  <a:pt x="1261" y="1"/>
                </a:moveTo>
                <a:cubicBezTo>
                  <a:pt x="568" y="1"/>
                  <a:pt x="32" y="568"/>
                  <a:pt x="32" y="1229"/>
                </a:cubicBezTo>
                <a:lnTo>
                  <a:pt x="32" y="10334"/>
                </a:lnTo>
                <a:cubicBezTo>
                  <a:pt x="0" y="11468"/>
                  <a:pt x="946" y="12414"/>
                  <a:pt x="2080" y="12414"/>
                </a:cubicBezTo>
                <a:lnTo>
                  <a:pt x="10334" y="12414"/>
                </a:lnTo>
                <a:cubicBezTo>
                  <a:pt x="11500" y="12414"/>
                  <a:pt x="12445" y="11468"/>
                  <a:pt x="12445" y="10334"/>
                </a:cubicBezTo>
                <a:cubicBezTo>
                  <a:pt x="12445" y="10082"/>
                  <a:pt x="12224" y="9893"/>
                  <a:pt x="12004" y="9893"/>
                </a:cubicBezTo>
                <a:lnTo>
                  <a:pt x="9074" y="9893"/>
                </a:lnTo>
                <a:lnTo>
                  <a:pt x="9074" y="1229"/>
                </a:lnTo>
                <a:cubicBezTo>
                  <a:pt x="9074" y="568"/>
                  <a:pt x="8538" y="1"/>
                  <a:pt x="787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3200" noProof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60AB01-48BA-DC48-A539-2506F6253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İletişim Farklılığı/Lehçe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332376C-1292-D045-B823-7CCBB160C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Aynı ülkede yaşayan insanların kullanmayı kabul ettiği semboller sisteminin bölgesel, sosyal ya da kültürel/etnik faktörlerin etkisiyle belirli gruplar tarafından farklı kullanılmasıdır. 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Örneğin Türkçe’nin Anadolu, Kırgız, Azeri, Türkmen lehçeleri gibi. </a:t>
            </a:r>
          </a:p>
        </p:txBody>
      </p:sp>
    </p:spTree>
    <p:extLst>
      <p:ext uri="{BB962C8B-B14F-4D97-AF65-F5344CB8AC3E}">
        <p14:creationId xmlns:p14="http://schemas.microsoft.com/office/powerpoint/2010/main" val="34873024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C75CA0-C9DE-4447-AA8D-29DD78116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1" y="702156"/>
            <a:ext cx="11163133" cy="1013800"/>
          </a:xfrm>
        </p:spPr>
        <p:txBody>
          <a:bodyPr>
            <a:no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Alternatif Ve Destekleyici İletişim Sistemleri </a:t>
            </a:r>
            <a:r>
              <a:rPr lang="tr-TR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(ADİS)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11409B2-D5B6-294B-A2E4-A5724F5DB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Düşünceleri, ihtiyaçları, istekleri, ve duyguları ifade etmek için sözel dil dışında kullanılan bütün iletişim biçimlerini kapsamaktadır. </a:t>
            </a:r>
          </a:p>
          <a:p>
            <a:pPr>
              <a:lnSpc>
                <a:spcPct val="150000"/>
              </a:lnSpc>
            </a:pP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Resim, yazı tahtaları, sembol panoları, günlükler, takvimler, alfabe tahtaları, tabletler, bilgisayarlar,  gibi elektronik cihazlardan oluşan iletişim sistemleri insanların kendilerini ifade etmelerini desteklemek amacıyla kullanılırlar. </a:t>
            </a:r>
          </a:p>
        </p:txBody>
      </p:sp>
    </p:spTree>
    <p:extLst>
      <p:ext uri="{BB962C8B-B14F-4D97-AF65-F5344CB8AC3E}">
        <p14:creationId xmlns:p14="http://schemas.microsoft.com/office/powerpoint/2010/main" val="57542844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E063EBB-68F6-BC4C-8B46-53193D3EB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ADİS</a:t>
            </a:r>
            <a:endParaRPr lang="tr-TR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33" name="Google Shape;718;p22">
            <a:extLst>
              <a:ext uri="{FF2B5EF4-FFF2-40B4-BE49-F238E27FC236}">
                <a16:creationId xmlns:a16="http://schemas.microsoft.com/office/drawing/2014/main" id="{BF90E49B-E68F-2443-9372-EADA812BB004}"/>
              </a:ext>
            </a:extLst>
          </p:cNvPr>
          <p:cNvGrpSpPr/>
          <p:nvPr/>
        </p:nvGrpSpPr>
        <p:grpSpPr>
          <a:xfrm>
            <a:off x="581192" y="2128839"/>
            <a:ext cx="11320001" cy="4391562"/>
            <a:chOff x="457200" y="1120575"/>
            <a:chExt cx="8267646" cy="3613887"/>
          </a:xfrm>
        </p:grpSpPr>
        <p:cxnSp>
          <p:nvCxnSpPr>
            <p:cNvPr id="34" name="Google Shape;719;p22">
              <a:extLst>
                <a:ext uri="{FF2B5EF4-FFF2-40B4-BE49-F238E27FC236}">
                  <a16:creationId xmlns:a16="http://schemas.microsoft.com/office/drawing/2014/main" id="{CB8FB06E-125C-9B4A-BFEC-0F63BB3988B8}"/>
                </a:ext>
              </a:extLst>
            </p:cNvPr>
            <p:cNvCxnSpPr>
              <a:stCxn id="59" idx="3"/>
            </p:cNvCxnSpPr>
            <p:nvPr/>
          </p:nvCxnSpPr>
          <p:spPr>
            <a:xfrm>
              <a:off x="4196400" y="1362225"/>
              <a:ext cx="257700" cy="3367500"/>
            </a:xfrm>
            <a:prstGeom prst="bentConnector2">
              <a:avLst/>
            </a:prstGeom>
            <a:noFill/>
            <a:ln w="38100" cap="flat" cmpd="sng">
              <a:solidFill>
                <a:srgbClr val="6C6CFF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sp>
          <p:nvSpPr>
            <p:cNvPr id="35" name="Google Shape;721;p22">
              <a:extLst>
                <a:ext uri="{FF2B5EF4-FFF2-40B4-BE49-F238E27FC236}">
                  <a16:creationId xmlns:a16="http://schemas.microsoft.com/office/drawing/2014/main" id="{5AB0C174-D6AA-F34B-9368-AC91F79E8F9F}"/>
                </a:ext>
              </a:extLst>
            </p:cNvPr>
            <p:cNvSpPr/>
            <p:nvPr/>
          </p:nvSpPr>
          <p:spPr>
            <a:xfrm>
              <a:off x="764575" y="1716475"/>
              <a:ext cx="3431700" cy="930900"/>
            </a:xfrm>
            <a:prstGeom prst="roundRect">
              <a:avLst>
                <a:gd name="adj" fmla="val 22134"/>
              </a:avLst>
            </a:pr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36" name="Google Shape;722;p22">
              <a:extLst>
                <a:ext uri="{FF2B5EF4-FFF2-40B4-BE49-F238E27FC236}">
                  <a16:creationId xmlns:a16="http://schemas.microsoft.com/office/drawing/2014/main" id="{8954ACB1-D0D9-7D44-9AC6-914E4029B335}"/>
                </a:ext>
              </a:extLst>
            </p:cNvPr>
            <p:cNvSpPr/>
            <p:nvPr/>
          </p:nvSpPr>
          <p:spPr>
            <a:xfrm>
              <a:off x="4947598" y="1890014"/>
              <a:ext cx="3431700" cy="1184063"/>
            </a:xfrm>
            <a:prstGeom prst="roundRect">
              <a:avLst>
                <a:gd name="adj" fmla="val 22134"/>
              </a:avLst>
            </a:pr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37" name="Google Shape;723;p22">
              <a:extLst>
                <a:ext uri="{FF2B5EF4-FFF2-40B4-BE49-F238E27FC236}">
                  <a16:creationId xmlns:a16="http://schemas.microsoft.com/office/drawing/2014/main" id="{37249D81-4F02-6B47-9892-9797D97DC4F5}"/>
                </a:ext>
              </a:extLst>
            </p:cNvPr>
            <p:cNvSpPr/>
            <p:nvPr/>
          </p:nvSpPr>
          <p:spPr>
            <a:xfrm>
              <a:off x="764575" y="2760018"/>
              <a:ext cx="3431700" cy="930900"/>
            </a:xfrm>
            <a:prstGeom prst="roundRect">
              <a:avLst>
                <a:gd name="adj" fmla="val 22134"/>
              </a:avLst>
            </a:pr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38" name="Google Shape;724;p22">
              <a:extLst>
                <a:ext uri="{FF2B5EF4-FFF2-40B4-BE49-F238E27FC236}">
                  <a16:creationId xmlns:a16="http://schemas.microsoft.com/office/drawing/2014/main" id="{3D80775B-25C2-0944-9BC7-3DD72076DB1B}"/>
                </a:ext>
              </a:extLst>
            </p:cNvPr>
            <p:cNvSpPr/>
            <p:nvPr/>
          </p:nvSpPr>
          <p:spPr>
            <a:xfrm>
              <a:off x="4947600" y="3358907"/>
              <a:ext cx="3431700" cy="1023955"/>
            </a:xfrm>
            <a:prstGeom prst="roundRect">
              <a:avLst>
                <a:gd name="adj" fmla="val 22134"/>
              </a:avLst>
            </a:pr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39" name="Google Shape;725;p22">
              <a:extLst>
                <a:ext uri="{FF2B5EF4-FFF2-40B4-BE49-F238E27FC236}">
                  <a16:creationId xmlns:a16="http://schemas.microsoft.com/office/drawing/2014/main" id="{8F9304C0-A246-BB41-B23C-1B880B615279}"/>
                </a:ext>
              </a:extLst>
            </p:cNvPr>
            <p:cNvSpPr/>
            <p:nvPr/>
          </p:nvSpPr>
          <p:spPr>
            <a:xfrm>
              <a:off x="764575" y="3803562"/>
              <a:ext cx="3431700" cy="930900"/>
            </a:xfrm>
            <a:prstGeom prst="roundRect">
              <a:avLst>
                <a:gd name="adj" fmla="val 22134"/>
              </a:avLst>
            </a:pr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42" name="Google Shape;728;p22">
              <a:extLst>
                <a:ext uri="{FF2B5EF4-FFF2-40B4-BE49-F238E27FC236}">
                  <a16:creationId xmlns:a16="http://schemas.microsoft.com/office/drawing/2014/main" id="{96596A84-93DE-4046-A0B8-9D8A52D407C8}"/>
                </a:ext>
              </a:extLst>
            </p:cNvPr>
            <p:cNvSpPr txBox="1"/>
            <p:nvPr/>
          </p:nvSpPr>
          <p:spPr>
            <a:xfrm>
              <a:off x="1335900" y="1890838"/>
              <a:ext cx="2702100" cy="411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Dışarıdan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yardım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almaya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gerek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olmaksızın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kullanılır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. </a:t>
              </a:r>
              <a:endParaRPr kumimoji="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Medium"/>
              </a:endParaRPr>
            </a:p>
          </p:txBody>
        </p:sp>
        <p:sp>
          <p:nvSpPr>
            <p:cNvPr id="44" name="Google Shape;730;p22">
              <a:extLst>
                <a:ext uri="{FF2B5EF4-FFF2-40B4-BE49-F238E27FC236}">
                  <a16:creationId xmlns:a16="http://schemas.microsoft.com/office/drawing/2014/main" id="{B85CF68A-CACF-BE48-8582-B6EABD267C05}"/>
                </a:ext>
              </a:extLst>
            </p:cNvPr>
            <p:cNvSpPr txBox="1"/>
            <p:nvPr/>
          </p:nvSpPr>
          <p:spPr>
            <a:xfrm>
              <a:off x="1254264" y="2821738"/>
              <a:ext cx="2702100" cy="411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Aileleri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,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çocukları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ya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 da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öğretmenleri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eğitmeye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gerek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 yok</a:t>
              </a:r>
              <a:endParaRPr kumimoji="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"/>
              </a:endParaRPr>
            </a:p>
          </p:txBody>
        </p:sp>
        <p:sp>
          <p:nvSpPr>
            <p:cNvPr id="46" name="Google Shape;732;p22">
              <a:extLst>
                <a:ext uri="{FF2B5EF4-FFF2-40B4-BE49-F238E27FC236}">
                  <a16:creationId xmlns:a16="http://schemas.microsoft.com/office/drawing/2014/main" id="{E50C6139-D7CC-D443-B7F0-EA9021BCB216}"/>
                </a:ext>
              </a:extLst>
            </p:cNvPr>
            <p:cNvSpPr txBox="1"/>
            <p:nvPr/>
          </p:nvSpPr>
          <p:spPr>
            <a:xfrm>
              <a:off x="1236091" y="3947562"/>
              <a:ext cx="2702100" cy="435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lang="en" kern="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Jest, </a:t>
              </a:r>
              <a:r>
                <a:rPr lang="en" kern="0" dirty="0" err="1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mimi</a:t>
              </a:r>
              <a:r>
                <a:rPr lang="tr-TR" kern="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k</a:t>
              </a:r>
              <a:r>
                <a:rPr lang="en" kern="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 </a:t>
              </a:r>
              <a:r>
                <a:rPr lang="en" kern="0" dirty="0" err="1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kullanımı</a:t>
              </a:r>
              <a:r>
                <a:rPr lang="en" kern="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, </a:t>
              </a:r>
              <a:r>
                <a:rPr lang="en" kern="0" dirty="0" err="1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göz</a:t>
              </a:r>
              <a:r>
                <a:rPr lang="en" kern="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 </a:t>
              </a:r>
              <a:r>
                <a:rPr lang="en" kern="0" dirty="0" err="1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kontağı</a:t>
              </a:r>
              <a:r>
                <a:rPr lang="en" kern="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, el </a:t>
              </a:r>
              <a:r>
                <a:rPr lang="en" kern="0" dirty="0" err="1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ile</a:t>
              </a:r>
              <a:r>
                <a:rPr lang="en" kern="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 </a:t>
              </a:r>
              <a:r>
                <a:rPr lang="en" kern="0" dirty="0" err="1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işaret</a:t>
              </a:r>
              <a:r>
                <a:rPr lang="en" kern="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 </a:t>
              </a:r>
              <a:r>
                <a:rPr lang="en" kern="0" dirty="0" err="1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etme</a:t>
              </a:r>
              <a:r>
                <a:rPr lang="en" kern="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 vb. </a:t>
              </a:r>
              <a:endParaRPr kumimoji="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Medium"/>
              </a:endParaRPr>
            </a:p>
          </p:txBody>
        </p:sp>
        <p:sp>
          <p:nvSpPr>
            <p:cNvPr id="47" name="Google Shape;733;p22">
              <a:extLst>
                <a:ext uri="{FF2B5EF4-FFF2-40B4-BE49-F238E27FC236}">
                  <a16:creationId xmlns:a16="http://schemas.microsoft.com/office/drawing/2014/main" id="{DC0A29E2-CDF3-EA49-B247-2AF4239798E5}"/>
                </a:ext>
              </a:extLst>
            </p:cNvPr>
            <p:cNvSpPr/>
            <p:nvPr/>
          </p:nvSpPr>
          <p:spPr>
            <a:xfrm>
              <a:off x="457200" y="1860475"/>
              <a:ext cx="642900" cy="642900"/>
            </a:xfrm>
            <a:prstGeom prst="ellipse">
              <a:avLst/>
            </a:prstGeom>
            <a:solidFill>
              <a:srgbClr val="69E781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  <p:sp>
          <p:nvSpPr>
            <p:cNvPr id="48" name="Google Shape;734;p22">
              <a:extLst>
                <a:ext uri="{FF2B5EF4-FFF2-40B4-BE49-F238E27FC236}">
                  <a16:creationId xmlns:a16="http://schemas.microsoft.com/office/drawing/2014/main" id="{5E932414-AC92-9741-8008-69CC558D74FD}"/>
                </a:ext>
              </a:extLst>
            </p:cNvPr>
            <p:cNvSpPr/>
            <p:nvPr/>
          </p:nvSpPr>
          <p:spPr>
            <a:xfrm>
              <a:off x="457200" y="2904018"/>
              <a:ext cx="642900" cy="642900"/>
            </a:xfrm>
            <a:prstGeom prst="ellipse">
              <a:avLst/>
            </a:prstGeom>
            <a:solidFill>
              <a:srgbClr val="AA6CFF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  <p:sp>
          <p:nvSpPr>
            <p:cNvPr id="49" name="Google Shape;735;p22">
              <a:extLst>
                <a:ext uri="{FF2B5EF4-FFF2-40B4-BE49-F238E27FC236}">
                  <a16:creationId xmlns:a16="http://schemas.microsoft.com/office/drawing/2014/main" id="{DD1F5C99-DC54-3440-9654-171F9E3BC473}"/>
                </a:ext>
              </a:extLst>
            </p:cNvPr>
            <p:cNvSpPr/>
            <p:nvPr/>
          </p:nvSpPr>
          <p:spPr>
            <a:xfrm>
              <a:off x="457200" y="3947562"/>
              <a:ext cx="642900" cy="642900"/>
            </a:xfrm>
            <a:prstGeom prst="ellipse">
              <a:avLst/>
            </a:prstGeom>
            <a:solidFill>
              <a:srgbClr val="69BEE7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  <p:sp>
          <p:nvSpPr>
            <p:cNvPr id="50" name="Google Shape;736;p22">
              <a:extLst>
                <a:ext uri="{FF2B5EF4-FFF2-40B4-BE49-F238E27FC236}">
                  <a16:creationId xmlns:a16="http://schemas.microsoft.com/office/drawing/2014/main" id="{51132300-7927-514F-BBBB-CC3C582481BA}"/>
                </a:ext>
              </a:extLst>
            </p:cNvPr>
            <p:cNvSpPr/>
            <p:nvPr/>
          </p:nvSpPr>
          <p:spPr>
            <a:xfrm>
              <a:off x="8057850" y="2095223"/>
              <a:ext cx="642900" cy="642900"/>
            </a:xfrm>
            <a:prstGeom prst="ellipse">
              <a:avLst/>
            </a:prstGeom>
            <a:solidFill>
              <a:srgbClr val="FFCD55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  <p:sp>
          <p:nvSpPr>
            <p:cNvPr id="51" name="Google Shape;737;p22">
              <a:extLst>
                <a:ext uri="{FF2B5EF4-FFF2-40B4-BE49-F238E27FC236}">
                  <a16:creationId xmlns:a16="http://schemas.microsoft.com/office/drawing/2014/main" id="{678D7F11-6B61-9947-8D70-489F1240449C}"/>
                </a:ext>
              </a:extLst>
            </p:cNvPr>
            <p:cNvSpPr/>
            <p:nvPr/>
          </p:nvSpPr>
          <p:spPr>
            <a:xfrm>
              <a:off x="8081946" y="3549434"/>
              <a:ext cx="642900" cy="642900"/>
            </a:xfrm>
            <a:prstGeom prst="ellipse">
              <a:avLst/>
            </a:prstGeom>
            <a:solidFill>
              <a:srgbClr val="FFAC59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  <p:sp>
          <p:nvSpPr>
            <p:cNvPr id="53" name="Google Shape;739;p22">
              <a:extLst>
                <a:ext uri="{FF2B5EF4-FFF2-40B4-BE49-F238E27FC236}">
                  <a16:creationId xmlns:a16="http://schemas.microsoft.com/office/drawing/2014/main" id="{91834EFA-BE5C-CE42-806B-2BD4CB508C4E}"/>
                </a:ext>
              </a:extLst>
            </p:cNvPr>
            <p:cNvSpPr txBox="1"/>
            <p:nvPr/>
          </p:nvSpPr>
          <p:spPr>
            <a:xfrm flipH="1">
              <a:off x="5089250" y="1881774"/>
              <a:ext cx="2647150" cy="411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" b="1" i="0" u="sng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Düşük</a:t>
              </a:r>
              <a:r>
                <a:rPr kumimoji="0" lang="en" b="1" i="0" u="sng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kumimoji="0" lang="en" b="1" i="0" u="sng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Teknolojili</a:t>
              </a:r>
              <a:r>
                <a:rPr kumimoji="0" lang="en" b="1" i="0" u="sng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kumimoji="0" lang="en" b="1" i="0" u="sng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Sistemler</a:t>
              </a:r>
              <a:endParaRPr kumimoji="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  <p:sp>
          <p:nvSpPr>
            <p:cNvPr id="54" name="Google Shape;740;p22">
              <a:extLst>
                <a:ext uri="{FF2B5EF4-FFF2-40B4-BE49-F238E27FC236}">
                  <a16:creationId xmlns:a16="http://schemas.microsoft.com/office/drawing/2014/main" id="{469682F0-33C1-EF4F-94D0-54ACA2822B12}"/>
                </a:ext>
              </a:extLst>
            </p:cNvPr>
            <p:cNvSpPr txBox="1"/>
            <p:nvPr/>
          </p:nvSpPr>
          <p:spPr>
            <a:xfrm flipH="1">
              <a:off x="5089250" y="2289509"/>
              <a:ext cx="2992759" cy="6960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İletişim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tahtaları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,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fotoğraflar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,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panolar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,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gerçek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 </a:t>
              </a:r>
              <a:r>
                <a:rPr kumimoji="0" lang="en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nesneler</a:t>
              </a:r>
              <a:r>
                <a:rPr lang="en" kern="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, </a:t>
              </a:r>
              <a:r>
                <a:rPr lang="en" kern="0" dirty="0" err="1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etiketler</a:t>
              </a:r>
              <a:r>
                <a:rPr lang="en" kern="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, </a:t>
              </a:r>
              <a:r>
                <a:rPr lang="en" kern="0" dirty="0" err="1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listeler</a:t>
              </a:r>
              <a:r>
                <a:rPr lang="en" kern="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 vb. </a:t>
              </a:r>
              <a:r>
                <a:rPr kumimoji="0" lang="en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 </a:t>
              </a:r>
              <a:endParaRPr kumimoji="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Medium"/>
              </a:endParaRPr>
            </a:p>
          </p:txBody>
        </p:sp>
        <p:sp>
          <p:nvSpPr>
            <p:cNvPr id="55" name="Google Shape;741;p22">
              <a:extLst>
                <a:ext uri="{FF2B5EF4-FFF2-40B4-BE49-F238E27FC236}">
                  <a16:creationId xmlns:a16="http://schemas.microsoft.com/office/drawing/2014/main" id="{DCC7BB9E-9F9C-154A-96E6-E8404BAE4529}"/>
                </a:ext>
              </a:extLst>
            </p:cNvPr>
            <p:cNvSpPr txBox="1"/>
            <p:nvPr/>
          </p:nvSpPr>
          <p:spPr>
            <a:xfrm flipH="1">
              <a:off x="5004252" y="3495826"/>
              <a:ext cx="2931223" cy="411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" b="1" i="0" u="sng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Yüksek</a:t>
              </a:r>
              <a:r>
                <a:rPr kumimoji="0" lang="en" b="1" i="0" u="sng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kumimoji="0" lang="en" b="1" i="0" u="sng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Teknolojili</a:t>
              </a:r>
              <a:r>
                <a:rPr kumimoji="0" lang="en" b="1" i="0" u="sng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 </a:t>
              </a:r>
              <a:r>
                <a:rPr kumimoji="0" lang="en" b="1" i="0" u="sng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Sistemler</a:t>
              </a:r>
              <a:endParaRPr kumimoji="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 Medium"/>
              </a:endParaRPr>
            </a:p>
          </p:txBody>
        </p:sp>
        <p:sp>
          <p:nvSpPr>
            <p:cNvPr id="56" name="Google Shape;742;p22">
              <a:extLst>
                <a:ext uri="{FF2B5EF4-FFF2-40B4-BE49-F238E27FC236}">
                  <a16:creationId xmlns:a16="http://schemas.microsoft.com/office/drawing/2014/main" id="{2B583A9A-FF60-0E44-B642-9E30926AC896}"/>
                </a:ext>
              </a:extLst>
            </p:cNvPr>
            <p:cNvSpPr txBox="1"/>
            <p:nvPr/>
          </p:nvSpPr>
          <p:spPr>
            <a:xfrm flipH="1">
              <a:off x="5055661" y="3939344"/>
              <a:ext cx="3215577" cy="411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lang="en" kern="0" dirty="0" err="1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Tabletler</a:t>
              </a:r>
              <a:r>
                <a:rPr lang="en" kern="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, </a:t>
              </a:r>
              <a:r>
                <a:rPr lang="en" kern="0" dirty="0" err="1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bilgisayarlar</a:t>
              </a:r>
              <a:r>
                <a:rPr lang="en" kern="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, </a:t>
              </a:r>
              <a:r>
                <a:rPr lang="en" kern="0" dirty="0" err="1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akıllı</a:t>
              </a:r>
              <a:r>
                <a:rPr lang="en" kern="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 </a:t>
              </a:r>
              <a:r>
                <a:rPr lang="en" kern="0" dirty="0" err="1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telefonlar</a:t>
              </a:r>
              <a:r>
                <a:rPr lang="en" kern="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"/>
                </a:rPr>
                <a:t>, </a:t>
              </a:r>
              <a:endParaRPr kumimoji="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"/>
              </a:endParaRPr>
            </a:p>
          </p:txBody>
        </p:sp>
        <p:sp>
          <p:nvSpPr>
            <p:cNvPr id="59" name="Google Shape;720;p22">
              <a:extLst>
                <a:ext uri="{FF2B5EF4-FFF2-40B4-BE49-F238E27FC236}">
                  <a16:creationId xmlns:a16="http://schemas.microsoft.com/office/drawing/2014/main" id="{AC7E943D-FAB1-7B4B-820D-151B7BD603B4}"/>
                </a:ext>
              </a:extLst>
            </p:cNvPr>
            <p:cNvSpPr/>
            <p:nvPr/>
          </p:nvSpPr>
          <p:spPr>
            <a:xfrm>
              <a:off x="457200" y="1120575"/>
              <a:ext cx="3739200" cy="483300"/>
            </a:xfrm>
            <a:prstGeom prst="roundRect">
              <a:avLst>
                <a:gd name="adj" fmla="val 22134"/>
              </a:avLst>
            </a:prstGeom>
            <a:solidFill>
              <a:srgbClr val="6C6C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lang="en" sz="2800" b="1" kern="0" dirty="0" err="1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"/>
                </a:rPr>
                <a:t>Yardımsız</a:t>
              </a:r>
              <a:endParaRPr kumimoji="0" sz="2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endParaRPr>
            </a:p>
          </p:txBody>
        </p:sp>
        <p:cxnSp>
          <p:nvCxnSpPr>
            <p:cNvPr id="60" name="Google Shape;745;p22">
              <a:extLst>
                <a:ext uri="{FF2B5EF4-FFF2-40B4-BE49-F238E27FC236}">
                  <a16:creationId xmlns:a16="http://schemas.microsoft.com/office/drawing/2014/main" id="{B320B6D7-72A0-A049-8C32-F3E36AEB1840}"/>
                </a:ext>
              </a:extLst>
            </p:cNvPr>
            <p:cNvCxnSpPr>
              <a:stCxn id="61" idx="3"/>
            </p:cNvCxnSpPr>
            <p:nvPr/>
          </p:nvCxnSpPr>
          <p:spPr>
            <a:xfrm flipH="1">
              <a:off x="4689900" y="1362225"/>
              <a:ext cx="257700" cy="3367500"/>
            </a:xfrm>
            <a:prstGeom prst="bentConnector2">
              <a:avLst/>
            </a:prstGeom>
            <a:noFill/>
            <a:ln w="38100" cap="flat" cmpd="sng">
              <a:solidFill>
                <a:srgbClr val="FF4D4E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sp>
          <p:nvSpPr>
            <p:cNvPr id="61" name="Google Shape;746;p22">
              <a:extLst>
                <a:ext uri="{FF2B5EF4-FFF2-40B4-BE49-F238E27FC236}">
                  <a16:creationId xmlns:a16="http://schemas.microsoft.com/office/drawing/2014/main" id="{C967A7A4-08D6-5043-82A6-4BA2C232A404}"/>
                </a:ext>
              </a:extLst>
            </p:cNvPr>
            <p:cNvSpPr/>
            <p:nvPr/>
          </p:nvSpPr>
          <p:spPr>
            <a:xfrm flipH="1">
              <a:off x="4947600" y="1120575"/>
              <a:ext cx="3739200" cy="483300"/>
            </a:xfrm>
            <a:prstGeom prst="roundRect">
              <a:avLst>
                <a:gd name="adj" fmla="val 22134"/>
              </a:avLst>
            </a:prstGeom>
            <a:solidFill>
              <a:srgbClr val="FF4D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en" sz="28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"/>
                </a:rPr>
                <a:t>Yardımlı</a:t>
              </a:r>
              <a:endParaRPr kumimoji="0" sz="2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7833263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B38994D1-95F3-BD47-8938-6BEAFFF5FCB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2211129"/>
            <a:ext cx="6364228" cy="4186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7530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34C2D43-C99B-6549-9A23-1EAFCF036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11" y="704824"/>
            <a:ext cx="10587301" cy="988332"/>
          </a:xfrm>
        </p:spPr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İletişim Öğeleri</a:t>
            </a:r>
            <a:endParaRPr lang="tr-TR" sz="3600" cap="none" noProof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53" name="Google Shape;881;p25">
            <a:extLst>
              <a:ext uri="{FF2B5EF4-FFF2-40B4-BE49-F238E27FC236}">
                <a16:creationId xmlns:a16="http://schemas.microsoft.com/office/drawing/2014/main" id="{219198A6-AE9E-0841-AE22-313F32731942}"/>
              </a:ext>
            </a:extLst>
          </p:cNvPr>
          <p:cNvGrpSpPr/>
          <p:nvPr/>
        </p:nvGrpSpPr>
        <p:grpSpPr>
          <a:xfrm>
            <a:off x="355696" y="2133601"/>
            <a:ext cx="11299856" cy="4450081"/>
            <a:chOff x="457201" y="1430237"/>
            <a:chExt cx="8229598" cy="3304330"/>
          </a:xfrm>
        </p:grpSpPr>
        <p:sp>
          <p:nvSpPr>
            <p:cNvPr id="154" name="Google Shape;882;p25">
              <a:extLst>
                <a:ext uri="{FF2B5EF4-FFF2-40B4-BE49-F238E27FC236}">
                  <a16:creationId xmlns:a16="http://schemas.microsoft.com/office/drawing/2014/main" id="{D43A0267-765E-A040-B76F-59C09EC077BE}"/>
                </a:ext>
              </a:extLst>
            </p:cNvPr>
            <p:cNvSpPr/>
            <p:nvPr/>
          </p:nvSpPr>
          <p:spPr>
            <a:xfrm flipH="1">
              <a:off x="8004076" y="1571050"/>
              <a:ext cx="682723" cy="481323"/>
            </a:xfrm>
            <a:custGeom>
              <a:avLst/>
              <a:gdLst/>
              <a:ahLst/>
              <a:cxnLst/>
              <a:rect l="l" t="t" r="r" b="b"/>
              <a:pathLst>
                <a:path w="30219" h="18408" extrusionOk="0">
                  <a:moveTo>
                    <a:pt x="9204" y="0"/>
                  </a:moveTo>
                  <a:cubicBezTo>
                    <a:pt x="6668" y="0"/>
                    <a:pt x="4358" y="1024"/>
                    <a:pt x="2703" y="2703"/>
                  </a:cubicBezTo>
                  <a:cubicBezTo>
                    <a:pt x="1036" y="4358"/>
                    <a:pt x="0" y="6668"/>
                    <a:pt x="0" y="9204"/>
                  </a:cubicBezTo>
                  <a:cubicBezTo>
                    <a:pt x="0" y="14288"/>
                    <a:pt x="4120" y="18407"/>
                    <a:pt x="9204" y="18407"/>
                  </a:cubicBezTo>
                  <a:lnTo>
                    <a:pt x="30218" y="18407"/>
                  </a:lnTo>
                  <a:lnTo>
                    <a:pt x="3021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37150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2500" noProof="1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05</a:t>
              </a:r>
              <a:endParaRPr sz="25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5" name="Google Shape;883;p25">
              <a:extLst>
                <a:ext uri="{FF2B5EF4-FFF2-40B4-BE49-F238E27FC236}">
                  <a16:creationId xmlns:a16="http://schemas.microsoft.com/office/drawing/2014/main" id="{78133FA2-2687-5044-8E3D-F86CB82C5B47}"/>
                </a:ext>
              </a:extLst>
            </p:cNvPr>
            <p:cNvSpPr/>
            <p:nvPr/>
          </p:nvSpPr>
          <p:spPr>
            <a:xfrm flipH="1">
              <a:off x="4733417" y="1430237"/>
              <a:ext cx="3270658" cy="762991"/>
            </a:xfrm>
            <a:custGeom>
              <a:avLst/>
              <a:gdLst/>
              <a:ahLst/>
              <a:cxnLst/>
              <a:rect l="l" t="t" r="r" b="b"/>
              <a:pathLst>
                <a:path w="103371" h="26671" extrusionOk="0">
                  <a:moveTo>
                    <a:pt x="1" y="1"/>
                  </a:moveTo>
                  <a:lnTo>
                    <a:pt x="1" y="26671"/>
                  </a:lnTo>
                  <a:lnTo>
                    <a:pt x="91298" y="26671"/>
                  </a:lnTo>
                  <a:cubicBezTo>
                    <a:pt x="97965" y="26671"/>
                    <a:pt x="103371" y="21265"/>
                    <a:pt x="103371" y="14598"/>
                  </a:cubicBezTo>
                  <a:lnTo>
                    <a:pt x="103371" y="12074"/>
                  </a:lnTo>
                  <a:cubicBezTo>
                    <a:pt x="103371" y="5406"/>
                    <a:pt x="97965" y="1"/>
                    <a:pt x="91298" y="1"/>
                  </a:cubicBez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6" name="Google Shape;884;p25">
              <a:extLst>
                <a:ext uri="{FF2B5EF4-FFF2-40B4-BE49-F238E27FC236}">
                  <a16:creationId xmlns:a16="http://schemas.microsoft.com/office/drawing/2014/main" id="{C83F0179-B6C7-4E4B-AD69-ED4726315311}"/>
                </a:ext>
              </a:extLst>
            </p:cNvPr>
            <p:cNvSpPr/>
            <p:nvPr/>
          </p:nvSpPr>
          <p:spPr>
            <a:xfrm flipH="1">
              <a:off x="4762454" y="1595891"/>
              <a:ext cx="455700" cy="4557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7" name="Google Shape;885;p25">
              <a:extLst>
                <a:ext uri="{FF2B5EF4-FFF2-40B4-BE49-F238E27FC236}">
                  <a16:creationId xmlns:a16="http://schemas.microsoft.com/office/drawing/2014/main" id="{BF828AF5-F7A6-F94B-A364-98453C6501A3}"/>
                </a:ext>
              </a:extLst>
            </p:cNvPr>
            <p:cNvSpPr/>
            <p:nvPr/>
          </p:nvSpPr>
          <p:spPr>
            <a:xfrm flipH="1">
              <a:off x="8004076" y="2418176"/>
              <a:ext cx="682723" cy="481323"/>
            </a:xfrm>
            <a:custGeom>
              <a:avLst/>
              <a:gdLst/>
              <a:ahLst/>
              <a:cxnLst/>
              <a:rect l="l" t="t" r="r" b="b"/>
              <a:pathLst>
                <a:path w="30219" h="18408" extrusionOk="0">
                  <a:moveTo>
                    <a:pt x="9204" y="0"/>
                  </a:moveTo>
                  <a:cubicBezTo>
                    <a:pt x="6668" y="0"/>
                    <a:pt x="4358" y="1024"/>
                    <a:pt x="2703" y="2703"/>
                  </a:cubicBezTo>
                  <a:cubicBezTo>
                    <a:pt x="1036" y="4358"/>
                    <a:pt x="0" y="6668"/>
                    <a:pt x="0" y="9204"/>
                  </a:cubicBezTo>
                  <a:cubicBezTo>
                    <a:pt x="0" y="14288"/>
                    <a:pt x="4120" y="18407"/>
                    <a:pt x="9204" y="18407"/>
                  </a:cubicBezTo>
                  <a:lnTo>
                    <a:pt x="30218" y="18407"/>
                  </a:lnTo>
                  <a:lnTo>
                    <a:pt x="302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37150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2500" noProof="1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06</a:t>
              </a:r>
              <a:endParaRPr sz="25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8" name="Google Shape;886;p25">
              <a:extLst>
                <a:ext uri="{FF2B5EF4-FFF2-40B4-BE49-F238E27FC236}">
                  <a16:creationId xmlns:a16="http://schemas.microsoft.com/office/drawing/2014/main" id="{B5206E5D-EF58-5E4E-A227-99C46E147792}"/>
                </a:ext>
              </a:extLst>
            </p:cNvPr>
            <p:cNvSpPr/>
            <p:nvPr/>
          </p:nvSpPr>
          <p:spPr>
            <a:xfrm flipH="1">
              <a:off x="4733417" y="2277350"/>
              <a:ext cx="3270658" cy="762991"/>
            </a:xfrm>
            <a:custGeom>
              <a:avLst/>
              <a:gdLst/>
              <a:ahLst/>
              <a:cxnLst/>
              <a:rect l="l" t="t" r="r" b="b"/>
              <a:pathLst>
                <a:path w="103371" h="26671" extrusionOk="0">
                  <a:moveTo>
                    <a:pt x="1" y="1"/>
                  </a:moveTo>
                  <a:lnTo>
                    <a:pt x="1" y="26671"/>
                  </a:lnTo>
                  <a:lnTo>
                    <a:pt x="91298" y="26671"/>
                  </a:lnTo>
                  <a:cubicBezTo>
                    <a:pt x="97965" y="26671"/>
                    <a:pt x="103371" y="21265"/>
                    <a:pt x="103371" y="14598"/>
                  </a:cubicBezTo>
                  <a:lnTo>
                    <a:pt x="103371" y="12074"/>
                  </a:lnTo>
                  <a:cubicBezTo>
                    <a:pt x="103371" y="5406"/>
                    <a:pt x="97965" y="1"/>
                    <a:pt x="91298" y="1"/>
                  </a:cubicBez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9" name="Google Shape;887;p25">
              <a:extLst>
                <a:ext uri="{FF2B5EF4-FFF2-40B4-BE49-F238E27FC236}">
                  <a16:creationId xmlns:a16="http://schemas.microsoft.com/office/drawing/2014/main" id="{27BCC5AA-F384-E248-AF0F-8326B7D265F4}"/>
                </a:ext>
              </a:extLst>
            </p:cNvPr>
            <p:cNvSpPr/>
            <p:nvPr/>
          </p:nvSpPr>
          <p:spPr>
            <a:xfrm flipH="1">
              <a:off x="4762454" y="2430076"/>
              <a:ext cx="455700" cy="4557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0" name="Google Shape;888;p25">
              <a:extLst>
                <a:ext uri="{FF2B5EF4-FFF2-40B4-BE49-F238E27FC236}">
                  <a16:creationId xmlns:a16="http://schemas.microsoft.com/office/drawing/2014/main" id="{1DEBA075-9CC3-9549-8671-C32920F4C0AF}"/>
                </a:ext>
              </a:extLst>
            </p:cNvPr>
            <p:cNvSpPr/>
            <p:nvPr/>
          </p:nvSpPr>
          <p:spPr>
            <a:xfrm flipH="1">
              <a:off x="8004076" y="3265301"/>
              <a:ext cx="682723" cy="481323"/>
            </a:xfrm>
            <a:custGeom>
              <a:avLst/>
              <a:gdLst/>
              <a:ahLst/>
              <a:cxnLst/>
              <a:rect l="l" t="t" r="r" b="b"/>
              <a:pathLst>
                <a:path w="30219" h="18408" extrusionOk="0">
                  <a:moveTo>
                    <a:pt x="9204" y="0"/>
                  </a:moveTo>
                  <a:cubicBezTo>
                    <a:pt x="6668" y="0"/>
                    <a:pt x="4358" y="1024"/>
                    <a:pt x="2703" y="2703"/>
                  </a:cubicBezTo>
                  <a:cubicBezTo>
                    <a:pt x="1036" y="4358"/>
                    <a:pt x="0" y="6668"/>
                    <a:pt x="0" y="9204"/>
                  </a:cubicBezTo>
                  <a:cubicBezTo>
                    <a:pt x="0" y="14288"/>
                    <a:pt x="4120" y="18407"/>
                    <a:pt x="9204" y="18407"/>
                  </a:cubicBezTo>
                  <a:lnTo>
                    <a:pt x="30218" y="18407"/>
                  </a:lnTo>
                  <a:lnTo>
                    <a:pt x="3021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37150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2500" noProof="1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07</a:t>
              </a:r>
              <a:endParaRPr sz="25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1" name="Google Shape;889;p25">
              <a:extLst>
                <a:ext uri="{FF2B5EF4-FFF2-40B4-BE49-F238E27FC236}">
                  <a16:creationId xmlns:a16="http://schemas.microsoft.com/office/drawing/2014/main" id="{D3EE823C-2E5A-B144-AB41-2698E4F83F09}"/>
                </a:ext>
              </a:extLst>
            </p:cNvPr>
            <p:cNvSpPr/>
            <p:nvPr/>
          </p:nvSpPr>
          <p:spPr>
            <a:xfrm flipH="1">
              <a:off x="4733417" y="3124463"/>
              <a:ext cx="3270658" cy="762991"/>
            </a:xfrm>
            <a:custGeom>
              <a:avLst/>
              <a:gdLst/>
              <a:ahLst/>
              <a:cxnLst/>
              <a:rect l="l" t="t" r="r" b="b"/>
              <a:pathLst>
                <a:path w="103371" h="26671" extrusionOk="0">
                  <a:moveTo>
                    <a:pt x="1" y="1"/>
                  </a:moveTo>
                  <a:lnTo>
                    <a:pt x="1" y="26671"/>
                  </a:lnTo>
                  <a:lnTo>
                    <a:pt x="91298" y="26671"/>
                  </a:lnTo>
                  <a:cubicBezTo>
                    <a:pt x="97965" y="26671"/>
                    <a:pt x="103371" y="21265"/>
                    <a:pt x="103371" y="14598"/>
                  </a:cubicBezTo>
                  <a:lnTo>
                    <a:pt x="103371" y="12074"/>
                  </a:lnTo>
                  <a:cubicBezTo>
                    <a:pt x="103371" y="5406"/>
                    <a:pt x="97965" y="1"/>
                    <a:pt x="91298" y="1"/>
                  </a:cubicBez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2" name="Google Shape;890;p25">
              <a:extLst>
                <a:ext uri="{FF2B5EF4-FFF2-40B4-BE49-F238E27FC236}">
                  <a16:creationId xmlns:a16="http://schemas.microsoft.com/office/drawing/2014/main" id="{E8C0B2E8-B83E-B149-A9AA-9A906A4AD612}"/>
                </a:ext>
              </a:extLst>
            </p:cNvPr>
            <p:cNvSpPr/>
            <p:nvPr/>
          </p:nvSpPr>
          <p:spPr>
            <a:xfrm flipH="1">
              <a:off x="4782301" y="3286819"/>
              <a:ext cx="455700" cy="4557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6" name="Google Shape;894;p25">
              <a:extLst>
                <a:ext uri="{FF2B5EF4-FFF2-40B4-BE49-F238E27FC236}">
                  <a16:creationId xmlns:a16="http://schemas.microsoft.com/office/drawing/2014/main" id="{3BBFCB1D-5484-FD45-B869-02FC8A583B65}"/>
                </a:ext>
              </a:extLst>
            </p:cNvPr>
            <p:cNvSpPr/>
            <p:nvPr/>
          </p:nvSpPr>
          <p:spPr>
            <a:xfrm>
              <a:off x="1133725" y="1430237"/>
              <a:ext cx="3270658" cy="762991"/>
            </a:xfrm>
            <a:custGeom>
              <a:avLst/>
              <a:gdLst/>
              <a:ahLst/>
              <a:cxnLst/>
              <a:rect l="l" t="t" r="r" b="b"/>
              <a:pathLst>
                <a:path w="103371" h="26671" extrusionOk="0">
                  <a:moveTo>
                    <a:pt x="1" y="1"/>
                  </a:moveTo>
                  <a:lnTo>
                    <a:pt x="1" y="26671"/>
                  </a:lnTo>
                  <a:lnTo>
                    <a:pt x="91298" y="26671"/>
                  </a:lnTo>
                  <a:cubicBezTo>
                    <a:pt x="97965" y="26671"/>
                    <a:pt x="103371" y="21265"/>
                    <a:pt x="103371" y="14598"/>
                  </a:cubicBezTo>
                  <a:lnTo>
                    <a:pt x="103371" y="12074"/>
                  </a:lnTo>
                  <a:cubicBezTo>
                    <a:pt x="103371" y="5406"/>
                    <a:pt x="97965" y="1"/>
                    <a:pt x="91298" y="1"/>
                  </a:cubicBez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7" name="Google Shape;895;p25">
              <a:extLst>
                <a:ext uri="{FF2B5EF4-FFF2-40B4-BE49-F238E27FC236}">
                  <a16:creationId xmlns:a16="http://schemas.microsoft.com/office/drawing/2014/main" id="{0AAF71F4-465C-F34A-8423-E4717F4C0879}"/>
                </a:ext>
              </a:extLst>
            </p:cNvPr>
            <p:cNvSpPr/>
            <p:nvPr/>
          </p:nvSpPr>
          <p:spPr>
            <a:xfrm>
              <a:off x="3882572" y="1583866"/>
              <a:ext cx="455700" cy="4557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8" name="Google Shape;896;p25">
              <a:extLst>
                <a:ext uri="{FF2B5EF4-FFF2-40B4-BE49-F238E27FC236}">
                  <a16:creationId xmlns:a16="http://schemas.microsoft.com/office/drawing/2014/main" id="{69FF3FC1-E516-F544-B3BD-4A938D7DE042}"/>
                </a:ext>
              </a:extLst>
            </p:cNvPr>
            <p:cNvSpPr/>
            <p:nvPr/>
          </p:nvSpPr>
          <p:spPr>
            <a:xfrm>
              <a:off x="1133725" y="2277350"/>
              <a:ext cx="3270658" cy="762991"/>
            </a:xfrm>
            <a:custGeom>
              <a:avLst/>
              <a:gdLst/>
              <a:ahLst/>
              <a:cxnLst/>
              <a:rect l="l" t="t" r="r" b="b"/>
              <a:pathLst>
                <a:path w="103371" h="26671" extrusionOk="0">
                  <a:moveTo>
                    <a:pt x="1" y="1"/>
                  </a:moveTo>
                  <a:lnTo>
                    <a:pt x="1" y="26671"/>
                  </a:lnTo>
                  <a:lnTo>
                    <a:pt x="91298" y="26671"/>
                  </a:lnTo>
                  <a:cubicBezTo>
                    <a:pt x="97965" y="26671"/>
                    <a:pt x="103371" y="21265"/>
                    <a:pt x="103371" y="14598"/>
                  </a:cubicBezTo>
                  <a:lnTo>
                    <a:pt x="103371" y="12074"/>
                  </a:lnTo>
                  <a:cubicBezTo>
                    <a:pt x="103371" y="5406"/>
                    <a:pt x="97965" y="1"/>
                    <a:pt x="91298" y="1"/>
                  </a:cubicBez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9" name="Google Shape;897;p25">
              <a:extLst>
                <a:ext uri="{FF2B5EF4-FFF2-40B4-BE49-F238E27FC236}">
                  <a16:creationId xmlns:a16="http://schemas.microsoft.com/office/drawing/2014/main" id="{5EAE0C29-83D1-3748-AF86-1D158E6328B6}"/>
                </a:ext>
              </a:extLst>
            </p:cNvPr>
            <p:cNvSpPr/>
            <p:nvPr/>
          </p:nvSpPr>
          <p:spPr>
            <a:xfrm>
              <a:off x="3873896" y="2443799"/>
              <a:ext cx="455700" cy="4557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0" name="Google Shape;898;p25">
              <a:extLst>
                <a:ext uri="{FF2B5EF4-FFF2-40B4-BE49-F238E27FC236}">
                  <a16:creationId xmlns:a16="http://schemas.microsoft.com/office/drawing/2014/main" id="{4032A46D-BD98-B045-90AC-13E621AF4ED4}"/>
                </a:ext>
              </a:extLst>
            </p:cNvPr>
            <p:cNvSpPr/>
            <p:nvPr/>
          </p:nvSpPr>
          <p:spPr>
            <a:xfrm>
              <a:off x="1133725" y="3124463"/>
              <a:ext cx="3270658" cy="762991"/>
            </a:xfrm>
            <a:custGeom>
              <a:avLst/>
              <a:gdLst/>
              <a:ahLst/>
              <a:cxnLst/>
              <a:rect l="l" t="t" r="r" b="b"/>
              <a:pathLst>
                <a:path w="103371" h="26671" extrusionOk="0">
                  <a:moveTo>
                    <a:pt x="1" y="1"/>
                  </a:moveTo>
                  <a:lnTo>
                    <a:pt x="1" y="26671"/>
                  </a:lnTo>
                  <a:lnTo>
                    <a:pt x="91298" y="26671"/>
                  </a:lnTo>
                  <a:cubicBezTo>
                    <a:pt x="97965" y="26671"/>
                    <a:pt x="103371" y="21265"/>
                    <a:pt x="103371" y="14598"/>
                  </a:cubicBezTo>
                  <a:lnTo>
                    <a:pt x="103371" y="12074"/>
                  </a:lnTo>
                  <a:cubicBezTo>
                    <a:pt x="103371" y="5406"/>
                    <a:pt x="97965" y="1"/>
                    <a:pt x="91298" y="1"/>
                  </a:cubicBez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1" name="Google Shape;899;p25">
              <a:extLst>
                <a:ext uri="{FF2B5EF4-FFF2-40B4-BE49-F238E27FC236}">
                  <a16:creationId xmlns:a16="http://schemas.microsoft.com/office/drawing/2014/main" id="{9F496260-C278-0B42-A348-908148F30F2C}"/>
                </a:ext>
              </a:extLst>
            </p:cNvPr>
            <p:cNvSpPr/>
            <p:nvPr/>
          </p:nvSpPr>
          <p:spPr>
            <a:xfrm>
              <a:off x="3888966" y="3286819"/>
              <a:ext cx="455700" cy="4557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2" name="Google Shape;900;p25">
              <a:extLst>
                <a:ext uri="{FF2B5EF4-FFF2-40B4-BE49-F238E27FC236}">
                  <a16:creationId xmlns:a16="http://schemas.microsoft.com/office/drawing/2014/main" id="{1AF4512C-1DA8-A640-8984-D77FE1922CB1}"/>
                </a:ext>
              </a:extLst>
            </p:cNvPr>
            <p:cNvSpPr/>
            <p:nvPr/>
          </p:nvSpPr>
          <p:spPr>
            <a:xfrm>
              <a:off x="1133725" y="3971576"/>
              <a:ext cx="3270658" cy="762991"/>
            </a:xfrm>
            <a:custGeom>
              <a:avLst/>
              <a:gdLst/>
              <a:ahLst/>
              <a:cxnLst/>
              <a:rect l="l" t="t" r="r" b="b"/>
              <a:pathLst>
                <a:path w="103371" h="26671" extrusionOk="0">
                  <a:moveTo>
                    <a:pt x="1" y="1"/>
                  </a:moveTo>
                  <a:lnTo>
                    <a:pt x="1" y="26671"/>
                  </a:lnTo>
                  <a:lnTo>
                    <a:pt x="91298" y="26671"/>
                  </a:lnTo>
                  <a:cubicBezTo>
                    <a:pt x="97965" y="26671"/>
                    <a:pt x="103371" y="21265"/>
                    <a:pt x="103371" y="14598"/>
                  </a:cubicBezTo>
                  <a:lnTo>
                    <a:pt x="103371" y="12074"/>
                  </a:lnTo>
                  <a:cubicBezTo>
                    <a:pt x="103371" y="5406"/>
                    <a:pt x="97965" y="1"/>
                    <a:pt x="91298" y="1"/>
                  </a:cubicBez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3" name="Google Shape;901;p25">
              <a:extLst>
                <a:ext uri="{FF2B5EF4-FFF2-40B4-BE49-F238E27FC236}">
                  <a16:creationId xmlns:a16="http://schemas.microsoft.com/office/drawing/2014/main" id="{C1201549-5DF3-974A-8362-E355AD937301}"/>
                </a:ext>
              </a:extLst>
            </p:cNvPr>
            <p:cNvSpPr/>
            <p:nvPr/>
          </p:nvSpPr>
          <p:spPr>
            <a:xfrm>
              <a:off x="3861299" y="4146291"/>
              <a:ext cx="455700" cy="455700"/>
            </a:xfrm>
            <a:prstGeom prst="ellipse">
              <a:avLst/>
            </a:prstGeom>
            <a:solidFill>
              <a:srgbClr val="69BE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4" name="Google Shape;902;p25">
              <a:extLst>
                <a:ext uri="{FF2B5EF4-FFF2-40B4-BE49-F238E27FC236}">
                  <a16:creationId xmlns:a16="http://schemas.microsoft.com/office/drawing/2014/main" id="{1FE4906E-E249-434B-A283-618DCB212BDA}"/>
                </a:ext>
              </a:extLst>
            </p:cNvPr>
            <p:cNvSpPr/>
            <p:nvPr/>
          </p:nvSpPr>
          <p:spPr>
            <a:xfrm>
              <a:off x="457201" y="1571050"/>
              <a:ext cx="682723" cy="481323"/>
            </a:xfrm>
            <a:custGeom>
              <a:avLst/>
              <a:gdLst/>
              <a:ahLst/>
              <a:cxnLst/>
              <a:rect l="l" t="t" r="r" b="b"/>
              <a:pathLst>
                <a:path w="30219" h="18408" extrusionOk="0">
                  <a:moveTo>
                    <a:pt x="9204" y="0"/>
                  </a:moveTo>
                  <a:cubicBezTo>
                    <a:pt x="6668" y="0"/>
                    <a:pt x="4358" y="1024"/>
                    <a:pt x="2703" y="2703"/>
                  </a:cubicBezTo>
                  <a:cubicBezTo>
                    <a:pt x="1036" y="4358"/>
                    <a:pt x="0" y="6668"/>
                    <a:pt x="0" y="9204"/>
                  </a:cubicBezTo>
                  <a:cubicBezTo>
                    <a:pt x="0" y="14288"/>
                    <a:pt x="4120" y="18407"/>
                    <a:pt x="9204" y="18407"/>
                  </a:cubicBezTo>
                  <a:lnTo>
                    <a:pt x="30218" y="18407"/>
                  </a:lnTo>
                  <a:lnTo>
                    <a:pt x="3021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0" tIns="91425" rIns="137150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2500" noProof="1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01</a:t>
              </a:r>
              <a:endParaRPr sz="25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5" name="Google Shape;903;p25">
              <a:extLst>
                <a:ext uri="{FF2B5EF4-FFF2-40B4-BE49-F238E27FC236}">
                  <a16:creationId xmlns:a16="http://schemas.microsoft.com/office/drawing/2014/main" id="{BB192C9F-AA93-6F45-9F1C-CE222C2937AF}"/>
                </a:ext>
              </a:extLst>
            </p:cNvPr>
            <p:cNvSpPr/>
            <p:nvPr/>
          </p:nvSpPr>
          <p:spPr>
            <a:xfrm>
              <a:off x="457201" y="2418176"/>
              <a:ext cx="682723" cy="481323"/>
            </a:xfrm>
            <a:custGeom>
              <a:avLst/>
              <a:gdLst/>
              <a:ahLst/>
              <a:cxnLst/>
              <a:rect l="l" t="t" r="r" b="b"/>
              <a:pathLst>
                <a:path w="30219" h="18408" extrusionOk="0">
                  <a:moveTo>
                    <a:pt x="9204" y="0"/>
                  </a:moveTo>
                  <a:cubicBezTo>
                    <a:pt x="6668" y="0"/>
                    <a:pt x="4358" y="1024"/>
                    <a:pt x="2703" y="2703"/>
                  </a:cubicBezTo>
                  <a:cubicBezTo>
                    <a:pt x="1036" y="4358"/>
                    <a:pt x="0" y="6668"/>
                    <a:pt x="0" y="9204"/>
                  </a:cubicBezTo>
                  <a:cubicBezTo>
                    <a:pt x="0" y="14288"/>
                    <a:pt x="4120" y="18407"/>
                    <a:pt x="9204" y="18407"/>
                  </a:cubicBezTo>
                  <a:lnTo>
                    <a:pt x="30218" y="18407"/>
                  </a:lnTo>
                  <a:lnTo>
                    <a:pt x="3021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0" tIns="91425" rIns="137150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2500" noProof="1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02</a:t>
              </a:r>
              <a:endParaRPr sz="25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6" name="Google Shape;904;p25">
              <a:extLst>
                <a:ext uri="{FF2B5EF4-FFF2-40B4-BE49-F238E27FC236}">
                  <a16:creationId xmlns:a16="http://schemas.microsoft.com/office/drawing/2014/main" id="{39968C91-5C2B-EB43-B405-A34BED6E0B98}"/>
                </a:ext>
              </a:extLst>
            </p:cNvPr>
            <p:cNvSpPr/>
            <p:nvPr/>
          </p:nvSpPr>
          <p:spPr>
            <a:xfrm>
              <a:off x="457201" y="3265301"/>
              <a:ext cx="682723" cy="481323"/>
            </a:xfrm>
            <a:custGeom>
              <a:avLst/>
              <a:gdLst/>
              <a:ahLst/>
              <a:cxnLst/>
              <a:rect l="l" t="t" r="r" b="b"/>
              <a:pathLst>
                <a:path w="30219" h="18408" extrusionOk="0">
                  <a:moveTo>
                    <a:pt x="9204" y="0"/>
                  </a:moveTo>
                  <a:cubicBezTo>
                    <a:pt x="6668" y="0"/>
                    <a:pt x="4358" y="1024"/>
                    <a:pt x="2703" y="2703"/>
                  </a:cubicBezTo>
                  <a:cubicBezTo>
                    <a:pt x="1036" y="4358"/>
                    <a:pt x="0" y="6668"/>
                    <a:pt x="0" y="9204"/>
                  </a:cubicBezTo>
                  <a:cubicBezTo>
                    <a:pt x="0" y="14288"/>
                    <a:pt x="4120" y="18407"/>
                    <a:pt x="9204" y="18407"/>
                  </a:cubicBezTo>
                  <a:lnTo>
                    <a:pt x="30218" y="18407"/>
                  </a:lnTo>
                  <a:lnTo>
                    <a:pt x="3021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0" tIns="91425" rIns="137150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2500" noProof="1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03</a:t>
              </a:r>
              <a:endParaRPr sz="25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7" name="Google Shape;905;p25">
              <a:extLst>
                <a:ext uri="{FF2B5EF4-FFF2-40B4-BE49-F238E27FC236}">
                  <a16:creationId xmlns:a16="http://schemas.microsoft.com/office/drawing/2014/main" id="{093E9099-5F0F-9444-A1FC-A76EC597C24B}"/>
                </a:ext>
              </a:extLst>
            </p:cNvPr>
            <p:cNvSpPr/>
            <p:nvPr/>
          </p:nvSpPr>
          <p:spPr>
            <a:xfrm>
              <a:off x="457201" y="4112427"/>
              <a:ext cx="682723" cy="481323"/>
            </a:xfrm>
            <a:custGeom>
              <a:avLst/>
              <a:gdLst/>
              <a:ahLst/>
              <a:cxnLst/>
              <a:rect l="l" t="t" r="r" b="b"/>
              <a:pathLst>
                <a:path w="30219" h="18408" extrusionOk="0">
                  <a:moveTo>
                    <a:pt x="9204" y="0"/>
                  </a:moveTo>
                  <a:cubicBezTo>
                    <a:pt x="6668" y="0"/>
                    <a:pt x="4358" y="1024"/>
                    <a:pt x="2703" y="2703"/>
                  </a:cubicBezTo>
                  <a:cubicBezTo>
                    <a:pt x="1036" y="4358"/>
                    <a:pt x="0" y="6668"/>
                    <a:pt x="0" y="9204"/>
                  </a:cubicBezTo>
                  <a:cubicBezTo>
                    <a:pt x="0" y="14288"/>
                    <a:pt x="4120" y="18407"/>
                    <a:pt x="9204" y="18407"/>
                  </a:cubicBezTo>
                  <a:lnTo>
                    <a:pt x="30218" y="18407"/>
                  </a:lnTo>
                  <a:lnTo>
                    <a:pt x="30218" y="0"/>
                  </a:lnTo>
                  <a:close/>
                </a:path>
              </a:pathLst>
            </a:custGeom>
            <a:solidFill>
              <a:srgbClr val="69BEE7"/>
            </a:solidFill>
            <a:ln>
              <a:noFill/>
            </a:ln>
          </p:spPr>
          <p:txBody>
            <a:bodyPr spcFirstLastPara="1" wrap="square" lIns="0" tIns="91425" rIns="137150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2500" noProof="1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rPr>
                <a:t>04</a:t>
              </a:r>
              <a:endParaRPr sz="2500"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178" name="Google Shape;906;p25">
              <a:extLst>
                <a:ext uri="{FF2B5EF4-FFF2-40B4-BE49-F238E27FC236}">
                  <a16:creationId xmlns:a16="http://schemas.microsoft.com/office/drawing/2014/main" id="{1664846B-65F0-2E4E-B35A-EEB7F2764C54}"/>
                </a:ext>
              </a:extLst>
            </p:cNvPr>
            <p:cNvGrpSpPr/>
            <p:nvPr/>
          </p:nvGrpSpPr>
          <p:grpSpPr>
            <a:xfrm>
              <a:off x="1312364" y="1503954"/>
              <a:ext cx="2376928" cy="633744"/>
              <a:chOff x="5209598" y="3713857"/>
              <a:chExt cx="3511490" cy="633744"/>
            </a:xfrm>
          </p:grpSpPr>
          <p:sp>
            <p:nvSpPr>
              <p:cNvPr id="200" name="Google Shape;907;p25">
                <a:extLst>
                  <a:ext uri="{FF2B5EF4-FFF2-40B4-BE49-F238E27FC236}">
                    <a16:creationId xmlns:a16="http://schemas.microsoft.com/office/drawing/2014/main" id="{5B946F2F-2C97-EE4F-AB77-079EF00A3936}"/>
                  </a:ext>
                </a:extLst>
              </p:cNvPr>
              <p:cNvSpPr txBox="1"/>
              <p:nvPr/>
            </p:nvSpPr>
            <p:spPr>
              <a:xfrm>
                <a:off x="5209598" y="4007401"/>
                <a:ext cx="3511490" cy="340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400" noProof="1">
                    <a:solidFill>
                      <a:schemeClr val="dk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Roboto"/>
                  </a:rPr>
                  <a:t>Duygu ve düşüncelerini aktaran kişi. İletişimi başlatan kaynak. </a:t>
                </a:r>
                <a:endParaRPr sz="1400" noProof="1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endParaRPr>
              </a:p>
            </p:txBody>
          </p:sp>
          <p:sp>
            <p:nvSpPr>
              <p:cNvPr id="201" name="Google Shape;908;p25">
                <a:extLst>
                  <a:ext uri="{FF2B5EF4-FFF2-40B4-BE49-F238E27FC236}">
                    <a16:creationId xmlns:a16="http://schemas.microsoft.com/office/drawing/2014/main" id="{2B712E06-8955-004A-BF28-5D910E46D268}"/>
                  </a:ext>
                </a:extLst>
              </p:cNvPr>
              <p:cNvSpPr txBox="1"/>
              <p:nvPr/>
            </p:nvSpPr>
            <p:spPr>
              <a:xfrm>
                <a:off x="5222685" y="3713857"/>
                <a:ext cx="3210900" cy="270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 noProof="1">
                    <a:solidFill>
                      <a:schemeClr val="dk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Fira Sans Extra Condensed Medium"/>
                  </a:rPr>
                  <a:t>Gönderici/Kaynak</a:t>
                </a:r>
                <a:endParaRPr b="1" noProof="1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endParaRPr>
              </a:p>
            </p:txBody>
          </p:sp>
        </p:grpSp>
        <p:grpSp>
          <p:nvGrpSpPr>
            <p:cNvPr id="179" name="Google Shape;909;p25">
              <a:extLst>
                <a:ext uri="{FF2B5EF4-FFF2-40B4-BE49-F238E27FC236}">
                  <a16:creationId xmlns:a16="http://schemas.microsoft.com/office/drawing/2014/main" id="{650258EA-6CFA-7D42-9DB1-09F47648A04A}"/>
                </a:ext>
              </a:extLst>
            </p:cNvPr>
            <p:cNvGrpSpPr/>
            <p:nvPr/>
          </p:nvGrpSpPr>
          <p:grpSpPr>
            <a:xfrm>
              <a:off x="1321229" y="2315948"/>
              <a:ext cx="2180751" cy="650676"/>
              <a:chOff x="5222696" y="3678728"/>
              <a:chExt cx="3221674" cy="650676"/>
            </a:xfrm>
          </p:grpSpPr>
          <p:sp>
            <p:nvSpPr>
              <p:cNvPr id="198" name="Google Shape;910;p25">
                <a:extLst>
                  <a:ext uri="{FF2B5EF4-FFF2-40B4-BE49-F238E27FC236}">
                    <a16:creationId xmlns:a16="http://schemas.microsoft.com/office/drawing/2014/main" id="{569C431B-6A75-A445-BA4C-16E86B8D3AE1}"/>
                  </a:ext>
                </a:extLst>
              </p:cNvPr>
              <p:cNvSpPr txBox="1"/>
              <p:nvPr/>
            </p:nvSpPr>
            <p:spPr>
              <a:xfrm>
                <a:off x="5222696" y="3989204"/>
                <a:ext cx="3210900" cy="340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 defTabSz="1219170">
                  <a:buClr>
                    <a:srgbClr val="000000"/>
                  </a:buClr>
                  <a:defRPr/>
                </a:pPr>
                <a:r>
                  <a:rPr lang="tr-TR" sz="1400" kern="0" noProof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Roboto"/>
                  </a:rPr>
                  <a:t>İletilmek istenen duygu, düşünce ya da fikir. </a:t>
                </a:r>
              </a:p>
            </p:txBody>
          </p:sp>
          <p:sp>
            <p:nvSpPr>
              <p:cNvPr id="199" name="Google Shape;911;p25">
                <a:extLst>
                  <a:ext uri="{FF2B5EF4-FFF2-40B4-BE49-F238E27FC236}">
                    <a16:creationId xmlns:a16="http://schemas.microsoft.com/office/drawing/2014/main" id="{FD3B856C-D356-A244-8C42-8F0B2A13B35D}"/>
                  </a:ext>
                </a:extLst>
              </p:cNvPr>
              <p:cNvSpPr txBox="1"/>
              <p:nvPr/>
            </p:nvSpPr>
            <p:spPr>
              <a:xfrm>
                <a:off x="5233469" y="3678728"/>
                <a:ext cx="3210901" cy="270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 noProof="1">
                    <a:solidFill>
                      <a:schemeClr val="dk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Fira Sans Extra Condensed Medium"/>
                  </a:rPr>
                  <a:t>İleti/Mesaj</a:t>
                </a:r>
                <a:endParaRPr b="1" noProof="1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endParaRPr>
              </a:p>
            </p:txBody>
          </p:sp>
        </p:grpSp>
        <p:grpSp>
          <p:nvGrpSpPr>
            <p:cNvPr id="180" name="Google Shape;912;p25">
              <a:extLst>
                <a:ext uri="{FF2B5EF4-FFF2-40B4-BE49-F238E27FC236}">
                  <a16:creationId xmlns:a16="http://schemas.microsoft.com/office/drawing/2014/main" id="{D0FF13C8-EC5B-3C44-97A1-8E8BBF62FA0F}"/>
                </a:ext>
              </a:extLst>
            </p:cNvPr>
            <p:cNvGrpSpPr/>
            <p:nvPr/>
          </p:nvGrpSpPr>
          <p:grpSpPr>
            <a:xfrm>
              <a:off x="1321221" y="3198176"/>
              <a:ext cx="2173466" cy="615574"/>
              <a:chOff x="5222685" y="3713832"/>
              <a:chExt cx="3210912" cy="615574"/>
            </a:xfrm>
          </p:grpSpPr>
          <p:sp>
            <p:nvSpPr>
              <p:cNvPr id="196" name="Google Shape;913;p25">
                <a:extLst>
                  <a:ext uri="{FF2B5EF4-FFF2-40B4-BE49-F238E27FC236}">
                    <a16:creationId xmlns:a16="http://schemas.microsoft.com/office/drawing/2014/main" id="{7218B334-58FF-2744-85D5-7B229CF28069}"/>
                  </a:ext>
                </a:extLst>
              </p:cNvPr>
              <p:cNvSpPr txBox="1"/>
              <p:nvPr/>
            </p:nvSpPr>
            <p:spPr>
              <a:xfrm>
                <a:off x="5222696" y="3989206"/>
                <a:ext cx="3210900" cy="340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400" noProof="1">
                    <a:solidFill>
                      <a:schemeClr val="dk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Roboto"/>
                  </a:rPr>
                  <a:t>Mesajı alan kişi</a:t>
                </a:r>
                <a:endParaRPr sz="1400" noProof="1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endParaRPr>
              </a:p>
            </p:txBody>
          </p:sp>
          <p:sp>
            <p:nvSpPr>
              <p:cNvPr id="197" name="Google Shape;914;p25">
                <a:extLst>
                  <a:ext uri="{FF2B5EF4-FFF2-40B4-BE49-F238E27FC236}">
                    <a16:creationId xmlns:a16="http://schemas.microsoft.com/office/drawing/2014/main" id="{CF4E288F-54EB-3041-A24D-8075C32F07D1}"/>
                  </a:ext>
                </a:extLst>
              </p:cNvPr>
              <p:cNvSpPr txBox="1"/>
              <p:nvPr/>
            </p:nvSpPr>
            <p:spPr>
              <a:xfrm>
                <a:off x="5222685" y="3713832"/>
                <a:ext cx="3210900" cy="270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 b="1" noProof="1">
                    <a:solidFill>
                      <a:schemeClr val="dk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Fira Sans Extra Condensed Medium"/>
                  </a:rPr>
                  <a:t>Alıcı</a:t>
                </a:r>
                <a:endParaRPr sz="2000" b="1" noProof="1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endParaRPr>
              </a:p>
            </p:txBody>
          </p:sp>
        </p:grpSp>
        <p:grpSp>
          <p:nvGrpSpPr>
            <p:cNvPr id="181" name="Google Shape;915;p25">
              <a:extLst>
                <a:ext uri="{FF2B5EF4-FFF2-40B4-BE49-F238E27FC236}">
                  <a16:creationId xmlns:a16="http://schemas.microsoft.com/office/drawing/2014/main" id="{E699EC65-C074-2E44-A31D-F721BD186424}"/>
                </a:ext>
              </a:extLst>
            </p:cNvPr>
            <p:cNvGrpSpPr/>
            <p:nvPr/>
          </p:nvGrpSpPr>
          <p:grpSpPr>
            <a:xfrm>
              <a:off x="1321221" y="4045299"/>
              <a:ext cx="2173466" cy="615576"/>
              <a:chOff x="5222685" y="3713832"/>
              <a:chExt cx="3210912" cy="615576"/>
            </a:xfrm>
          </p:grpSpPr>
          <p:sp>
            <p:nvSpPr>
              <p:cNvPr id="194" name="Google Shape;916;p25">
                <a:extLst>
                  <a:ext uri="{FF2B5EF4-FFF2-40B4-BE49-F238E27FC236}">
                    <a16:creationId xmlns:a16="http://schemas.microsoft.com/office/drawing/2014/main" id="{B6EB32C0-C270-2645-868B-A76BA7A77E02}"/>
                  </a:ext>
                </a:extLst>
              </p:cNvPr>
              <p:cNvSpPr txBox="1"/>
              <p:nvPr/>
            </p:nvSpPr>
            <p:spPr>
              <a:xfrm>
                <a:off x="5222696" y="3989208"/>
                <a:ext cx="3210900" cy="340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400" noProof="1">
                    <a:solidFill>
                      <a:schemeClr val="dk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Roboto"/>
                  </a:rPr>
                  <a:t>Mesajın gönderilme biçimi/yolu (ses, ışık, işaret vb.)</a:t>
                </a:r>
                <a:endParaRPr sz="1400" noProof="1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endParaRPr>
              </a:p>
            </p:txBody>
          </p:sp>
          <p:sp>
            <p:nvSpPr>
              <p:cNvPr id="195" name="Google Shape;917;p25">
                <a:extLst>
                  <a:ext uri="{FF2B5EF4-FFF2-40B4-BE49-F238E27FC236}">
                    <a16:creationId xmlns:a16="http://schemas.microsoft.com/office/drawing/2014/main" id="{80630C44-ABC7-B544-8E20-AA818A3691A0}"/>
                  </a:ext>
                </a:extLst>
              </p:cNvPr>
              <p:cNvSpPr txBox="1"/>
              <p:nvPr/>
            </p:nvSpPr>
            <p:spPr>
              <a:xfrm>
                <a:off x="5222685" y="3713832"/>
                <a:ext cx="3210900" cy="270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 noProof="1">
                    <a:solidFill>
                      <a:schemeClr val="dk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Fira Sans Extra Condensed Medium"/>
                  </a:rPr>
                  <a:t>Kanal</a:t>
                </a:r>
                <a:endParaRPr b="1" noProof="1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endParaRPr>
              </a:p>
            </p:txBody>
          </p:sp>
        </p:grpSp>
        <p:grpSp>
          <p:nvGrpSpPr>
            <p:cNvPr id="182" name="Google Shape;918;p25">
              <a:extLst>
                <a:ext uri="{FF2B5EF4-FFF2-40B4-BE49-F238E27FC236}">
                  <a16:creationId xmlns:a16="http://schemas.microsoft.com/office/drawing/2014/main" id="{C1326E81-CD9D-9443-A6BA-A817A162D686}"/>
                </a:ext>
              </a:extLst>
            </p:cNvPr>
            <p:cNvGrpSpPr/>
            <p:nvPr/>
          </p:nvGrpSpPr>
          <p:grpSpPr>
            <a:xfrm flipH="1">
              <a:off x="5425790" y="1503929"/>
              <a:ext cx="2578284" cy="615571"/>
              <a:chOff x="4954796" y="3713832"/>
              <a:chExt cx="3808957" cy="615571"/>
            </a:xfrm>
          </p:grpSpPr>
          <p:sp>
            <p:nvSpPr>
              <p:cNvPr id="192" name="Google Shape;919;p25">
                <a:extLst>
                  <a:ext uri="{FF2B5EF4-FFF2-40B4-BE49-F238E27FC236}">
                    <a16:creationId xmlns:a16="http://schemas.microsoft.com/office/drawing/2014/main" id="{D8AA9FDE-7873-104F-AEA3-BEC39B558DFF}"/>
                  </a:ext>
                </a:extLst>
              </p:cNvPr>
              <p:cNvSpPr txBox="1"/>
              <p:nvPr/>
            </p:nvSpPr>
            <p:spPr>
              <a:xfrm>
                <a:off x="5222703" y="3989203"/>
                <a:ext cx="3263700" cy="340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400" noProof="1">
                    <a:solidFill>
                      <a:schemeClr val="dk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Roboto"/>
                  </a:rPr>
                  <a:t>Mesaja alıcının verdiği cevap. </a:t>
                </a:r>
                <a:endParaRPr sz="1400" noProof="1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endParaRPr>
              </a:p>
            </p:txBody>
          </p:sp>
          <p:sp>
            <p:nvSpPr>
              <p:cNvPr id="193" name="Google Shape;920;p25">
                <a:extLst>
                  <a:ext uri="{FF2B5EF4-FFF2-40B4-BE49-F238E27FC236}">
                    <a16:creationId xmlns:a16="http://schemas.microsoft.com/office/drawing/2014/main" id="{3D43EDB5-935F-7B40-87CD-F2048A20E6FB}"/>
                  </a:ext>
                </a:extLst>
              </p:cNvPr>
              <p:cNvSpPr txBox="1"/>
              <p:nvPr/>
            </p:nvSpPr>
            <p:spPr>
              <a:xfrm>
                <a:off x="4954796" y="3713832"/>
                <a:ext cx="3808957" cy="270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algn="r"/>
                <a:r>
                  <a:rPr lang="tr-TR" b="1" noProof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Dönüt (Geri Bildirim)</a:t>
                </a:r>
              </a:p>
            </p:txBody>
          </p:sp>
        </p:grpSp>
        <p:grpSp>
          <p:nvGrpSpPr>
            <p:cNvPr id="183" name="Google Shape;921;p25">
              <a:extLst>
                <a:ext uri="{FF2B5EF4-FFF2-40B4-BE49-F238E27FC236}">
                  <a16:creationId xmlns:a16="http://schemas.microsoft.com/office/drawing/2014/main" id="{91C960B0-CB74-F74F-832B-28DDD10F37E8}"/>
                </a:ext>
              </a:extLst>
            </p:cNvPr>
            <p:cNvGrpSpPr/>
            <p:nvPr/>
          </p:nvGrpSpPr>
          <p:grpSpPr>
            <a:xfrm flipH="1">
              <a:off x="5613580" y="2351052"/>
              <a:ext cx="2209199" cy="615573"/>
              <a:chOff x="5222629" y="3713832"/>
              <a:chExt cx="3263700" cy="615573"/>
            </a:xfrm>
          </p:grpSpPr>
          <p:sp>
            <p:nvSpPr>
              <p:cNvPr id="190" name="Google Shape;922;p25">
                <a:extLst>
                  <a:ext uri="{FF2B5EF4-FFF2-40B4-BE49-F238E27FC236}">
                    <a16:creationId xmlns:a16="http://schemas.microsoft.com/office/drawing/2014/main" id="{5EA8E5C7-5FDF-0C4E-BE22-260D82DD358C}"/>
                  </a:ext>
                </a:extLst>
              </p:cNvPr>
              <p:cNvSpPr txBox="1"/>
              <p:nvPr/>
            </p:nvSpPr>
            <p:spPr>
              <a:xfrm>
                <a:off x="5222629" y="3989205"/>
                <a:ext cx="3263700" cy="340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400" noProof="1">
                    <a:solidFill>
                      <a:schemeClr val="dk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Roboto"/>
                  </a:rPr>
                  <a:t>İletişimin gerçekleştiği yer</a:t>
                </a:r>
                <a:endParaRPr sz="1400" noProof="1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endParaRPr>
              </a:p>
            </p:txBody>
          </p:sp>
          <p:sp>
            <p:nvSpPr>
              <p:cNvPr id="191" name="Google Shape;923;p25">
                <a:extLst>
                  <a:ext uri="{FF2B5EF4-FFF2-40B4-BE49-F238E27FC236}">
                    <a16:creationId xmlns:a16="http://schemas.microsoft.com/office/drawing/2014/main" id="{E92D60BE-C37C-2C4C-A6D0-AF7E7F0E52BB}"/>
                  </a:ext>
                </a:extLst>
              </p:cNvPr>
              <p:cNvSpPr txBox="1"/>
              <p:nvPr/>
            </p:nvSpPr>
            <p:spPr>
              <a:xfrm>
                <a:off x="5222685" y="3713832"/>
                <a:ext cx="3210900" cy="270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 noProof="1">
                    <a:solidFill>
                      <a:schemeClr val="dk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Fira Sans Extra Condensed Medium"/>
                  </a:rPr>
                  <a:t>Bağlam/Ortam</a:t>
                </a:r>
                <a:endParaRPr b="1" noProof="1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endParaRPr>
              </a:p>
            </p:txBody>
          </p:sp>
        </p:grpSp>
        <p:grpSp>
          <p:nvGrpSpPr>
            <p:cNvPr id="184" name="Google Shape;924;p25">
              <a:extLst>
                <a:ext uri="{FF2B5EF4-FFF2-40B4-BE49-F238E27FC236}">
                  <a16:creationId xmlns:a16="http://schemas.microsoft.com/office/drawing/2014/main" id="{8CC17420-9B69-404C-841A-A4550F0DE1E0}"/>
                </a:ext>
              </a:extLst>
            </p:cNvPr>
            <p:cNvGrpSpPr/>
            <p:nvPr/>
          </p:nvGrpSpPr>
          <p:grpSpPr>
            <a:xfrm flipH="1">
              <a:off x="5613530" y="3198176"/>
              <a:ext cx="2209211" cy="615574"/>
              <a:chOff x="5222685" y="3713832"/>
              <a:chExt cx="3263718" cy="615574"/>
            </a:xfrm>
          </p:grpSpPr>
          <p:sp>
            <p:nvSpPr>
              <p:cNvPr id="188" name="Google Shape;925;p25">
                <a:extLst>
                  <a:ext uri="{FF2B5EF4-FFF2-40B4-BE49-F238E27FC236}">
                    <a16:creationId xmlns:a16="http://schemas.microsoft.com/office/drawing/2014/main" id="{355CA837-D04A-7845-8AAD-ED286B74B305}"/>
                  </a:ext>
                </a:extLst>
              </p:cNvPr>
              <p:cNvSpPr txBox="1"/>
              <p:nvPr/>
            </p:nvSpPr>
            <p:spPr>
              <a:xfrm>
                <a:off x="5222703" y="3989206"/>
                <a:ext cx="3263700" cy="340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400" noProof="1">
                    <a:solidFill>
                      <a:schemeClr val="dk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Roboto"/>
                  </a:rPr>
                  <a:t>İletişimin her iki tarafın bildiği kodlarla gerçekleştirilmesi </a:t>
                </a:r>
                <a:endParaRPr sz="1400" noProof="1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Roboto"/>
                </a:endParaRPr>
              </a:p>
            </p:txBody>
          </p:sp>
          <p:sp>
            <p:nvSpPr>
              <p:cNvPr id="189" name="Google Shape;926;p25">
                <a:extLst>
                  <a:ext uri="{FF2B5EF4-FFF2-40B4-BE49-F238E27FC236}">
                    <a16:creationId xmlns:a16="http://schemas.microsoft.com/office/drawing/2014/main" id="{BEC7E186-D179-1447-9EB6-9E2F4F0790FA}"/>
                  </a:ext>
                </a:extLst>
              </p:cNvPr>
              <p:cNvSpPr txBox="1"/>
              <p:nvPr/>
            </p:nvSpPr>
            <p:spPr>
              <a:xfrm>
                <a:off x="5222685" y="3713832"/>
                <a:ext cx="3210900" cy="270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 algn="r"/>
                <a:r>
                  <a:rPr lang="tr-TR" b="1" noProof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Kod</a:t>
                </a:r>
                <a:endParaRPr b="1" noProof="1">
                  <a:solidFill>
                    <a:schemeClr val="dk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 Medium"/>
                </a:endParaRPr>
              </a:p>
            </p:txBody>
          </p:sp>
        </p:grpSp>
      </p:grpSp>
      <p:grpSp>
        <p:nvGrpSpPr>
          <p:cNvPr id="202" name="Google Shape;930;p25">
            <a:extLst>
              <a:ext uri="{FF2B5EF4-FFF2-40B4-BE49-F238E27FC236}">
                <a16:creationId xmlns:a16="http://schemas.microsoft.com/office/drawing/2014/main" id="{2A26B372-E8A5-FF45-B9B5-6A7DF981660F}"/>
              </a:ext>
            </a:extLst>
          </p:cNvPr>
          <p:cNvGrpSpPr/>
          <p:nvPr/>
        </p:nvGrpSpPr>
        <p:grpSpPr>
          <a:xfrm flipH="1">
            <a:off x="5138342" y="2418289"/>
            <a:ext cx="467075" cy="458119"/>
            <a:chOff x="2676100" y="832575"/>
            <a:chExt cx="483125" cy="483125"/>
          </a:xfrm>
        </p:grpSpPr>
        <p:sp>
          <p:nvSpPr>
            <p:cNvPr id="203" name="Google Shape;931;p25">
              <a:extLst>
                <a:ext uri="{FF2B5EF4-FFF2-40B4-BE49-F238E27FC236}">
                  <a16:creationId xmlns:a16="http://schemas.microsoft.com/office/drawing/2014/main" id="{D7054930-8541-9644-9E95-285CE70979DF}"/>
                </a:ext>
              </a:extLst>
            </p:cNvPr>
            <p:cNvSpPr/>
            <p:nvPr/>
          </p:nvSpPr>
          <p:spPr>
            <a:xfrm>
              <a:off x="2676100" y="832575"/>
              <a:ext cx="483125" cy="483125"/>
            </a:xfrm>
            <a:custGeom>
              <a:avLst/>
              <a:gdLst/>
              <a:ahLst/>
              <a:cxnLst/>
              <a:rect l="l" t="t" r="r" b="b"/>
              <a:pathLst>
                <a:path w="19325" h="19325" extrusionOk="0">
                  <a:moveTo>
                    <a:pt x="10351" y="1132"/>
                  </a:moveTo>
                  <a:lnTo>
                    <a:pt x="10562" y="2008"/>
                  </a:lnTo>
                  <a:cubicBezTo>
                    <a:pt x="10614" y="2226"/>
                    <a:pt x="10789" y="2392"/>
                    <a:pt x="11009" y="2434"/>
                  </a:cubicBezTo>
                  <a:cubicBezTo>
                    <a:pt x="12021" y="2618"/>
                    <a:pt x="12981" y="3014"/>
                    <a:pt x="13826" y="3596"/>
                  </a:cubicBezTo>
                  <a:cubicBezTo>
                    <a:pt x="13922" y="3663"/>
                    <a:pt x="14033" y="3696"/>
                    <a:pt x="14146" y="3696"/>
                  </a:cubicBezTo>
                  <a:cubicBezTo>
                    <a:pt x="14247" y="3696"/>
                    <a:pt x="14349" y="3669"/>
                    <a:pt x="14439" y="3614"/>
                  </a:cubicBezTo>
                  <a:lnTo>
                    <a:pt x="15179" y="3171"/>
                  </a:lnTo>
                  <a:lnTo>
                    <a:pt x="16154" y="4146"/>
                  </a:lnTo>
                  <a:lnTo>
                    <a:pt x="15711" y="4889"/>
                  </a:lnTo>
                  <a:cubicBezTo>
                    <a:pt x="15596" y="5079"/>
                    <a:pt x="15602" y="5317"/>
                    <a:pt x="15729" y="5499"/>
                  </a:cubicBezTo>
                  <a:cubicBezTo>
                    <a:pt x="16311" y="6344"/>
                    <a:pt x="16707" y="7304"/>
                    <a:pt x="16891" y="8316"/>
                  </a:cubicBezTo>
                  <a:cubicBezTo>
                    <a:pt x="16933" y="8536"/>
                    <a:pt x="17100" y="8711"/>
                    <a:pt x="17317" y="8763"/>
                  </a:cubicBezTo>
                  <a:lnTo>
                    <a:pt x="18193" y="8974"/>
                  </a:lnTo>
                  <a:lnTo>
                    <a:pt x="18193" y="10351"/>
                  </a:lnTo>
                  <a:lnTo>
                    <a:pt x="17317" y="10562"/>
                  </a:lnTo>
                  <a:cubicBezTo>
                    <a:pt x="17100" y="10614"/>
                    <a:pt x="16933" y="10789"/>
                    <a:pt x="16894" y="11009"/>
                  </a:cubicBezTo>
                  <a:cubicBezTo>
                    <a:pt x="16710" y="12021"/>
                    <a:pt x="16311" y="12981"/>
                    <a:pt x="15729" y="13826"/>
                  </a:cubicBezTo>
                  <a:cubicBezTo>
                    <a:pt x="15605" y="14007"/>
                    <a:pt x="15596" y="14246"/>
                    <a:pt x="15711" y="14436"/>
                  </a:cubicBezTo>
                  <a:lnTo>
                    <a:pt x="16154" y="15179"/>
                  </a:lnTo>
                  <a:lnTo>
                    <a:pt x="15179" y="16154"/>
                  </a:lnTo>
                  <a:lnTo>
                    <a:pt x="14439" y="15710"/>
                  </a:lnTo>
                  <a:cubicBezTo>
                    <a:pt x="14349" y="15656"/>
                    <a:pt x="14247" y="15629"/>
                    <a:pt x="14146" y="15629"/>
                  </a:cubicBezTo>
                  <a:cubicBezTo>
                    <a:pt x="14033" y="15629"/>
                    <a:pt x="13922" y="15662"/>
                    <a:pt x="13826" y="15729"/>
                  </a:cubicBezTo>
                  <a:cubicBezTo>
                    <a:pt x="12981" y="16311"/>
                    <a:pt x="12021" y="16707"/>
                    <a:pt x="11009" y="16891"/>
                  </a:cubicBezTo>
                  <a:cubicBezTo>
                    <a:pt x="10789" y="16933"/>
                    <a:pt x="10614" y="17099"/>
                    <a:pt x="10562" y="17317"/>
                  </a:cubicBezTo>
                  <a:lnTo>
                    <a:pt x="10351" y="18192"/>
                  </a:lnTo>
                  <a:lnTo>
                    <a:pt x="8974" y="18192"/>
                  </a:lnTo>
                  <a:lnTo>
                    <a:pt x="8763" y="17317"/>
                  </a:lnTo>
                  <a:cubicBezTo>
                    <a:pt x="8712" y="17099"/>
                    <a:pt x="8536" y="16933"/>
                    <a:pt x="8316" y="16891"/>
                  </a:cubicBezTo>
                  <a:cubicBezTo>
                    <a:pt x="7304" y="16707"/>
                    <a:pt x="6344" y="16311"/>
                    <a:pt x="5499" y="15729"/>
                  </a:cubicBezTo>
                  <a:cubicBezTo>
                    <a:pt x="5404" y="15662"/>
                    <a:pt x="5293" y="15629"/>
                    <a:pt x="5181" y="15629"/>
                  </a:cubicBezTo>
                  <a:cubicBezTo>
                    <a:pt x="5081" y="15629"/>
                    <a:pt x="4979" y="15656"/>
                    <a:pt x="4889" y="15710"/>
                  </a:cubicBezTo>
                  <a:lnTo>
                    <a:pt x="4146" y="16154"/>
                  </a:lnTo>
                  <a:lnTo>
                    <a:pt x="3171" y="15179"/>
                  </a:lnTo>
                  <a:lnTo>
                    <a:pt x="3615" y="14436"/>
                  </a:lnTo>
                  <a:cubicBezTo>
                    <a:pt x="3729" y="14246"/>
                    <a:pt x="3723" y="14007"/>
                    <a:pt x="3597" y="13826"/>
                  </a:cubicBezTo>
                  <a:cubicBezTo>
                    <a:pt x="3014" y="12981"/>
                    <a:pt x="2618" y="12021"/>
                    <a:pt x="2434" y="11009"/>
                  </a:cubicBezTo>
                  <a:cubicBezTo>
                    <a:pt x="2392" y="10789"/>
                    <a:pt x="2226" y="10614"/>
                    <a:pt x="2011" y="10562"/>
                  </a:cubicBezTo>
                  <a:lnTo>
                    <a:pt x="1133" y="10351"/>
                  </a:lnTo>
                  <a:lnTo>
                    <a:pt x="1133" y="8974"/>
                  </a:lnTo>
                  <a:lnTo>
                    <a:pt x="2008" y="8763"/>
                  </a:lnTo>
                  <a:cubicBezTo>
                    <a:pt x="2226" y="8711"/>
                    <a:pt x="2392" y="8536"/>
                    <a:pt x="2431" y="8316"/>
                  </a:cubicBezTo>
                  <a:cubicBezTo>
                    <a:pt x="2615" y="7304"/>
                    <a:pt x="3014" y="6344"/>
                    <a:pt x="3597" y="5499"/>
                  </a:cubicBezTo>
                  <a:cubicBezTo>
                    <a:pt x="3720" y="5317"/>
                    <a:pt x="3729" y="5079"/>
                    <a:pt x="3615" y="4889"/>
                  </a:cubicBezTo>
                  <a:lnTo>
                    <a:pt x="3171" y="4146"/>
                  </a:lnTo>
                  <a:lnTo>
                    <a:pt x="4146" y="3171"/>
                  </a:lnTo>
                  <a:lnTo>
                    <a:pt x="4889" y="3614"/>
                  </a:lnTo>
                  <a:cubicBezTo>
                    <a:pt x="4979" y="3669"/>
                    <a:pt x="5081" y="3696"/>
                    <a:pt x="5181" y="3696"/>
                  </a:cubicBezTo>
                  <a:cubicBezTo>
                    <a:pt x="5293" y="3696"/>
                    <a:pt x="5404" y="3663"/>
                    <a:pt x="5499" y="3596"/>
                  </a:cubicBezTo>
                  <a:cubicBezTo>
                    <a:pt x="6344" y="3014"/>
                    <a:pt x="7304" y="2618"/>
                    <a:pt x="8316" y="2434"/>
                  </a:cubicBezTo>
                  <a:cubicBezTo>
                    <a:pt x="8536" y="2392"/>
                    <a:pt x="8712" y="2226"/>
                    <a:pt x="8763" y="2008"/>
                  </a:cubicBezTo>
                  <a:lnTo>
                    <a:pt x="8974" y="1132"/>
                  </a:lnTo>
                  <a:close/>
                  <a:moveTo>
                    <a:pt x="8530" y="0"/>
                  </a:moveTo>
                  <a:cubicBezTo>
                    <a:pt x="8268" y="0"/>
                    <a:pt x="8041" y="178"/>
                    <a:pt x="7981" y="432"/>
                  </a:cubicBezTo>
                  <a:lnTo>
                    <a:pt x="7748" y="1392"/>
                  </a:lnTo>
                  <a:cubicBezTo>
                    <a:pt x="6833" y="1604"/>
                    <a:pt x="5961" y="1963"/>
                    <a:pt x="5167" y="2461"/>
                  </a:cubicBezTo>
                  <a:lnTo>
                    <a:pt x="4348" y="1969"/>
                  </a:lnTo>
                  <a:cubicBezTo>
                    <a:pt x="4260" y="1915"/>
                    <a:pt x="4160" y="1889"/>
                    <a:pt x="4061" y="1889"/>
                  </a:cubicBezTo>
                  <a:cubicBezTo>
                    <a:pt x="3913" y="1889"/>
                    <a:pt x="3767" y="1946"/>
                    <a:pt x="3657" y="2056"/>
                  </a:cubicBezTo>
                  <a:lnTo>
                    <a:pt x="2057" y="3657"/>
                  </a:lnTo>
                  <a:cubicBezTo>
                    <a:pt x="1872" y="3841"/>
                    <a:pt x="1839" y="4125"/>
                    <a:pt x="1972" y="4348"/>
                  </a:cubicBezTo>
                  <a:lnTo>
                    <a:pt x="2461" y="5163"/>
                  </a:lnTo>
                  <a:cubicBezTo>
                    <a:pt x="1963" y="5958"/>
                    <a:pt x="1604" y="6830"/>
                    <a:pt x="1395" y="7745"/>
                  </a:cubicBezTo>
                  <a:lnTo>
                    <a:pt x="435" y="7978"/>
                  </a:lnTo>
                  <a:cubicBezTo>
                    <a:pt x="179" y="8041"/>
                    <a:pt x="0" y="8267"/>
                    <a:pt x="0" y="8530"/>
                  </a:cubicBezTo>
                  <a:lnTo>
                    <a:pt x="0" y="10795"/>
                  </a:lnTo>
                  <a:cubicBezTo>
                    <a:pt x="0" y="11057"/>
                    <a:pt x="179" y="11284"/>
                    <a:pt x="432" y="11344"/>
                  </a:cubicBezTo>
                  <a:lnTo>
                    <a:pt x="1392" y="11580"/>
                  </a:lnTo>
                  <a:cubicBezTo>
                    <a:pt x="1604" y="12492"/>
                    <a:pt x="1963" y="13364"/>
                    <a:pt x="2461" y="14158"/>
                  </a:cubicBezTo>
                  <a:lnTo>
                    <a:pt x="1969" y="14977"/>
                  </a:lnTo>
                  <a:cubicBezTo>
                    <a:pt x="1836" y="15200"/>
                    <a:pt x="1872" y="15484"/>
                    <a:pt x="2057" y="15668"/>
                  </a:cubicBezTo>
                  <a:lnTo>
                    <a:pt x="3657" y="17268"/>
                  </a:lnTo>
                  <a:cubicBezTo>
                    <a:pt x="3766" y="17378"/>
                    <a:pt x="3911" y="17435"/>
                    <a:pt x="4057" y="17435"/>
                  </a:cubicBezTo>
                  <a:cubicBezTo>
                    <a:pt x="4157" y="17435"/>
                    <a:pt x="4258" y="17408"/>
                    <a:pt x="4348" y="17353"/>
                  </a:cubicBezTo>
                  <a:lnTo>
                    <a:pt x="5164" y="16864"/>
                  </a:lnTo>
                  <a:cubicBezTo>
                    <a:pt x="5958" y="17362"/>
                    <a:pt x="6830" y="17721"/>
                    <a:pt x="7745" y="17930"/>
                  </a:cubicBezTo>
                  <a:lnTo>
                    <a:pt x="7978" y="18890"/>
                  </a:lnTo>
                  <a:cubicBezTo>
                    <a:pt x="8041" y="19147"/>
                    <a:pt x="8268" y="19325"/>
                    <a:pt x="8530" y="19325"/>
                  </a:cubicBezTo>
                  <a:lnTo>
                    <a:pt x="10795" y="19325"/>
                  </a:lnTo>
                  <a:cubicBezTo>
                    <a:pt x="11058" y="19325"/>
                    <a:pt x="11284" y="19147"/>
                    <a:pt x="11344" y="18893"/>
                  </a:cubicBezTo>
                  <a:lnTo>
                    <a:pt x="11577" y="17933"/>
                  </a:lnTo>
                  <a:cubicBezTo>
                    <a:pt x="12492" y="17721"/>
                    <a:pt x="13364" y="17362"/>
                    <a:pt x="14159" y="16864"/>
                  </a:cubicBezTo>
                  <a:lnTo>
                    <a:pt x="14977" y="17356"/>
                  </a:lnTo>
                  <a:cubicBezTo>
                    <a:pt x="15066" y="17410"/>
                    <a:pt x="15166" y="17436"/>
                    <a:pt x="15266" y="17436"/>
                  </a:cubicBezTo>
                  <a:cubicBezTo>
                    <a:pt x="15413" y="17436"/>
                    <a:pt x="15559" y="17379"/>
                    <a:pt x="15668" y="17271"/>
                  </a:cubicBezTo>
                  <a:lnTo>
                    <a:pt x="17269" y="15668"/>
                  </a:lnTo>
                  <a:cubicBezTo>
                    <a:pt x="17453" y="15484"/>
                    <a:pt x="17489" y="15200"/>
                    <a:pt x="17353" y="14977"/>
                  </a:cubicBezTo>
                  <a:lnTo>
                    <a:pt x="16864" y="14161"/>
                  </a:lnTo>
                  <a:cubicBezTo>
                    <a:pt x="17362" y="13367"/>
                    <a:pt x="17722" y="12495"/>
                    <a:pt x="17930" y="11580"/>
                  </a:cubicBezTo>
                  <a:lnTo>
                    <a:pt x="18890" y="11347"/>
                  </a:lnTo>
                  <a:cubicBezTo>
                    <a:pt x="19147" y="11284"/>
                    <a:pt x="19325" y="11057"/>
                    <a:pt x="19325" y="10795"/>
                  </a:cubicBezTo>
                  <a:lnTo>
                    <a:pt x="19325" y="8530"/>
                  </a:lnTo>
                  <a:cubicBezTo>
                    <a:pt x="19325" y="8267"/>
                    <a:pt x="19147" y="8041"/>
                    <a:pt x="18893" y="7981"/>
                  </a:cubicBezTo>
                  <a:lnTo>
                    <a:pt x="17933" y="7748"/>
                  </a:lnTo>
                  <a:cubicBezTo>
                    <a:pt x="17722" y="6833"/>
                    <a:pt x="17362" y="5961"/>
                    <a:pt x="16864" y="5166"/>
                  </a:cubicBezTo>
                  <a:lnTo>
                    <a:pt x="17356" y="4348"/>
                  </a:lnTo>
                  <a:cubicBezTo>
                    <a:pt x="17489" y="4128"/>
                    <a:pt x="17453" y="3841"/>
                    <a:pt x="17272" y="3657"/>
                  </a:cubicBezTo>
                  <a:lnTo>
                    <a:pt x="15668" y="2056"/>
                  </a:lnTo>
                  <a:cubicBezTo>
                    <a:pt x="15559" y="1947"/>
                    <a:pt x="15415" y="1890"/>
                    <a:pt x="15268" y="1890"/>
                  </a:cubicBezTo>
                  <a:cubicBezTo>
                    <a:pt x="15168" y="1890"/>
                    <a:pt x="15068" y="1917"/>
                    <a:pt x="14977" y="1972"/>
                  </a:cubicBezTo>
                  <a:lnTo>
                    <a:pt x="14162" y="2461"/>
                  </a:lnTo>
                  <a:cubicBezTo>
                    <a:pt x="13367" y="1963"/>
                    <a:pt x="12495" y="1604"/>
                    <a:pt x="11580" y="1395"/>
                  </a:cubicBezTo>
                  <a:lnTo>
                    <a:pt x="11347" y="435"/>
                  </a:lnTo>
                  <a:cubicBezTo>
                    <a:pt x="11284" y="178"/>
                    <a:pt x="11058" y="0"/>
                    <a:pt x="1079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solidFill>
                  <a:srgbClr val="435D7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04" name="Google Shape;932;p25">
              <a:extLst>
                <a:ext uri="{FF2B5EF4-FFF2-40B4-BE49-F238E27FC236}">
                  <a16:creationId xmlns:a16="http://schemas.microsoft.com/office/drawing/2014/main" id="{49D568B7-E561-7143-B7E2-128CC1111DF5}"/>
                </a:ext>
              </a:extLst>
            </p:cNvPr>
            <p:cNvSpPr/>
            <p:nvPr/>
          </p:nvSpPr>
          <p:spPr>
            <a:xfrm>
              <a:off x="2762000" y="918475"/>
              <a:ext cx="311400" cy="311400"/>
            </a:xfrm>
            <a:custGeom>
              <a:avLst/>
              <a:gdLst/>
              <a:ahLst/>
              <a:cxnLst/>
              <a:rect l="l" t="t" r="r" b="b"/>
              <a:pathLst>
                <a:path w="12456" h="12456" extrusionOk="0">
                  <a:moveTo>
                    <a:pt x="6227" y="1133"/>
                  </a:moveTo>
                  <a:cubicBezTo>
                    <a:pt x="9038" y="1133"/>
                    <a:pt x="11323" y="3418"/>
                    <a:pt x="11323" y="6226"/>
                  </a:cubicBezTo>
                  <a:cubicBezTo>
                    <a:pt x="11323" y="9038"/>
                    <a:pt x="9038" y="11323"/>
                    <a:pt x="6227" y="11323"/>
                  </a:cubicBezTo>
                  <a:cubicBezTo>
                    <a:pt x="3419" y="11323"/>
                    <a:pt x="1133" y="9038"/>
                    <a:pt x="1133" y="6226"/>
                  </a:cubicBezTo>
                  <a:cubicBezTo>
                    <a:pt x="1133" y="3418"/>
                    <a:pt x="3419" y="1133"/>
                    <a:pt x="6227" y="1133"/>
                  </a:cubicBezTo>
                  <a:close/>
                  <a:moveTo>
                    <a:pt x="6227" y="0"/>
                  </a:moveTo>
                  <a:cubicBezTo>
                    <a:pt x="2794" y="0"/>
                    <a:pt x="1" y="2793"/>
                    <a:pt x="1" y="6226"/>
                  </a:cubicBezTo>
                  <a:cubicBezTo>
                    <a:pt x="1" y="9663"/>
                    <a:pt x="2794" y="12456"/>
                    <a:pt x="6227" y="12456"/>
                  </a:cubicBezTo>
                  <a:cubicBezTo>
                    <a:pt x="9663" y="12456"/>
                    <a:pt x="12456" y="9663"/>
                    <a:pt x="12456" y="6226"/>
                  </a:cubicBezTo>
                  <a:cubicBezTo>
                    <a:pt x="12456" y="2793"/>
                    <a:pt x="9663" y="0"/>
                    <a:pt x="622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solidFill>
                  <a:srgbClr val="435D7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05" name="Google Shape;933;p25">
              <a:extLst>
                <a:ext uri="{FF2B5EF4-FFF2-40B4-BE49-F238E27FC236}">
                  <a16:creationId xmlns:a16="http://schemas.microsoft.com/office/drawing/2014/main" id="{E34C98DE-AF60-0C44-9C89-5BD821B32F84}"/>
                </a:ext>
              </a:extLst>
            </p:cNvPr>
            <p:cNvSpPr/>
            <p:nvPr/>
          </p:nvSpPr>
          <p:spPr>
            <a:xfrm>
              <a:off x="2810775" y="975075"/>
              <a:ext cx="206025" cy="198150"/>
            </a:xfrm>
            <a:custGeom>
              <a:avLst/>
              <a:gdLst/>
              <a:ahLst/>
              <a:cxnLst/>
              <a:rect l="l" t="t" r="r" b="b"/>
              <a:pathLst>
                <a:path w="8241" h="7926" extrusionOk="0">
                  <a:moveTo>
                    <a:pt x="4275" y="1132"/>
                  </a:moveTo>
                  <a:cubicBezTo>
                    <a:pt x="4640" y="1132"/>
                    <a:pt x="5009" y="1203"/>
                    <a:pt x="5360" y="1348"/>
                  </a:cubicBezTo>
                  <a:cubicBezTo>
                    <a:pt x="6416" y="1785"/>
                    <a:pt x="7108" y="2818"/>
                    <a:pt x="7108" y="3962"/>
                  </a:cubicBezTo>
                  <a:cubicBezTo>
                    <a:pt x="7105" y="5527"/>
                    <a:pt x="5840" y="6792"/>
                    <a:pt x="4276" y="6795"/>
                  </a:cubicBezTo>
                  <a:cubicBezTo>
                    <a:pt x="3131" y="6795"/>
                    <a:pt x="2099" y="6103"/>
                    <a:pt x="1661" y="5046"/>
                  </a:cubicBezTo>
                  <a:cubicBezTo>
                    <a:pt x="1223" y="3987"/>
                    <a:pt x="1465" y="2770"/>
                    <a:pt x="2274" y="1961"/>
                  </a:cubicBezTo>
                  <a:cubicBezTo>
                    <a:pt x="2815" y="1419"/>
                    <a:pt x="3538" y="1132"/>
                    <a:pt x="4275" y="1132"/>
                  </a:cubicBezTo>
                  <a:close/>
                  <a:moveTo>
                    <a:pt x="4276" y="1"/>
                  </a:moveTo>
                  <a:cubicBezTo>
                    <a:pt x="2672" y="1"/>
                    <a:pt x="1229" y="964"/>
                    <a:pt x="613" y="2447"/>
                  </a:cubicBezTo>
                  <a:cubicBezTo>
                    <a:pt x="0" y="3926"/>
                    <a:pt x="341" y="5632"/>
                    <a:pt x="1474" y="6764"/>
                  </a:cubicBezTo>
                  <a:cubicBezTo>
                    <a:pt x="2232" y="7523"/>
                    <a:pt x="3247" y="7926"/>
                    <a:pt x="4279" y="7926"/>
                  </a:cubicBezTo>
                  <a:cubicBezTo>
                    <a:pt x="4789" y="7926"/>
                    <a:pt x="5302" y="7828"/>
                    <a:pt x="5791" y="7625"/>
                  </a:cubicBezTo>
                  <a:cubicBezTo>
                    <a:pt x="7274" y="7009"/>
                    <a:pt x="8240" y="5566"/>
                    <a:pt x="8240" y="3962"/>
                  </a:cubicBezTo>
                  <a:cubicBezTo>
                    <a:pt x="8237" y="1773"/>
                    <a:pt x="6465" y="1"/>
                    <a:pt x="427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solidFill>
                  <a:srgbClr val="435D7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206" name="Google Shape;934;p25">
            <a:extLst>
              <a:ext uri="{FF2B5EF4-FFF2-40B4-BE49-F238E27FC236}">
                <a16:creationId xmlns:a16="http://schemas.microsoft.com/office/drawing/2014/main" id="{79CC289A-BC55-734A-96CE-2F94C01800E6}"/>
              </a:ext>
            </a:extLst>
          </p:cNvPr>
          <p:cNvGrpSpPr/>
          <p:nvPr/>
        </p:nvGrpSpPr>
        <p:grpSpPr>
          <a:xfrm flipH="1">
            <a:off x="5121996" y="3576764"/>
            <a:ext cx="482787" cy="458119"/>
            <a:chOff x="3270550" y="832575"/>
            <a:chExt cx="499375" cy="483125"/>
          </a:xfrm>
        </p:grpSpPr>
        <p:sp>
          <p:nvSpPr>
            <p:cNvPr id="207" name="Google Shape;935;p25">
              <a:extLst>
                <a:ext uri="{FF2B5EF4-FFF2-40B4-BE49-F238E27FC236}">
                  <a16:creationId xmlns:a16="http://schemas.microsoft.com/office/drawing/2014/main" id="{4AD54AD8-99B7-B641-8AA5-4BEA2E576A17}"/>
                </a:ext>
              </a:extLst>
            </p:cNvPr>
            <p:cNvSpPr/>
            <p:nvPr/>
          </p:nvSpPr>
          <p:spPr>
            <a:xfrm>
              <a:off x="3270550" y="865975"/>
              <a:ext cx="463725" cy="449725"/>
            </a:xfrm>
            <a:custGeom>
              <a:avLst/>
              <a:gdLst/>
              <a:ahLst/>
              <a:cxnLst/>
              <a:rect l="l" t="t" r="r" b="b"/>
              <a:pathLst>
                <a:path w="18549" h="17989" extrusionOk="0">
                  <a:moveTo>
                    <a:pt x="4823" y="1361"/>
                  </a:moveTo>
                  <a:lnTo>
                    <a:pt x="9177" y="8619"/>
                  </a:lnTo>
                  <a:cubicBezTo>
                    <a:pt x="9237" y="8716"/>
                    <a:pt x="9325" y="8794"/>
                    <a:pt x="9427" y="8843"/>
                  </a:cubicBezTo>
                  <a:lnTo>
                    <a:pt x="17136" y="12345"/>
                  </a:lnTo>
                  <a:cubicBezTo>
                    <a:pt x="15653" y="15102"/>
                    <a:pt x="12779" y="16856"/>
                    <a:pt x="9663" y="16856"/>
                  </a:cubicBezTo>
                  <a:cubicBezTo>
                    <a:pt x="4958" y="16856"/>
                    <a:pt x="1133" y="13031"/>
                    <a:pt x="1133" y="8326"/>
                  </a:cubicBezTo>
                  <a:cubicBezTo>
                    <a:pt x="1133" y="5573"/>
                    <a:pt x="2534" y="2952"/>
                    <a:pt x="4823" y="1361"/>
                  </a:cubicBezTo>
                  <a:close/>
                  <a:moveTo>
                    <a:pt x="5005" y="0"/>
                  </a:moveTo>
                  <a:cubicBezTo>
                    <a:pt x="4907" y="0"/>
                    <a:pt x="4807" y="26"/>
                    <a:pt x="4717" y="80"/>
                  </a:cubicBezTo>
                  <a:cubicBezTo>
                    <a:pt x="3313" y="926"/>
                    <a:pt x="2141" y="2106"/>
                    <a:pt x="1311" y="3516"/>
                  </a:cubicBezTo>
                  <a:cubicBezTo>
                    <a:pt x="453" y="4975"/>
                    <a:pt x="1" y="6636"/>
                    <a:pt x="1" y="8326"/>
                  </a:cubicBezTo>
                  <a:cubicBezTo>
                    <a:pt x="1" y="10896"/>
                    <a:pt x="1009" y="13321"/>
                    <a:pt x="2839" y="15150"/>
                  </a:cubicBezTo>
                  <a:cubicBezTo>
                    <a:pt x="4669" y="16980"/>
                    <a:pt x="7093" y="17989"/>
                    <a:pt x="9663" y="17989"/>
                  </a:cubicBezTo>
                  <a:cubicBezTo>
                    <a:pt x="13410" y="17989"/>
                    <a:pt x="16846" y="15757"/>
                    <a:pt x="18419" y="12306"/>
                  </a:cubicBezTo>
                  <a:cubicBezTo>
                    <a:pt x="18549" y="12022"/>
                    <a:pt x="18422" y="11687"/>
                    <a:pt x="18138" y="11557"/>
                  </a:cubicBezTo>
                  <a:lnTo>
                    <a:pt x="10058" y="7886"/>
                  </a:lnTo>
                  <a:lnTo>
                    <a:pt x="5493" y="277"/>
                  </a:lnTo>
                  <a:cubicBezTo>
                    <a:pt x="5387" y="99"/>
                    <a:pt x="5198" y="0"/>
                    <a:pt x="500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solidFill>
                  <a:srgbClr val="435D7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08" name="Google Shape;936;p25">
              <a:extLst>
                <a:ext uri="{FF2B5EF4-FFF2-40B4-BE49-F238E27FC236}">
                  <a16:creationId xmlns:a16="http://schemas.microsoft.com/office/drawing/2014/main" id="{8D53BF8F-57C4-1548-97DC-12975064876D}"/>
                </a:ext>
              </a:extLst>
            </p:cNvPr>
            <p:cNvSpPr/>
            <p:nvPr/>
          </p:nvSpPr>
          <p:spPr>
            <a:xfrm>
              <a:off x="3562600" y="876075"/>
              <a:ext cx="207325" cy="241775"/>
            </a:xfrm>
            <a:custGeom>
              <a:avLst/>
              <a:gdLst/>
              <a:ahLst/>
              <a:cxnLst/>
              <a:rect l="l" t="t" r="r" b="b"/>
              <a:pathLst>
                <a:path w="8293" h="9671" extrusionOk="0">
                  <a:moveTo>
                    <a:pt x="4204" y="1437"/>
                  </a:moveTo>
                  <a:cubicBezTo>
                    <a:pt x="5680" y="2826"/>
                    <a:pt x="6517" y="4764"/>
                    <a:pt x="6511" y="6790"/>
                  </a:cubicBezTo>
                  <a:cubicBezTo>
                    <a:pt x="6511" y="7300"/>
                    <a:pt x="6459" y="7811"/>
                    <a:pt x="6354" y="8309"/>
                  </a:cubicBezTo>
                  <a:lnTo>
                    <a:pt x="1468" y="6090"/>
                  </a:lnTo>
                  <a:lnTo>
                    <a:pt x="4204" y="1437"/>
                  </a:lnTo>
                  <a:close/>
                  <a:moveTo>
                    <a:pt x="4060" y="1"/>
                  </a:moveTo>
                  <a:cubicBezTo>
                    <a:pt x="3867" y="1"/>
                    <a:pt x="3677" y="99"/>
                    <a:pt x="3570" y="280"/>
                  </a:cubicBezTo>
                  <a:lnTo>
                    <a:pt x="173" y="6056"/>
                  </a:lnTo>
                  <a:cubicBezTo>
                    <a:pt x="1" y="6346"/>
                    <a:pt x="119" y="6721"/>
                    <a:pt x="427" y="6860"/>
                  </a:cubicBezTo>
                  <a:lnTo>
                    <a:pt x="6499" y="9622"/>
                  </a:lnTo>
                  <a:cubicBezTo>
                    <a:pt x="6574" y="9656"/>
                    <a:pt x="6653" y="9671"/>
                    <a:pt x="6734" y="9671"/>
                  </a:cubicBezTo>
                  <a:cubicBezTo>
                    <a:pt x="6982" y="9671"/>
                    <a:pt x="7202" y="9508"/>
                    <a:pt x="7275" y="9269"/>
                  </a:cubicBezTo>
                  <a:cubicBezTo>
                    <a:pt x="8292" y="5921"/>
                    <a:pt x="7157" y="2291"/>
                    <a:pt x="4409" y="123"/>
                  </a:cubicBezTo>
                  <a:cubicBezTo>
                    <a:pt x="4305" y="40"/>
                    <a:pt x="4182" y="1"/>
                    <a:pt x="406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solidFill>
                  <a:srgbClr val="435D7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09" name="Google Shape;937;p25">
              <a:extLst>
                <a:ext uri="{FF2B5EF4-FFF2-40B4-BE49-F238E27FC236}">
                  <a16:creationId xmlns:a16="http://schemas.microsoft.com/office/drawing/2014/main" id="{AC737252-2A5F-774E-B12D-A17528D6369B}"/>
                </a:ext>
              </a:extLst>
            </p:cNvPr>
            <p:cNvSpPr/>
            <p:nvPr/>
          </p:nvSpPr>
          <p:spPr>
            <a:xfrm>
              <a:off x="3443500" y="832575"/>
              <a:ext cx="187300" cy="173625"/>
            </a:xfrm>
            <a:custGeom>
              <a:avLst/>
              <a:gdLst/>
              <a:ahLst/>
              <a:cxnLst/>
              <a:rect l="l" t="t" r="r" b="b"/>
              <a:pathLst>
                <a:path w="7492" h="6945" extrusionOk="0">
                  <a:moveTo>
                    <a:pt x="3877" y="1133"/>
                  </a:moveTo>
                  <a:cubicBezTo>
                    <a:pt x="4588" y="1133"/>
                    <a:pt x="5300" y="1235"/>
                    <a:pt x="5991" y="1440"/>
                  </a:cubicBezTo>
                  <a:lnTo>
                    <a:pt x="3735" y="5269"/>
                  </a:lnTo>
                  <a:lnTo>
                    <a:pt x="1492" y="1528"/>
                  </a:lnTo>
                  <a:cubicBezTo>
                    <a:pt x="2264" y="1265"/>
                    <a:pt x="3070" y="1133"/>
                    <a:pt x="3877" y="1133"/>
                  </a:cubicBezTo>
                  <a:close/>
                  <a:moveTo>
                    <a:pt x="3877" y="0"/>
                  </a:moveTo>
                  <a:cubicBezTo>
                    <a:pt x="2702" y="0"/>
                    <a:pt x="1528" y="243"/>
                    <a:pt x="432" y="728"/>
                  </a:cubicBezTo>
                  <a:cubicBezTo>
                    <a:pt x="121" y="867"/>
                    <a:pt x="0" y="1244"/>
                    <a:pt x="175" y="1537"/>
                  </a:cubicBezTo>
                  <a:lnTo>
                    <a:pt x="3255" y="6670"/>
                  </a:lnTo>
                  <a:cubicBezTo>
                    <a:pt x="3358" y="6839"/>
                    <a:pt x="3542" y="6945"/>
                    <a:pt x="3741" y="6945"/>
                  </a:cubicBezTo>
                  <a:lnTo>
                    <a:pt x="3744" y="6945"/>
                  </a:lnTo>
                  <a:cubicBezTo>
                    <a:pt x="3943" y="6945"/>
                    <a:pt x="4128" y="6839"/>
                    <a:pt x="4230" y="6667"/>
                  </a:cubicBezTo>
                  <a:lnTo>
                    <a:pt x="7313" y="1419"/>
                  </a:lnTo>
                  <a:cubicBezTo>
                    <a:pt x="7491" y="1120"/>
                    <a:pt x="7358" y="737"/>
                    <a:pt x="7038" y="607"/>
                  </a:cubicBezTo>
                  <a:cubicBezTo>
                    <a:pt x="6023" y="202"/>
                    <a:pt x="4950" y="0"/>
                    <a:pt x="387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solidFill>
                  <a:srgbClr val="435D7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210" name="Google Shape;938;p25">
            <a:extLst>
              <a:ext uri="{FF2B5EF4-FFF2-40B4-BE49-F238E27FC236}">
                <a16:creationId xmlns:a16="http://schemas.microsoft.com/office/drawing/2014/main" id="{CA3B8F86-3610-FD46-AB28-C3F2A9138AF8}"/>
              </a:ext>
            </a:extLst>
          </p:cNvPr>
          <p:cNvGrpSpPr/>
          <p:nvPr/>
        </p:nvGrpSpPr>
        <p:grpSpPr>
          <a:xfrm flipH="1">
            <a:off x="5095017" y="5837630"/>
            <a:ext cx="467148" cy="458119"/>
            <a:chOff x="3270475" y="1427025"/>
            <a:chExt cx="483200" cy="483125"/>
          </a:xfrm>
        </p:grpSpPr>
        <p:sp>
          <p:nvSpPr>
            <p:cNvPr id="211" name="Google Shape;939;p25">
              <a:extLst>
                <a:ext uri="{FF2B5EF4-FFF2-40B4-BE49-F238E27FC236}">
                  <a16:creationId xmlns:a16="http://schemas.microsoft.com/office/drawing/2014/main" id="{8793483C-3BAB-9D48-9BA3-BD79A3900C84}"/>
                </a:ext>
              </a:extLst>
            </p:cNvPr>
            <p:cNvSpPr/>
            <p:nvPr/>
          </p:nvSpPr>
          <p:spPr>
            <a:xfrm>
              <a:off x="3270475" y="1427025"/>
              <a:ext cx="483200" cy="483125"/>
            </a:xfrm>
            <a:custGeom>
              <a:avLst/>
              <a:gdLst/>
              <a:ahLst/>
              <a:cxnLst/>
              <a:rect l="l" t="t" r="r" b="b"/>
              <a:pathLst>
                <a:path w="19328" h="19325" extrusionOk="0">
                  <a:moveTo>
                    <a:pt x="9630" y="1133"/>
                  </a:moveTo>
                  <a:cubicBezTo>
                    <a:pt x="14352" y="1133"/>
                    <a:pt x="18196" y="4943"/>
                    <a:pt x="18196" y="9626"/>
                  </a:cubicBezTo>
                  <a:cubicBezTo>
                    <a:pt x="18196" y="14349"/>
                    <a:pt x="14352" y="18193"/>
                    <a:pt x="9630" y="18193"/>
                  </a:cubicBezTo>
                  <a:cubicBezTo>
                    <a:pt x="4946" y="18193"/>
                    <a:pt x="1136" y="14349"/>
                    <a:pt x="1136" y="9626"/>
                  </a:cubicBezTo>
                  <a:cubicBezTo>
                    <a:pt x="1136" y="4943"/>
                    <a:pt x="4946" y="1133"/>
                    <a:pt x="9630" y="1133"/>
                  </a:cubicBezTo>
                  <a:close/>
                  <a:moveTo>
                    <a:pt x="9641" y="0"/>
                  </a:moveTo>
                  <a:cubicBezTo>
                    <a:pt x="9637" y="0"/>
                    <a:pt x="9633" y="0"/>
                    <a:pt x="9630" y="0"/>
                  </a:cubicBezTo>
                  <a:cubicBezTo>
                    <a:pt x="4312" y="0"/>
                    <a:pt x="4" y="4309"/>
                    <a:pt x="4" y="9626"/>
                  </a:cubicBezTo>
                  <a:cubicBezTo>
                    <a:pt x="1" y="12187"/>
                    <a:pt x="1012" y="14648"/>
                    <a:pt x="2821" y="16465"/>
                  </a:cubicBezTo>
                  <a:cubicBezTo>
                    <a:pt x="4644" y="18310"/>
                    <a:pt x="7063" y="19325"/>
                    <a:pt x="9630" y="19325"/>
                  </a:cubicBezTo>
                  <a:cubicBezTo>
                    <a:pt x="10922" y="19325"/>
                    <a:pt x="12199" y="19065"/>
                    <a:pt x="13389" y="18555"/>
                  </a:cubicBezTo>
                  <a:cubicBezTo>
                    <a:pt x="15711" y="17558"/>
                    <a:pt x="17562" y="15708"/>
                    <a:pt x="18558" y="13386"/>
                  </a:cubicBezTo>
                  <a:cubicBezTo>
                    <a:pt x="19068" y="12196"/>
                    <a:pt x="19328" y="10919"/>
                    <a:pt x="19328" y="9626"/>
                  </a:cubicBezTo>
                  <a:cubicBezTo>
                    <a:pt x="19328" y="7060"/>
                    <a:pt x="18313" y="4641"/>
                    <a:pt x="16469" y="2818"/>
                  </a:cubicBezTo>
                  <a:cubicBezTo>
                    <a:pt x="14654" y="1012"/>
                    <a:pt x="12197" y="0"/>
                    <a:pt x="964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solidFill>
                  <a:srgbClr val="435D7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12" name="Google Shape;940;p25">
              <a:extLst>
                <a:ext uri="{FF2B5EF4-FFF2-40B4-BE49-F238E27FC236}">
                  <a16:creationId xmlns:a16="http://schemas.microsoft.com/office/drawing/2014/main" id="{E7AA8858-F53E-114E-A15D-7858A85A6F01}"/>
                </a:ext>
              </a:extLst>
            </p:cNvPr>
            <p:cNvSpPr/>
            <p:nvPr/>
          </p:nvSpPr>
          <p:spPr>
            <a:xfrm>
              <a:off x="3497550" y="1596875"/>
              <a:ext cx="87650" cy="141525"/>
            </a:xfrm>
            <a:custGeom>
              <a:avLst/>
              <a:gdLst/>
              <a:ahLst/>
              <a:cxnLst/>
              <a:rect l="l" t="t" r="r" b="b"/>
              <a:pathLst>
                <a:path w="3506" h="5661" extrusionOk="0">
                  <a:moveTo>
                    <a:pt x="2885" y="1"/>
                  </a:moveTo>
                  <a:cubicBezTo>
                    <a:pt x="2740" y="1"/>
                    <a:pt x="2595" y="56"/>
                    <a:pt x="2485" y="166"/>
                  </a:cubicBezTo>
                  <a:lnTo>
                    <a:pt x="220" y="2431"/>
                  </a:lnTo>
                  <a:cubicBezTo>
                    <a:pt x="0" y="2651"/>
                    <a:pt x="0" y="3011"/>
                    <a:pt x="220" y="3231"/>
                  </a:cubicBezTo>
                  <a:lnTo>
                    <a:pt x="2485" y="5496"/>
                  </a:lnTo>
                  <a:cubicBezTo>
                    <a:pt x="2595" y="5606"/>
                    <a:pt x="2740" y="5661"/>
                    <a:pt x="2885" y="5661"/>
                  </a:cubicBezTo>
                  <a:cubicBezTo>
                    <a:pt x="3030" y="5661"/>
                    <a:pt x="3175" y="5606"/>
                    <a:pt x="3285" y="5496"/>
                  </a:cubicBezTo>
                  <a:cubicBezTo>
                    <a:pt x="3506" y="5275"/>
                    <a:pt x="3506" y="4916"/>
                    <a:pt x="3285" y="4695"/>
                  </a:cubicBezTo>
                  <a:lnTo>
                    <a:pt x="1422" y="2832"/>
                  </a:lnTo>
                  <a:lnTo>
                    <a:pt x="3285" y="966"/>
                  </a:lnTo>
                  <a:cubicBezTo>
                    <a:pt x="3506" y="746"/>
                    <a:pt x="3506" y="387"/>
                    <a:pt x="3285" y="166"/>
                  </a:cubicBezTo>
                  <a:cubicBezTo>
                    <a:pt x="3175" y="56"/>
                    <a:pt x="3030" y="1"/>
                    <a:pt x="288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solidFill>
                  <a:srgbClr val="435D7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13" name="Google Shape;941;p25">
              <a:extLst>
                <a:ext uri="{FF2B5EF4-FFF2-40B4-BE49-F238E27FC236}">
                  <a16:creationId xmlns:a16="http://schemas.microsoft.com/office/drawing/2014/main" id="{6E55C986-EEDF-DD43-8A7C-7F95C568BA54}"/>
                </a:ext>
              </a:extLst>
            </p:cNvPr>
            <p:cNvSpPr/>
            <p:nvPr/>
          </p:nvSpPr>
          <p:spPr>
            <a:xfrm>
              <a:off x="3327100" y="1483625"/>
              <a:ext cx="369975" cy="369925"/>
            </a:xfrm>
            <a:custGeom>
              <a:avLst/>
              <a:gdLst/>
              <a:ahLst/>
              <a:cxnLst/>
              <a:rect l="l" t="t" r="r" b="b"/>
              <a:pathLst>
                <a:path w="14799" h="14797" extrusionOk="0">
                  <a:moveTo>
                    <a:pt x="7929" y="1157"/>
                  </a:moveTo>
                  <a:cubicBezTo>
                    <a:pt x="9206" y="1272"/>
                    <a:pt x="10420" y="1770"/>
                    <a:pt x="11411" y="2589"/>
                  </a:cubicBezTo>
                  <a:lnTo>
                    <a:pt x="11042" y="2957"/>
                  </a:lnTo>
                  <a:cubicBezTo>
                    <a:pt x="10828" y="3180"/>
                    <a:pt x="10831" y="3534"/>
                    <a:pt x="11048" y="3751"/>
                  </a:cubicBezTo>
                  <a:cubicBezTo>
                    <a:pt x="11158" y="3861"/>
                    <a:pt x="11303" y="3916"/>
                    <a:pt x="11448" y="3916"/>
                  </a:cubicBezTo>
                  <a:cubicBezTo>
                    <a:pt x="11590" y="3916"/>
                    <a:pt x="11732" y="3863"/>
                    <a:pt x="11842" y="3757"/>
                  </a:cubicBezTo>
                  <a:lnTo>
                    <a:pt x="12214" y="3389"/>
                  </a:lnTo>
                  <a:cubicBezTo>
                    <a:pt x="13026" y="4349"/>
                    <a:pt x="13524" y="5539"/>
                    <a:pt x="13639" y="6795"/>
                  </a:cubicBezTo>
                  <a:lnTo>
                    <a:pt x="13101" y="6795"/>
                  </a:lnTo>
                  <a:cubicBezTo>
                    <a:pt x="12787" y="6795"/>
                    <a:pt x="12534" y="7048"/>
                    <a:pt x="12534" y="7362"/>
                  </a:cubicBezTo>
                  <a:cubicBezTo>
                    <a:pt x="12534" y="7673"/>
                    <a:pt x="12787" y="7927"/>
                    <a:pt x="13101" y="7927"/>
                  </a:cubicBezTo>
                  <a:lnTo>
                    <a:pt x="13639" y="7927"/>
                  </a:lnTo>
                  <a:cubicBezTo>
                    <a:pt x="13515" y="9198"/>
                    <a:pt x="13005" y="10400"/>
                    <a:pt x="12178" y="11375"/>
                  </a:cubicBezTo>
                  <a:lnTo>
                    <a:pt x="11842" y="11040"/>
                  </a:lnTo>
                  <a:cubicBezTo>
                    <a:pt x="11732" y="10934"/>
                    <a:pt x="11590" y="10881"/>
                    <a:pt x="11448" y="10881"/>
                  </a:cubicBezTo>
                  <a:cubicBezTo>
                    <a:pt x="11303" y="10881"/>
                    <a:pt x="11158" y="10936"/>
                    <a:pt x="11048" y="11046"/>
                  </a:cubicBezTo>
                  <a:cubicBezTo>
                    <a:pt x="10831" y="11264"/>
                    <a:pt x="10828" y="11617"/>
                    <a:pt x="11042" y="11840"/>
                  </a:cubicBezTo>
                  <a:lnTo>
                    <a:pt x="11377" y="12175"/>
                  </a:lnTo>
                  <a:cubicBezTo>
                    <a:pt x="10402" y="13003"/>
                    <a:pt x="9200" y="13513"/>
                    <a:pt x="7929" y="13637"/>
                  </a:cubicBezTo>
                  <a:lnTo>
                    <a:pt x="7929" y="13099"/>
                  </a:lnTo>
                  <a:cubicBezTo>
                    <a:pt x="7929" y="12785"/>
                    <a:pt x="7676" y="12532"/>
                    <a:pt x="7365" y="12532"/>
                  </a:cubicBezTo>
                  <a:cubicBezTo>
                    <a:pt x="7051" y="12532"/>
                    <a:pt x="6797" y="12785"/>
                    <a:pt x="6797" y="13099"/>
                  </a:cubicBezTo>
                  <a:lnTo>
                    <a:pt x="6797" y="13637"/>
                  </a:lnTo>
                  <a:cubicBezTo>
                    <a:pt x="5541" y="13522"/>
                    <a:pt x="4351" y="13024"/>
                    <a:pt x="3391" y="12212"/>
                  </a:cubicBezTo>
                  <a:lnTo>
                    <a:pt x="3759" y="11840"/>
                  </a:lnTo>
                  <a:cubicBezTo>
                    <a:pt x="3974" y="11617"/>
                    <a:pt x="3971" y="11264"/>
                    <a:pt x="3753" y="11046"/>
                  </a:cubicBezTo>
                  <a:cubicBezTo>
                    <a:pt x="3643" y="10936"/>
                    <a:pt x="3499" y="10881"/>
                    <a:pt x="3354" y="10881"/>
                  </a:cubicBezTo>
                  <a:cubicBezTo>
                    <a:pt x="3212" y="10881"/>
                    <a:pt x="3070" y="10934"/>
                    <a:pt x="2959" y="11040"/>
                  </a:cubicBezTo>
                  <a:lnTo>
                    <a:pt x="2591" y="11408"/>
                  </a:lnTo>
                  <a:cubicBezTo>
                    <a:pt x="1773" y="10418"/>
                    <a:pt x="1274" y="9204"/>
                    <a:pt x="1160" y="7927"/>
                  </a:cubicBezTo>
                  <a:lnTo>
                    <a:pt x="1703" y="7927"/>
                  </a:lnTo>
                  <a:cubicBezTo>
                    <a:pt x="2014" y="7927"/>
                    <a:pt x="2268" y="7673"/>
                    <a:pt x="2268" y="7362"/>
                  </a:cubicBezTo>
                  <a:cubicBezTo>
                    <a:pt x="2268" y="7048"/>
                    <a:pt x="2014" y="6795"/>
                    <a:pt x="1703" y="6795"/>
                  </a:cubicBezTo>
                  <a:lnTo>
                    <a:pt x="1163" y="6795"/>
                  </a:lnTo>
                  <a:cubicBezTo>
                    <a:pt x="1274" y="5539"/>
                    <a:pt x="1770" y="4346"/>
                    <a:pt x="2579" y="3377"/>
                  </a:cubicBezTo>
                  <a:lnTo>
                    <a:pt x="2959" y="3757"/>
                  </a:lnTo>
                  <a:cubicBezTo>
                    <a:pt x="3070" y="3863"/>
                    <a:pt x="3212" y="3916"/>
                    <a:pt x="3354" y="3916"/>
                  </a:cubicBezTo>
                  <a:cubicBezTo>
                    <a:pt x="3499" y="3916"/>
                    <a:pt x="3643" y="3861"/>
                    <a:pt x="3753" y="3751"/>
                  </a:cubicBezTo>
                  <a:cubicBezTo>
                    <a:pt x="3971" y="3534"/>
                    <a:pt x="3974" y="3180"/>
                    <a:pt x="3759" y="2957"/>
                  </a:cubicBezTo>
                  <a:lnTo>
                    <a:pt x="3379" y="2577"/>
                  </a:lnTo>
                  <a:cubicBezTo>
                    <a:pt x="4348" y="1767"/>
                    <a:pt x="5541" y="1272"/>
                    <a:pt x="6797" y="1160"/>
                  </a:cubicBezTo>
                  <a:lnTo>
                    <a:pt x="6797" y="1701"/>
                  </a:lnTo>
                  <a:cubicBezTo>
                    <a:pt x="6797" y="2012"/>
                    <a:pt x="7051" y="2266"/>
                    <a:pt x="7365" y="2266"/>
                  </a:cubicBezTo>
                  <a:cubicBezTo>
                    <a:pt x="7676" y="2266"/>
                    <a:pt x="7929" y="2012"/>
                    <a:pt x="7929" y="1701"/>
                  </a:cubicBezTo>
                  <a:lnTo>
                    <a:pt x="7929" y="1157"/>
                  </a:lnTo>
                  <a:close/>
                  <a:moveTo>
                    <a:pt x="7376" y="1"/>
                  </a:moveTo>
                  <a:cubicBezTo>
                    <a:pt x="7372" y="1"/>
                    <a:pt x="7368" y="1"/>
                    <a:pt x="7365" y="1"/>
                  </a:cubicBezTo>
                  <a:cubicBezTo>
                    <a:pt x="5435" y="1"/>
                    <a:pt x="3581" y="759"/>
                    <a:pt x="2210" y="2115"/>
                  </a:cubicBezTo>
                  <a:cubicBezTo>
                    <a:pt x="2174" y="2142"/>
                    <a:pt x="2141" y="2172"/>
                    <a:pt x="2114" y="2208"/>
                  </a:cubicBezTo>
                  <a:cubicBezTo>
                    <a:pt x="761" y="3582"/>
                    <a:pt x="3" y="5433"/>
                    <a:pt x="3" y="7362"/>
                  </a:cubicBezTo>
                  <a:cubicBezTo>
                    <a:pt x="0" y="9322"/>
                    <a:pt x="776" y="11206"/>
                    <a:pt x="2159" y="12598"/>
                  </a:cubicBezTo>
                  <a:lnTo>
                    <a:pt x="2177" y="12616"/>
                  </a:lnTo>
                  <a:lnTo>
                    <a:pt x="2180" y="12619"/>
                  </a:lnTo>
                  <a:lnTo>
                    <a:pt x="2186" y="12625"/>
                  </a:lnTo>
                  <a:cubicBezTo>
                    <a:pt x="3578" y="14023"/>
                    <a:pt x="5414" y="14796"/>
                    <a:pt x="7365" y="14796"/>
                  </a:cubicBezTo>
                  <a:cubicBezTo>
                    <a:pt x="9327" y="14796"/>
                    <a:pt x="11187" y="14017"/>
                    <a:pt x="12603" y="12601"/>
                  </a:cubicBezTo>
                  <a:cubicBezTo>
                    <a:pt x="14019" y="11185"/>
                    <a:pt x="14798" y="9325"/>
                    <a:pt x="14798" y="7362"/>
                  </a:cubicBezTo>
                  <a:cubicBezTo>
                    <a:pt x="14798" y="5415"/>
                    <a:pt x="14028" y="3576"/>
                    <a:pt x="12627" y="2184"/>
                  </a:cubicBezTo>
                  <a:lnTo>
                    <a:pt x="12621" y="2178"/>
                  </a:lnTo>
                  <a:cubicBezTo>
                    <a:pt x="12621" y="2175"/>
                    <a:pt x="12618" y="2175"/>
                    <a:pt x="12618" y="2175"/>
                  </a:cubicBezTo>
                  <a:lnTo>
                    <a:pt x="12600" y="2157"/>
                  </a:lnTo>
                  <a:cubicBezTo>
                    <a:pt x="11211" y="777"/>
                    <a:pt x="9331" y="1"/>
                    <a:pt x="737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solidFill>
                  <a:srgbClr val="435D7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215" name="Google Shape;943;p25">
            <a:extLst>
              <a:ext uri="{FF2B5EF4-FFF2-40B4-BE49-F238E27FC236}">
                <a16:creationId xmlns:a16="http://schemas.microsoft.com/office/drawing/2014/main" id="{3209F5CC-1846-2C40-B7D1-92BA3E3E29ED}"/>
              </a:ext>
            </a:extLst>
          </p:cNvPr>
          <p:cNvSpPr/>
          <p:nvPr/>
        </p:nvSpPr>
        <p:spPr>
          <a:xfrm flipH="1">
            <a:off x="6352316" y="4711722"/>
            <a:ext cx="471693" cy="458143"/>
          </a:xfrm>
          <a:custGeom>
            <a:avLst/>
            <a:gdLst/>
            <a:ahLst/>
            <a:cxnLst/>
            <a:rect l="l" t="t" r="r" b="b"/>
            <a:pathLst>
              <a:path w="19516" h="19326" extrusionOk="0">
                <a:moveTo>
                  <a:pt x="15929" y="1934"/>
                </a:moveTo>
                <a:lnTo>
                  <a:pt x="15929" y="2834"/>
                </a:lnTo>
                <a:cubicBezTo>
                  <a:pt x="15929" y="3145"/>
                  <a:pt x="16182" y="3398"/>
                  <a:pt x="16496" y="3398"/>
                </a:cubicBezTo>
                <a:lnTo>
                  <a:pt x="17393" y="3398"/>
                </a:lnTo>
                <a:lnTo>
                  <a:pt x="16261" y="4531"/>
                </a:lnTo>
                <a:lnTo>
                  <a:pt x="14796" y="4531"/>
                </a:lnTo>
                <a:lnTo>
                  <a:pt x="14796" y="3066"/>
                </a:lnTo>
                <a:lnTo>
                  <a:pt x="15929" y="1934"/>
                </a:lnTo>
                <a:close/>
                <a:moveTo>
                  <a:pt x="9663" y="7927"/>
                </a:moveTo>
                <a:cubicBezTo>
                  <a:pt x="9926" y="7927"/>
                  <a:pt x="10183" y="7991"/>
                  <a:pt x="10418" y="8109"/>
                </a:cubicBezTo>
                <a:lnTo>
                  <a:pt x="9262" y="9262"/>
                </a:lnTo>
                <a:cubicBezTo>
                  <a:pt x="9041" y="9485"/>
                  <a:pt x="9041" y="9842"/>
                  <a:pt x="9262" y="10065"/>
                </a:cubicBezTo>
                <a:cubicBezTo>
                  <a:pt x="9372" y="10175"/>
                  <a:pt x="9517" y="10231"/>
                  <a:pt x="9662" y="10231"/>
                </a:cubicBezTo>
                <a:cubicBezTo>
                  <a:pt x="9807" y="10231"/>
                  <a:pt x="9952" y="10175"/>
                  <a:pt x="10062" y="10065"/>
                </a:cubicBezTo>
                <a:lnTo>
                  <a:pt x="11218" y="8909"/>
                </a:lnTo>
                <a:cubicBezTo>
                  <a:pt x="11336" y="9141"/>
                  <a:pt x="11399" y="9401"/>
                  <a:pt x="11399" y="9664"/>
                </a:cubicBezTo>
                <a:cubicBezTo>
                  <a:pt x="11399" y="10585"/>
                  <a:pt x="10605" y="11364"/>
                  <a:pt x="9663" y="11364"/>
                </a:cubicBezTo>
                <a:cubicBezTo>
                  <a:pt x="8721" y="11364"/>
                  <a:pt x="7927" y="10585"/>
                  <a:pt x="7927" y="9664"/>
                </a:cubicBezTo>
                <a:cubicBezTo>
                  <a:pt x="7927" y="8722"/>
                  <a:pt x="8721" y="7927"/>
                  <a:pt x="9663" y="7927"/>
                </a:cubicBezTo>
                <a:close/>
                <a:moveTo>
                  <a:pt x="9663" y="5663"/>
                </a:moveTo>
                <a:cubicBezTo>
                  <a:pt x="10527" y="5666"/>
                  <a:pt x="11363" y="5953"/>
                  <a:pt x="12049" y="6478"/>
                </a:cubicBezTo>
                <a:lnTo>
                  <a:pt x="11242" y="7287"/>
                </a:lnTo>
                <a:cubicBezTo>
                  <a:pt x="10777" y="6967"/>
                  <a:pt x="10228" y="6798"/>
                  <a:pt x="9663" y="6795"/>
                </a:cubicBezTo>
                <a:cubicBezTo>
                  <a:pt x="8108" y="6795"/>
                  <a:pt x="6795" y="8109"/>
                  <a:pt x="6795" y="9664"/>
                </a:cubicBezTo>
                <a:cubicBezTo>
                  <a:pt x="6795" y="10422"/>
                  <a:pt x="7103" y="11143"/>
                  <a:pt x="7649" y="11669"/>
                </a:cubicBezTo>
                <a:cubicBezTo>
                  <a:pt x="8208" y="12220"/>
                  <a:pt x="8935" y="12495"/>
                  <a:pt x="9663" y="12495"/>
                </a:cubicBezTo>
                <a:cubicBezTo>
                  <a:pt x="10391" y="12495"/>
                  <a:pt x="11119" y="12220"/>
                  <a:pt x="11677" y="11669"/>
                </a:cubicBezTo>
                <a:cubicBezTo>
                  <a:pt x="12224" y="11143"/>
                  <a:pt x="12532" y="10422"/>
                  <a:pt x="12532" y="9664"/>
                </a:cubicBezTo>
                <a:cubicBezTo>
                  <a:pt x="12529" y="9099"/>
                  <a:pt x="12360" y="8549"/>
                  <a:pt x="12043" y="8084"/>
                </a:cubicBezTo>
                <a:lnTo>
                  <a:pt x="12849" y="7278"/>
                </a:lnTo>
                <a:cubicBezTo>
                  <a:pt x="13374" y="7964"/>
                  <a:pt x="13661" y="8800"/>
                  <a:pt x="13664" y="9664"/>
                </a:cubicBezTo>
                <a:cubicBezTo>
                  <a:pt x="13664" y="11850"/>
                  <a:pt x="11870" y="13628"/>
                  <a:pt x="9663" y="13628"/>
                </a:cubicBezTo>
                <a:cubicBezTo>
                  <a:pt x="7456" y="13628"/>
                  <a:pt x="5662" y="11850"/>
                  <a:pt x="5662" y="9664"/>
                </a:cubicBezTo>
                <a:cubicBezTo>
                  <a:pt x="5662" y="7496"/>
                  <a:pt x="7495" y="5663"/>
                  <a:pt x="9663" y="5663"/>
                </a:cubicBezTo>
                <a:close/>
                <a:moveTo>
                  <a:pt x="9676" y="3398"/>
                </a:moveTo>
                <a:cubicBezTo>
                  <a:pt x="11130" y="3398"/>
                  <a:pt x="12541" y="3902"/>
                  <a:pt x="13664" y="4826"/>
                </a:cubicBezTo>
                <a:lnTo>
                  <a:pt x="13664" y="4863"/>
                </a:lnTo>
                <a:lnTo>
                  <a:pt x="12861" y="5663"/>
                </a:lnTo>
                <a:cubicBezTo>
                  <a:pt x="11911" y="4901"/>
                  <a:pt x="10770" y="4528"/>
                  <a:pt x="9634" y="4528"/>
                </a:cubicBezTo>
                <a:cubicBezTo>
                  <a:pt x="8214" y="4528"/>
                  <a:pt x="6803" y="5111"/>
                  <a:pt x="5786" y="6246"/>
                </a:cubicBezTo>
                <a:cubicBezTo>
                  <a:pt x="3959" y="8287"/>
                  <a:pt x="4047" y="11403"/>
                  <a:pt x="5985" y="13341"/>
                </a:cubicBezTo>
                <a:cubicBezTo>
                  <a:pt x="6991" y="14346"/>
                  <a:pt x="8313" y="14852"/>
                  <a:pt x="9638" y="14852"/>
                </a:cubicBezTo>
                <a:cubicBezTo>
                  <a:pt x="10866" y="14852"/>
                  <a:pt x="12096" y="14417"/>
                  <a:pt x="13078" y="13538"/>
                </a:cubicBezTo>
                <a:cubicBezTo>
                  <a:pt x="15119" y="11711"/>
                  <a:pt x="15376" y="8604"/>
                  <a:pt x="13664" y="6463"/>
                </a:cubicBezTo>
                <a:lnTo>
                  <a:pt x="14464" y="5663"/>
                </a:lnTo>
                <a:lnTo>
                  <a:pt x="14503" y="5663"/>
                </a:lnTo>
                <a:cubicBezTo>
                  <a:pt x="15430" y="6789"/>
                  <a:pt x="15935" y="8205"/>
                  <a:pt x="15929" y="9664"/>
                </a:cubicBezTo>
                <a:cubicBezTo>
                  <a:pt x="15929" y="13100"/>
                  <a:pt x="13117" y="15893"/>
                  <a:pt x="9663" y="15893"/>
                </a:cubicBezTo>
                <a:cubicBezTo>
                  <a:pt x="6209" y="15893"/>
                  <a:pt x="3398" y="13100"/>
                  <a:pt x="3398" y="9664"/>
                </a:cubicBezTo>
                <a:cubicBezTo>
                  <a:pt x="3398" y="6209"/>
                  <a:pt x="6209" y="3398"/>
                  <a:pt x="9663" y="3398"/>
                </a:cubicBezTo>
                <a:cubicBezTo>
                  <a:pt x="9668" y="3398"/>
                  <a:pt x="9672" y="3398"/>
                  <a:pt x="9676" y="3398"/>
                </a:cubicBezTo>
                <a:close/>
                <a:moveTo>
                  <a:pt x="9663" y="1134"/>
                </a:moveTo>
                <a:cubicBezTo>
                  <a:pt x="11176" y="1134"/>
                  <a:pt x="12661" y="1532"/>
                  <a:pt x="13975" y="2287"/>
                </a:cubicBezTo>
                <a:lnTo>
                  <a:pt x="13830" y="2432"/>
                </a:lnTo>
                <a:cubicBezTo>
                  <a:pt x="13724" y="2538"/>
                  <a:pt x="13664" y="2683"/>
                  <a:pt x="13664" y="2834"/>
                </a:cubicBezTo>
                <a:lnTo>
                  <a:pt x="13664" y="3428"/>
                </a:lnTo>
                <a:cubicBezTo>
                  <a:pt x="12473" y="2670"/>
                  <a:pt x="11090" y="2266"/>
                  <a:pt x="9679" y="2266"/>
                </a:cubicBezTo>
                <a:cubicBezTo>
                  <a:pt x="9674" y="2266"/>
                  <a:pt x="9668" y="2266"/>
                  <a:pt x="9663" y="2266"/>
                </a:cubicBezTo>
                <a:cubicBezTo>
                  <a:pt x="7701" y="2266"/>
                  <a:pt x="5847" y="3039"/>
                  <a:pt x="4443" y="4443"/>
                </a:cubicBezTo>
                <a:cubicBezTo>
                  <a:pt x="3039" y="5847"/>
                  <a:pt x="2266" y="7701"/>
                  <a:pt x="2266" y="9664"/>
                </a:cubicBezTo>
                <a:cubicBezTo>
                  <a:pt x="2266" y="11626"/>
                  <a:pt x="3039" y="13474"/>
                  <a:pt x="4443" y="14866"/>
                </a:cubicBezTo>
                <a:cubicBezTo>
                  <a:pt x="5886" y="16305"/>
                  <a:pt x="7775" y="17024"/>
                  <a:pt x="9663" y="17024"/>
                </a:cubicBezTo>
                <a:cubicBezTo>
                  <a:pt x="11552" y="17024"/>
                  <a:pt x="13441" y="16305"/>
                  <a:pt x="14884" y="14866"/>
                </a:cubicBezTo>
                <a:cubicBezTo>
                  <a:pt x="16288" y="13474"/>
                  <a:pt x="17061" y="11626"/>
                  <a:pt x="17061" y="9664"/>
                </a:cubicBezTo>
                <a:cubicBezTo>
                  <a:pt x="17064" y="8248"/>
                  <a:pt x="16659" y="6859"/>
                  <a:pt x="15898" y="5663"/>
                </a:cubicBezTo>
                <a:lnTo>
                  <a:pt x="16496" y="5663"/>
                </a:lnTo>
                <a:cubicBezTo>
                  <a:pt x="16644" y="5663"/>
                  <a:pt x="16789" y="5602"/>
                  <a:pt x="16895" y="5497"/>
                </a:cubicBezTo>
                <a:lnTo>
                  <a:pt x="17040" y="5352"/>
                </a:lnTo>
                <a:cubicBezTo>
                  <a:pt x="17795" y="6665"/>
                  <a:pt x="18193" y="8151"/>
                  <a:pt x="18193" y="9664"/>
                </a:cubicBezTo>
                <a:cubicBezTo>
                  <a:pt x="18193" y="14368"/>
                  <a:pt x="14367" y="18194"/>
                  <a:pt x="9663" y="18194"/>
                </a:cubicBezTo>
                <a:cubicBezTo>
                  <a:pt x="4959" y="18194"/>
                  <a:pt x="1133" y="14368"/>
                  <a:pt x="1133" y="9664"/>
                </a:cubicBezTo>
                <a:cubicBezTo>
                  <a:pt x="1133" y="4959"/>
                  <a:pt x="4959" y="1134"/>
                  <a:pt x="9663" y="1134"/>
                </a:cubicBezTo>
                <a:close/>
                <a:moveTo>
                  <a:pt x="16491" y="0"/>
                </a:moveTo>
                <a:cubicBezTo>
                  <a:pt x="16352" y="0"/>
                  <a:pt x="16210" y="52"/>
                  <a:pt x="16095" y="167"/>
                </a:cubicBezTo>
                <a:lnTo>
                  <a:pt x="14799" y="1463"/>
                </a:lnTo>
                <a:cubicBezTo>
                  <a:pt x="13256" y="509"/>
                  <a:pt x="11478" y="4"/>
                  <a:pt x="9663" y="1"/>
                </a:cubicBezTo>
                <a:cubicBezTo>
                  <a:pt x="7094" y="1"/>
                  <a:pt x="4669" y="1010"/>
                  <a:pt x="2839" y="2840"/>
                </a:cubicBezTo>
                <a:cubicBezTo>
                  <a:pt x="1009" y="4669"/>
                  <a:pt x="1" y="7094"/>
                  <a:pt x="1" y="9664"/>
                </a:cubicBezTo>
                <a:cubicBezTo>
                  <a:pt x="1" y="12233"/>
                  <a:pt x="1009" y="14658"/>
                  <a:pt x="2839" y="16488"/>
                </a:cubicBezTo>
                <a:cubicBezTo>
                  <a:pt x="4669" y="18317"/>
                  <a:pt x="7094" y="19326"/>
                  <a:pt x="9663" y="19326"/>
                </a:cubicBezTo>
                <a:cubicBezTo>
                  <a:pt x="12233" y="19326"/>
                  <a:pt x="14657" y="18317"/>
                  <a:pt x="16487" y="16488"/>
                </a:cubicBezTo>
                <a:cubicBezTo>
                  <a:pt x="18317" y="14658"/>
                  <a:pt x="19325" y="12233"/>
                  <a:pt x="19325" y="9664"/>
                </a:cubicBezTo>
                <a:cubicBezTo>
                  <a:pt x="19322" y="7849"/>
                  <a:pt x="18818" y="6070"/>
                  <a:pt x="17864" y="4528"/>
                </a:cubicBezTo>
                <a:lnTo>
                  <a:pt x="19159" y="3232"/>
                </a:lnTo>
                <a:cubicBezTo>
                  <a:pt x="19516" y="2876"/>
                  <a:pt x="19265" y="2266"/>
                  <a:pt x="18761" y="2266"/>
                </a:cubicBezTo>
                <a:lnTo>
                  <a:pt x="17061" y="2266"/>
                </a:lnTo>
                <a:lnTo>
                  <a:pt x="17061" y="569"/>
                </a:lnTo>
                <a:cubicBezTo>
                  <a:pt x="17061" y="226"/>
                  <a:pt x="16782" y="0"/>
                  <a:pt x="1649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noProof="1">
              <a:solidFill>
                <a:srgbClr val="435D7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16" name="Google Shape;944;p25">
            <a:extLst>
              <a:ext uri="{FF2B5EF4-FFF2-40B4-BE49-F238E27FC236}">
                <a16:creationId xmlns:a16="http://schemas.microsoft.com/office/drawing/2014/main" id="{78B25EA1-40EC-424C-9C70-9873909DE146}"/>
              </a:ext>
            </a:extLst>
          </p:cNvPr>
          <p:cNvGrpSpPr/>
          <p:nvPr/>
        </p:nvGrpSpPr>
        <p:grpSpPr>
          <a:xfrm flipH="1">
            <a:off x="6316215" y="3540951"/>
            <a:ext cx="525428" cy="494516"/>
            <a:chOff x="-62890750" y="2296300"/>
            <a:chExt cx="330825" cy="317450"/>
          </a:xfrm>
        </p:grpSpPr>
        <p:sp>
          <p:nvSpPr>
            <p:cNvPr id="217" name="Google Shape;945;p25">
              <a:extLst>
                <a:ext uri="{FF2B5EF4-FFF2-40B4-BE49-F238E27FC236}">
                  <a16:creationId xmlns:a16="http://schemas.microsoft.com/office/drawing/2014/main" id="{5CAD9E05-D67C-7445-86E2-D2FDBBF830C4}"/>
                </a:ext>
              </a:extLst>
            </p:cNvPr>
            <p:cNvSpPr/>
            <p:nvPr/>
          </p:nvSpPr>
          <p:spPr>
            <a:xfrm>
              <a:off x="-62890750" y="2296300"/>
              <a:ext cx="313500" cy="195375"/>
            </a:xfrm>
            <a:custGeom>
              <a:avLst/>
              <a:gdLst/>
              <a:ahLst/>
              <a:cxnLst/>
              <a:rect l="l" t="t" r="r" b="b"/>
              <a:pathLst>
                <a:path w="12540" h="7815" extrusionOk="0">
                  <a:moveTo>
                    <a:pt x="11437" y="2080"/>
                  </a:moveTo>
                  <a:lnTo>
                    <a:pt x="11658" y="2931"/>
                  </a:lnTo>
                  <a:lnTo>
                    <a:pt x="10776" y="2742"/>
                  </a:lnTo>
                  <a:lnTo>
                    <a:pt x="11437" y="2080"/>
                  </a:lnTo>
                  <a:close/>
                  <a:moveTo>
                    <a:pt x="6617" y="1"/>
                  </a:moveTo>
                  <a:cubicBezTo>
                    <a:pt x="4916" y="1"/>
                    <a:pt x="3340" y="662"/>
                    <a:pt x="2112" y="1828"/>
                  </a:cubicBezTo>
                  <a:cubicBezTo>
                    <a:pt x="663" y="3277"/>
                    <a:pt x="1" y="5420"/>
                    <a:pt x="379" y="7467"/>
                  </a:cubicBezTo>
                  <a:cubicBezTo>
                    <a:pt x="442" y="7656"/>
                    <a:pt x="568" y="7814"/>
                    <a:pt x="789" y="7814"/>
                  </a:cubicBezTo>
                  <a:lnTo>
                    <a:pt x="852" y="7814"/>
                  </a:lnTo>
                  <a:cubicBezTo>
                    <a:pt x="1104" y="7783"/>
                    <a:pt x="1198" y="7562"/>
                    <a:pt x="1167" y="7341"/>
                  </a:cubicBezTo>
                  <a:cubicBezTo>
                    <a:pt x="852" y="5577"/>
                    <a:pt x="1419" y="3718"/>
                    <a:pt x="2710" y="2458"/>
                  </a:cubicBezTo>
                  <a:cubicBezTo>
                    <a:pt x="3719" y="1450"/>
                    <a:pt x="5136" y="851"/>
                    <a:pt x="6617" y="851"/>
                  </a:cubicBezTo>
                  <a:cubicBezTo>
                    <a:pt x="7940" y="851"/>
                    <a:pt x="9200" y="1324"/>
                    <a:pt x="10177" y="2206"/>
                  </a:cubicBezTo>
                  <a:lnTo>
                    <a:pt x="9610" y="2773"/>
                  </a:lnTo>
                  <a:cubicBezTo>
                    <a:pt x="9484" y="2899"/>
                    <a:pt x="9452" y="3057"/>
                    <a:pt x="9484" y="3183"/>
                  </a:cubicBezTo>
                  <a:cubicBezTo>
                    <a:pt x="9515" y="3340"/>
                    <a:pt x="9641" y="3403"/>
                    <a:pt x="9799" y="3466"/>
                  </a:cubicBezTo>
                  <a:lnTo>
                    <a:pt x="12036" y="3939"/>
                  </a:lnTo>
                  <a:lnTo>
                    <a:pt x="12130" y="3939"/>
                  </a:lnTo>
                  <a:cubicBezTo>
                    <a:pt x="12225" y="3939"/>
                    <a:pt x="12319" y="3876"/>
                    <a:pt x="12382" y="3813"/>
                  </a:cubicBezTo>
                  <a:cubicBezTo>
                    <a:pt x="12508" y="3687"/>
                    <a:pt x="12540" y="3561"/>
                    <a:pt x="12508" y="3403"/>
                  </a:cubicBezTo>
                  <a:lnTo>
                    <a:pt x="12036" y="1167"/>
                  </a:lnTo>
                  <a:cubicBezTo>
                    <a:pt x="12004" y="1009"/>
                    <a:pt x="11878" y="883"/>
                    <a:pt x="11752" y="851"/>
                  </a:cubicBezTo>
                  <a:cubicBezTo>
                    <a:pt x="11715" y="844"/>
                    <a:pt x="11678" y="840"/>
                    <a:pt x="11642" y="840"/>
                  </a:cubicBezTo>
                  <a:cubicBezTo>
                    <a:pt x="11526" y="840"/>
                    <a:pt x="11422" y="881"/>
                    <a:pt x="11374" y="977"/>
                  </a:cubicBezTo>
                  <a:lnTo>
                    <a:pt x="10776" y="1576"/>
                  </a:lnTo>
                  <a:cubicBezTo>
                    <a:pt x="9641" y="536"/>
                    <a:pt x="8129" y="1"/>
                    <a:pt x="661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18" name="Google Shape;946;p25">
              <a:extLst>
                <a:ext uri="{FF2B5EF4-FFF2-40B4-BE49-F238E27FC236}">
                  <a16:creationId xmlns:a16="http://schemas.microsoft.com/office/drawing/2014/main" id="{EE4C9D02-8311-0B45-880F-D7A628587F84}"/>
                </a:ext>
              </a:extLst>
            </p:cNvPr>
            <p:cNvSpPr/>
            <p:nvPr/>
          </p:nvSpPr>
          <p:spPr>
            <a:xfrm>
              <a:off x="-62874975" y="2417475"/>
              <a:ext cx="315050" cy="196275"/>
            </a:xfrm>
            <a:custGeom>
              <a:avLst/>
              <a:gdLst/>
              <a:ahLst/>
              <a:cxnLst/>
              <a:rect l="l" t="t" r="r" b="b"/>
              <a:pathLst>
                <a:path w="12602" h="7851" extrusionOk="0">
                  <a:moveTo>
                    <a:pt x="977" y="4857"/>
                  </a:moveTo>
                  <a:lnTo>
                    <a:pt x="1827" y="5078"/>
                  </a:lnTo>
                  <a:lnTo>
                    <a:pt x="1166" y="5739"/>
                  </a:lnTo>
                  <a:lnTo>
                    <a:pt x="977" y="4857"/>
                  </a:lnTo>
                  <a:close/>
                  <a:moveTo>
                    <a:pt x="11779" y="1"/>
                  </a:moveTo>
                  <a:cubicBezTo>
                    <a:pt x="11759" y="1"/>
                    <a:pt x="11739" y="2"/>
                    <a:pt x="11720" y="6"/>
                  </a:cubicBezTo>
                  <a:cubicBezTo>
                    <a:pt x="11499" y="69"/>
                    <a:pt x="11373" y="289"/>
                    <a:pt x="11405" y="478"/>
                  </a:cubicBezTo>
                  <a:cubicBezTo>
                    <a:pt x="11720" y="2274"/>
                    <a:pt x="11184" y="4101"/>
                    <a:pt x="9861" y="5361"/>
                  </a:cubicBezTo>
                  <a:cubicBezTo>
                    <a:pt x="8853" y="6401"/>
                    <a:pt x="7435" y="7000"/>
                    <a:pt x="5986" y="7000"/>
                  </a:cubicBezTo>
                  <a:cubicBezTo>
                    <a:pt x="4631" y="7000"/>
                    <a:pt x="3371" y="6527"/>
                    <a:pt x="2394" y="5645"/>
                  </a:cubicBezTo>
                  <a:lnTo>
                    <a:pt x="2993" y="5046"/>
                  </a:lnTo>
                  <a:cubicBezTo>
                    <a:pt x="3088" y="4952"/>
                    <a:pt x="3151" y="4794"/>
                    <a:pt x="3088" y="4668"/>
                  </a:cubicBezTo>
                  <a:cubicBezTo>
                    <a:pt x="3056" y="4511"/>
                    <a:pt x="2962" y="4416"/>
                    <a:pt x="2772" y="4385"/>
                  </a:cubicBezTo>
                  <a:lnTo>
                    <a:pt x="536" y="3912"/>
                  </a:lnTo>
                  <a:cubicBezTo>
                    <a:pt x="506" y="3905"/>
                    <a:pt x="476" y="3901"/>
                    <a:pt x="446" y="3901"/>
                  </a:cubicBezTo>
                  <a:cubicBezTo>
                    <a:pt x="350" y="3901"/>
                    <a:pt x="254" y="3942"/>
                    <a:pt x="158" y="4038"/>
                  </a:cubicBezTo>
                  <a:cubicBezTo>
                    <a:pt x="32" y="4164"/>
                    <a:pt x="0" y="4290"/>
                    <a:pt x="32" y="4448"/>
                  </a:cubicBezTo>
                  <a:lnTo>
                    <a:pt x="504" y="6685"/>
                  </a:lnTo>
                  <a:cubicBezTo>
                    <a:pt x="536" y="6842"/>
                    <a:pt x="662" y="6937"/>
                    <a:pt x="788" y="7000"/>
                  </a:cubicBezTo>
                  <a:lnTo>
                    <a:pt x="882" y="7000"/>
                  </a:lnTo>
                  <a:cubicBezTo>
                    <a:pt x="1008" y="7000"/>
                    <a:pt x="1103" y="6968"/>
                    <a:pt x="1166" y="6874"/>
                  </a:cubicBezTo>
                  <a:lnTo>
                    <a:pt x="1764" y="6275"/>
                  </a:lnTo>
                  <a:cubicBezTo>
                    <a:pt x="2899" y="7315"/>
                    <a:pt x="4411" y="7850"/>
                    <a:pt x="5923" y="7850"/>
                  </a:cubicBezTo>
                  <a:cubicBezTo>
                    <a:pt x="7624" y="7850"/>
                    <a:pt x="9200" y="7189"/>
                    <a:pt x="10428" y="6023"/>
                  </a:cubicBezTo>
                  <a:cubicBezTo>
                    <a:pt x="11909" y="4511"/>
                    <a:pt x="12602" y="2400"/>
                    <a:pt x="12192" y="321"/>
                  </a:cubicBezTo>
                  <a:cubicBezTo>
                    <a:pt x="12164" y="123"/>
                    <a:pt x="11958" y="1"/>
                    <a:pt x="1177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19" name="Google Shape;947;p25">
              <a:extLst>
                <a:ext uri="{FF2B5EF4-FFF2-40B4-BE49-F238E27FC236}">
                  <a16:creationId xmlns:a16="http://schemas.microsoft.com/office/drawing/2014/main" id="{9D8A617F-FF9F-B34A-ACE8-C25C12ABE2D0}"/>
                </a:ext>
              </a:extLst>
            </p:cNvPr>
            <p:cNvSpPr/>
            <p:nvPr/>
          </p:nvSpPr>
          <p:spPr>
            <a:xfrm>
              <a:off x="-62822225" y="2357750"/>
              <a:ext cx="193000" cy="192975"/>
            </a:xfrm>
            <a:custGeom>
              <a:avLst/>
              <a:gdLst/>
              <a:ahLst/>
              <a:cxnLst/>
              <a:rect l="l" t="t" r="r" b="b"/>
              <a:pathLst>
                <a:path w="7720" h="7719" extrusionOk="0">
                  <a:moveTo>
                    <a:pt x="2238" y="1323"/>
                  </a:moveTo>
                  <a:lnTo>
                    <a:pt x="2238" y="1323"/>
                  </a:lnTo>
                  <a:cubicBezTo>
                    <a:pt x="2143" y="1544"/>
                    <a:pt x="2049" y="1827"/>
                    <a:pt x="1986" y="2111"/>
                  </a:cubicBezTo>
                  <a:lnTo>
                    <a:pt x="1419" y="2111"/>
                  </a:lnTo>
                  <a:cubicBezTo>
                    <a:pt x="1671" y="1796"/>
                    <a:pt x="1923" y="1512"/>
                    <a:pt x="2238" y="1323"/>
                  </a:cubicBezTo>
                  <a:close/>
                  <a:moveTo>
                    <a:pt x="3466" y="1040"/>
                  </a:moveTo>
                  <a:lnTo>
                    <a:pt x="3466" y="2111"/>
                  </a:lnTo>
                  <a:lnTo>
                    <a:pt x="2836" y="2111"/>
                  </a:lnTo>
                  <a:cubicBezTo>
                    <a:pt x="2994" y="1575"/>
                    <a:pt x="3246" y="1229"/>
                    <a:pt x="3466" y="1040"/>
                  </a:cubicBezTo>
                  <a:close/>
                  <a:moveTo>
                    <a:pt x="4254" y="1040"/>
                  </a:moveTo>
                  <a:cubicBezTo>
                    <a:pt x="4538" y="1229"/>
                    <a:pt x="4727" y="1575"/>
                    <a:pt x="4884" y="2111"/>
                  </a:cubicBezTo>
                  <a:lnTo>
                    <a:pt x="4254" y="2111"/>
                  </a:lnTo>
                  <a:lnTo>
                    <a:pt x="4254" y="1040"/>
                  </a:lnTo>
                  <a:close/>
                  <a:moveTo>
                    <a:pt x="5483" y="1323"/>
                  </a:moveTo>
                  <a:lnTo>
                    <a:pt x="5483" y="1323"/>
                  </a:lnTo>
                  <a:cubicBezTo>
                    <a:pt x="5798" y="1512"/>
                    <a:pt x="6081" y="1796"/>
                    <a:pt x="6302" y="2111"/>
                  </a:cubicBezTo>
                  <a:lnTo>
                    <a:pt x="5766" y="2111"/>
                  </a:lnTo>
                  <a:cubicBezTo>
                    <a:pt x="5672" y="1827"/>
                    <a:pt x="5609" y="1544"/>
                    <a:pt x="5483" y="1323"/>
                  </a:cubicBezTo>
                  <a:close/>
                  <a:moveTo>
                    <a:pt x="1765" y="2930"/>
                  </a:moveTo>
                  <a:cubicBezTo>
                    <a:pt x="1734" y="3245"/>
                    <a:pt x="1702" y="3560"/>
                    <a:pt x="1702" y="3875"/>
                  </a:cubicBezTo>
                  <a:cubicBezTo>
                    <a:pt x="1702" y="4190"/>
                    <a:pt x="1734" y="4537"/>
                    <a:pt x="1765" y="4820"/>
                  </a:cubicBezTo>
                  <a:lnTo>
                    <a:pt x="978" y="4820"/>
                  </a:lnTo>
                  <a:cubicBezTo>
                    <a:pt x="883" y="4537"/>
                    <a:pt x="820" y="4222"/>
                    <a:pt x="820" y="3875"/>
                  </a:cubicBezTo>
                  <a:cubicBezTo>
                    <a:pt x="820" y="3497"/>
                    <a:pt x="883" y="3214"/>
                    <a:pt x="978" y="2930"/>
                  </a:cubicBezTo>
                  <a:close/>
                  <a:moveTo>
                    <a:pt x="5136" y="2930"/>
                  </a:moveTo>
                  <a:cubicBezTo>
                    <a:pt x="5168" y="3245"/>
                    <a:pt x="5199" y="3560"/>
                    <a:pt x="5199" y="3875"/>
                  </a:cubicBezTo>
                  <a:cubicBezTo>
                    <a:pt x="5199" y="4222"/>
                    <a:pt x="5168" y="4537"/>
                    <a:pt x="5136" y="4820"/>
                  </a:cubicBezTo>
                  <a:lnTo>
                    <a:pt x="4286" y="4820"/>
                  </a:lnTo>
                  <a:lnTo>
                    <a:pt x="4286" y="2930"/>
                  </a:lnTo>
                  <a:close/>
                  <a:moveTo>
                    <a:pt x="6743" y="2930"/>
                  </a:moveTo>
                  <a:cubicBezTo>
                    <a:pt x="6869" y="3245"/>
                    <a:pt x="6900" y="3560"/>
                    <a:pt x="6900" y="3875"/>
                  </a:cubicBezTo>
                  <a:cubicBezTo>
                    <a:pt x="6900" y="4222"/>
                    <a:pt x="6869" y="4537"/>
                    <a:pt x="6743" y="4820"/>
                  </a:cubicBezTo>
                  <a:lnTo>
                    <a:pt x="5955" y="4820"/>
                  </a:lnTo>
                  <a:cubicBezTo>
                    <a:pt x="5987" y="4505"/>
                    <a:pt x="6018" y="4190"/>
                    <a:pt x="6018" y="3875"/>
                  </a:cubicBezTo>
                  <a:cubicBezTo>
                    <a:pt x="6018" y="3560"/>
                    <a:pt x="5987" y="3214"/>
                    <a:pt x="5955" y="2930"/>
                  </a:cubicBezTo>
                  <a:close/>
                  <a:moveTo>
                    <a:pt x="3466" y="2930"/>
                  </a:moveTo>
                  <a:lnTo>
                    <a:pt x="3466" y="4852"/>
                  </a:lnTo>
                  <a:lnTo>
                    <a:pt x="2647" y="4852"/>
                  </a:lnTo>
                  <a:cubicBezTo>
                    <a:pt x="2553" y="4537"/>
                    <a:pt x="2553" y="4222"/>
                    <a:pt x="2553" y="3875"/>
                  </a:cubicBezTo>
                  <a:cubicBezTo>
                    <a:pt x="2553" y="3497"/>
                    <a:pt x="2616" y="3214"/>
                    <a:pt x="2647" y="2930"/>
                  </a:cubicBezTo>
                  <a:close/>
                  <a:moveTo>
                    <a:pt x="6302" y="5640"/>
                  </a:moveTo>
                  <a:cubicBezTo>
                    <a:pt x="6081" y="5955"/>
                    <a:pt x="5798" y="6238"/>
                    <a:pt x="5483" y="6427"/>
                  </a:cubicBezTo>
                  <a:cubicBezTo>
                    <a:pt x="5609" y="6207"/>
                    <a:pt x="5672" y="5923"/>
                    <a:pt x="5766" y="5640"/>
                  </a:cubicBezTo>
                  <a:close/>
                  <a:moveTo>
                    <a:pt x="1986" y="5671"/>
                  </a:moveTo>
                  <a:cubicBezTo>
                    <a:pt x="2049" y="5955"/>
                    <a:pt x="2143" y="6238"/>
                    <a:pt x="2238" y="6459"/>
                  </a:cubicBezTo>
                  <a:cubicBezTo>
                    <a:pt x="1923" y="6238"/>
                    <a:pt x="1671" y="5955"/>
                    <a:pt x="1419" y="5671"/>
                  </a:cubicBezTo>
                  <a:close/>
                  <a:moveTo>
                    <a:pt x="4916" y="5640"/>
                  </a:moveTo>
                  <a:cubicBezTo>
                    <a:pt x="4727" y="6144"/>
                    <a:pt x="4538" y="6522"/>
                    <a:pt x="4286" y="6711"/>
                  </a:cubicBezTo>
                  <a:lnTo>
                    <a:pt x="4286" y="5640"/>
                  </a:lnTo>
                  <a:close/>
                  <a:moveTo>
                    <a:pt x="3466" y="5671"/>
                  </a:moveTo>
                  <a:lnTo>
                    <a:pt x="3466" y="6742"/>
                  </a:lnTo>
                  <a:cubicBezTo>
                    <a:pt x="3246" y="6553"/>
                    <a:pt x="2994" y="6144"/>
                    <a:pt x="2836" y="5671"/>
                  </a:cubicBezTo>
                  <a:close/>
                  <a:moveTo>
                    <a:pt x="3876" y="0"/>
                  </a:moveTo>
                  <a:cubicBezTo>
                    <a:pt x="2301" y="0"/>
                    <a:pt x="915" y="945"/>
                    <a:pt x="316" y="2332"/>
                  </a:cubicBezTo>
                  <a:cubicBezTo>
                    <a:pt x="127" y="2804"/>
                    <a:pt x="1" y="3308"/>
                    <a:pt x="1" y="3875"/>
                  </a:cubicBezTo>
                  <a:cubicBezTo>
                    <a:pt x="1" y="4411"/>
                    <a:pt x="127" y="4946"/>
                    <a:pt x="316" y="5419"/>
                  </a:cubicBezTo>
                  <a:cubicBezTo>
                    <a:pt x="915" y="6774"/>
                    <a:pt x="2301" y="7719"/>
                    <a:pt x="3876" y="7719"/>
                  </a:cubicBezTo>
                  <a:cubicBezTo>
                    <a:pt x="5451" y="7719"/>
                    <a:pt x="6806" y="6774"/>
                    <a:pt x="7405" y="5419"/>
                  </a:cubicBezTo>
                  <a:cubicBezTo>
                    <a:pt x="7594" y="4946"/>
                    <a:pt x="7720" y="4411"/>
                    <a:pt x="7720" y="3875"/>
                  </a:cubicBezTo>
                  <a:cubicBezTo>
                    <a:pt x="7720" y="3308"/>
                    <a:pt x="7594" y="2804"/>
                    <a:pt x="7405" y="2332"/>
                  </a:cubicBezTo>
                  <a:cubicBezTo>
                    <a:pt x="6806" y="945"/>
                    <a:pt x="5451" y="0"/>
                    <a:pt x="387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220" name="Google Shape;948;p25">
            <a:extLst>
              <a:ext uri="{FF2B5EF4-FFF2-40B4-BE49-F238E27FC236}">
                <a16:creationId xmlns:a16="http://schemas.microsoft.com/office/drawing/2014/main" id="{B7E5E376-8E23-B946-BBCB-0F6DC4B90188}"/>
              </a:ext>
            </a:extLst>
          </p:cNvPr>
          <p:cNvGrpSpPr/>
          <p:nvPr/>
        </p:nvGrpSpPr>
        <p:grpSpPr>
          <a:xfrm flipH="1">
            <a:off x="6321509" y="2415059"/>
            <a:ext cx="477279" cy="471859"/>
            <a:chOff x="1777925" y="1953700"/>
            <a:chExt cx="294600" cy="296950"/>
          </a:xfrm>
        </p:grpSpPr>
        <p:sp>
          <p:nvSpPr>
            <p:cNvPr id="221" name="Google Shape;949;p25">
              <a:extLst>
                <a:ext uri="{FF2B5EF4-FFF2-40B4-BE49-F238E27FC236}">
                  <a16:creationId xmlns:a16="http://schemas.microsoft.com/office/drawing/2014/main" id="{6D81F9A4-95CC-FC40-8181-92246869ACE0}"/>
                </a:ext>
              </a:extLst>
            </p:cNvPr>
            <p:cNvSpPr/>
            <p:nvPr/>
          </p:nvSpPr>
          <p:spPr>
            <a:xfrm>
              <a:off x="1794450" y="2052125"/>
              <a:ext cx="278075" cy="198525"/>
            </a:xfrm>
            <a:custGeom>
              <a:avLst/>
              <a:gdLst/>
              <a:ahLst/>
              <a:cxnLst/>
              <a:rect l="l" t="t" r="r" b="b"/>
              <a:pathLst>
                <a:path w="11123" h="7941" extrusionOk="0">
                  <a:moveTo>
                    <a:pt x="10545" y="1"/>
                  </a:moveTo>
                  <a:cubicBezTo>
                    <a:pt x="10499" y="1"/>
                    <a:pt x="10449" y="11"/>
                    <a:pt x="10397" y="33"/>
                  </a:cubicBezTo>
                  <a:cubicBezTo>
                    <a:pt x="10208" y="64"/>
                    <a:pt x="10145" y="253"/>
                    <a:pt x="10177" y="474"/>
                  </a:cubicBezTo>
                  <a:cubicBezTo>
                    <a:pt x="10334" y="1009"/>
                    <a:pt x="10460" y="1514"/>
                    <a:pt x="10460" y="1986"/>
                  </a:cubicBezTo>
                  <a:cubicBezTo>
                    <a:pt x="10460" y="4885"/>
                    <a:pt x="8129" y="7247"/>
                    <a:pt x="5199" y="7247"/>
                  </a:cubicBezTo>
                  <a:cubicBezTo>
                    <a:pt x="3561" y="7247"/>
                    <a:pt x="2017" y="6460"/>
                    <a:pt x="1040" y="5137"/>
                  </a:cubicBezTo>
                  <a:lnTo>
                    <a:pt x="1734" y="5137"/>
                  </a:lnTo>
                  <a:cubicBezTo>
                    <a:pt x="1954" y="5137"/>
                    <a:pt x="2112" y="4979"/>
                    <a:pt x="2112" y="4790"/>
                  </a:cubicBezTo>
                  <a:cubicBezTo>
                    <a:pt x="2112" y="4601"/>
                    <a:pt x="1954" y="4444"/>
                    <a:pt x="1734" y="4444"/>
                  </a:cubicBezTo>
                  <a:lnTo>
                    <a:pt x="379" y="4444"/>
                  </a:lnTo>
                  <a:cubicBezTo>
                    <a:pt x="158" y="4444"/>
                    <a:pt x="1" y="4601"/>
                    <a:pt x="1" y="4790"/>
                  </a:cubicBezTo>
                  <a:lnTo>
                    <a:pt x="1" y="6176"/>
                  </a:lnTo>
                  <a:cubicBezTo>
                    <a:pt x="1" y="6365"/>
                    <a:pt x="158" y="6523"/>
                    <a:pt x="379" y="6523"/>
                  </a:cubicBezTo>
                  <a:cubicBezTo>
                    <a:pt x="568" y="6523"/>
                    <a:pt x="725" y="6365"/>
                    <a:pt x="725" y="6176"/>
                  </a:cubicBezTo>
                  <a:lnTo>
                    <a:pt x="725" y="5830"/>
                  </a:lnTo>
                  <a:cubicBezTo>
                    <a:pt x="1860" y="7184"/>
                    <a:pt x="3529" y="7941"/>
                    <a:pt x="5199" y="7941"/>
                  </a:cubicBezTo>
                  <a:cubicBezTo>
                    <a:pt x="8476" y="7941"/>
                    <a:pt x="11122" y="5294"/>
                    <a:pt x="11122" y="2049"/>
                  </a:cubicBezTo>
                  <a:cubicBezTo>
                    <a:pt x="11122" y="1482"/>
                    <a:pt x="11028" y="883"/>
                    <a:pt x="10839" y="253"/>
                  </a:cubicBezTo>
                  <a:cubicBezTo>
                    <a:pt x="10814" y="109"/>
                    <a:pt x="10698" y="1"/>
                    <a:pt x="1054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22" name="Google Shape;950;p25">
              <a:extLst>
                <a:ext uri="{FF2B5EF4-FFF2-40B4-BE49-F238E27FC236}">
                  <a16:creationId xmlns:a16="http://schemas.microsoft.com/office/drawing/2014/main" id="{E070E688-3570-1642-9C46-7C70C53530D6}"/>
                </a:ext>
              </a:extLst>
            </p:cNvPr>
            <p:cNvSpPr/>
            <p:nvPr/>
          </p:nvSpPr>
          <p:spPr>
            <a:xfrm>
              <a:off x="1777925" y="1953700"/>
              <a:ext cx="278050" cy="198675"/>
            </a:xfrm>
            <a:custGeom>
              <a:avLst/>
              <a:gdLst/>
              <a:ahLst/>
              <a:cxnLst/>
              <a:rect l="l" t="t" r="r" b="b"/>
              <a:pathLst>
                <a:path w="11122" h="7947" extrusionOk="0">
                  <a:moveTo>
                    <a:pt x="5892" y="0"/>
                  </a:moveTo>
                  <a:cubicBezTo>
                    <a:pt x="2647" y="0"/>
                    <a:pt x="0" y="2615"/>
                    <a:pt x="0" y="5892"/>
                  </a:cubicBezTo>
                  <a:cubicBezTo>
                    <a:pt x="0" y="6459"/>
                    <a:pt x="63" y="7026"/>
                    <a:pt x="284" y="7656"/>
                  </a:cubicBezTo>
                  <a:cubicBezTo>
                    <a:pt x="310" y="7869"/>
                    <a:pt x="450" y="7947"/>
                    <a:pt x="606" y="7947"/>
                  </a:cubicBezTo>
                  <a:cubicBezTo>
                    <a:pt x="635" y="7947"/>
                    <a:pt x="664" y="7944"/>
                    <a:pt x="693" y="7939"/>
                  </a:cubicBezTo>
                  <a:cubicBezTo>
                    <a:pt x="914" y="7908"/>
                    <a:pt x="977" y="7719"/>
                    <a:pt x="945" y="7498"/>
                  </a:cubicBezTo>
                  <a:cubicBezTo>
                    <a:pt x="788" y="6963"/>
                    <a:pt x="662" y="6459"/>
                    <a:pt x="662" y="5923"/>
                  </a:cubicBezTo>
                  <a:cubicBezTo>
                    <a:pt x="662" y="3056"/>
                    <a:pt x="2993" y="693"/>
                    <a:pt x="5923" y="693"/>
                  </a:cubicBezTo>
                  <a:cubicBezTo>
                    <a:pt x="7561" y="693"/>
                    <a:pt x="9105" y="1481"/>
                    <a:pt x="10082" y="2773"/>
                  </a:cubicBezTo>
                  <a:lnTo>
                    <a:pt x="9389" y="2773"/>
                  </a:lnTo>
                  <a:cubicBezTo>
                    <a:pt x="9168" y="2773"/>
                    <a:pt x="9011" y="2930"/>
                    <a:pt x="9011" y="3151"/>
                  </a:cubicBezTo>
                  <a:cubicBezTo>
                    <a:pt x="9011" y="3340"/>
                    <a:pt x="9168" y="3497"/>
                    <a:pt x="9389" y="3497"/>
                  </a:cubicBezTo>
                  <a:lnTo>
                    <a:pt x="10743" y="3497"/>
                  </a:lnTo>
                  <a:cubicBezTo>
                    <a:pt x="10964" y="3497"/>
                    <a:pt x="11121" y="3340"/>
                    <a:pt x="11121" y="3151"/>
                  </a:cubicBezTo>
                  <a:lnTo>
                    <a:pt x="11121" y="1765"/>
                  </a:lnTo>
                  <a:cubicBezTo>
                    <a:pt x="11121" y="1575"/>
                    <a:pt x="10964" y="1418"/>
                    <a:pt x="10743" y="1418"/>
                  </a:cubicBezTo>
                  <a:cubicBezTo>
                    <a:pt x="10554" y="1418"/>
                    <a:pt x="10397" y="1575"/>
                    <a:pt x="10397" y="1765"/>
                  </a:cubicBezTo>
                  <a:lnTo>
                    <a:pt x="10397" y="2111"/>
                  </a:lnTo>
                  <a:cubicBezTo>
                    <a:pt x="9263" y="725"/>
                    <a:pt x="7593" y="0"/>
                    <a:pt x="58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23" name="Google Shape;951;p25">
              <a:extLst>
                <a:ext uri="{FF2B5EF4-FFF2-40B4-BE49-F238E27FC236}">
                  <a16:creationId xmlns:a16="http://schemas.microsoft.com/office/drawing/2014/main" id="{D7040BD4-D753-784C-8F9C-825E7DFEA15F}"/>
                </a:ext>
              </a:extLst>
            </p:cNvPr>
            <p:cNvSpPr/>
            <p:nvPr/>
          </p:nvSpPr>
          <p:spPr>
            <a:xfrm>
              <a:off x="1829125" y="2006475"/>
              <a:ext cx="191400" cy="191400"/>
            </a:xfrm>
            <a:custGeom>
              <a:avLst/>
              <a:gdLst/>
              <a:ahLst/>
              <a:cxnLst/>
              <a:rect l="l" t="t" r="r" b="b"/>
              <a:pathLst>
                <a:path w="7656" h="7656" extrusionOk="0">
                  <a:moveTo>
                    <a:pt x="4190" y="693"/>
                  </a:moveTo>
                  <a:cubicBezTo>
                    <a:pt x="4757" y="788"/>
                    <a:pt x="5324" y="1008"/>
                    <a:pt x="5797" y="1386"/>
                  </a:cubicBezTo>
                  <a:lnTo>
                    <a:pt x="5545" y="1607"/>
                  </a:lnTo>
                  <a:cubicBezTo>
                    <a:pt x="5450" y="1733"/>
                    <a:pt x="5450" y="1953"/>
                    <a:pt x="5545" y="2079"/>
                  </a:cubicBezTo>
                  <a:cubicBezTo>
                    <a:pt x="5608" y="2142"/>
                    <a:pt x="5702" y="2174"/>
                    <a:pt x="5793" y="2174"/>
                  </a:cubicBezTo>
                  <a:cubicBezTo>
                    <a:pt x="5884" y="2174"/>
                    <a:pt x="5970" y="2142"/>
                    <a:pt x="6017" y="2079"/>
                  </a:cubicBezTo>
                  <a:lnTo>
                    <a:pt x="6270" y="1859"/>
                  </a:lnTo>
                  <a:cubicBezTo>
                    <a:pt x="6616" y="2268"/>
                    <a:pt x="6868" y="2835"/>
                    <a:pt x="6931" y="3466"/>
                  </a:cubicBezTo>
                  <a:lnTo>
                    <a:pt x="6616" y="3466"/>
                  </a:lnTo>
                  <a:cubicBezTo>
                    <a:pt x="6427" y="3466"/>
                    <a:pt x="6270" y="3623"/>
                    <a:pt x="6270" y="3812"/>
                  </a:cubicBezTo>
                  <a:cubicBezTo>
                    <a:pt x="6270" y="4001"/>
                    <a:pt x="6427" y="4159"/>
                    <a:pt x="6616" y="4159"/>
                  </a:cubicBezTo>
                  <a:lnTo>
                    <a:pt x="6931" y="4159"/>
                  </a:lnTo>
                  <a:cubicBezTo>
                    <a:pt x="6868" y="4757"/>
                    <a:pt x="6616" y="5324"/>
                    <a:pt x="6270" y="5797"/>
                  </a:cubicBezTo>
                  <a:lnTo>
                    <a:pt x="6017" y="5545"/>
                  </a:lnTo>
                  <a:cubicBezTo>
                    <a:pt x="5970" y="5482"/>
                    <a:pt x="5884" y="5450"/>
                    <a:pt x="5793" y="5450"/>
                  </a:cubicBezTo>
                  <a:cubicBezTo>
                    <a:pt x="5702" y="5450"/>
                    <a:pt x="5608" y="5482"/>
                    <a:pt x="5545" y="5545"/>
                  </a:cubicBezTo>
                  <a:cubicBezTo>
                    <a:pt x="5450" y="5671"/>
                    <a:pt x="5450" y="5923"/>
                    <a:pt x="5545" y="6017"/>
                  </a:cubicBezTo>
                  <a:lnTo>
                    <a:pt x="5797" y="6270"/>
                  </a:lnTo>
                  <a:cubicBezTo>
                    <a:pt x="5356" y="6616"/>
                    <a:pt x="4820" y="6837"/>
                    <a:pt x="4190" y="6931"/>
                  </a:cubicBezTo>
                  <a:lnTo>
                    <a:pt x="4190" y="6616"/>
                  </a:lnTo>
                  <a:cubicBezTo>
                    <a:pt x="4190" y="6427"/>
                    <a:pt x="4033" y="6270"/>
                    <a:pt x="3812" y="6270"/>
                  </a:cubicBezTo>
                  <a:cubicBezTo>
                    <a:pt x="3623" y="6270"/>
                    <a:pt x="3466" y="6427"/>
                    <a:pt x="3466" y="6616"/>
                  </a:cubicBezTo>
                  <a:lnTo>
                    <a:pt x="3466" y="6931"/>
                  </a:lnTo>
                  <a:cubicBezTo>
                    <a:pt x="2867" y="6837"/>
                    <a:pt x="2331" y="6616"/>
                    <a:pt x="1859" y="6270"/>
                  </a:cubicBezTo>
                  <a:lnTo>
                    <a:pt x="2079" y="6017"/>
                  </a:lnTo>
                  <a:cubicBezTo>
                    <a:pt x="2205" y="5891"/>
                    <a:pt x="2205" y="5671"/>
                    <a:pt x="2079" y="5545"/>
                  </a:cubicBezTo>
                  <a:cubicBezTo>
                    <a:pt x="2032" y="5482"/>
                    <a:pt x="1945" y="5450"/>
                    <a:pt x="1855" y="5450"/>
                  </a:cubicBezTo>
                  <a:cubicBezTo>
                    <a:pt x="1764" y="5450"/>
                    <a:pt x="1670" y="5482"/>
                    <a:pt x="1607" y="5545"/>
                  </a:cubicBezTo>
                  <a:lnTo>
                    <a:pt x="1386" y="5797"/>
                  </a:lnTo>
                  <a:cubicBezTo>
                    <a:pt x="1040" y="5356"/>
                    <a:pt x="788" y="4789"/>
                    <a:pt x="725" y="4159"/>
                  </a:cubicBezTo>
                  <a:lnTo>
                    <a:pt x="1040" y="4159"/>
                  </a:lnTo>
                  <a:cubicBezTo>
                    <a:pt x="1229" y="4159"/>
                    <a:pt x="1386" y="4001"/>
                    <a:pt x="1386" y="3812"/>
                  </a:cubicBezTo>
                  <a:cubicBezTo>
                    <a:pt x="1386" y="3623"/>
                    <a:pt x="1229" y="3466"/>
                    <a:pt x="1040" y="3466"/>
                  </a:cubicBezTo>
                  <a:lnTo>
                    <a:pt x="725" y="3466"/>
                  </a:lnTo>
                  <a:cubicBezTo>
                    <a:pt x="788" y="2867"/>
                    <a:pt x="1040" y="2331"/>
                    <a:pt x="1386" y="1859"/>
                  </a:cubicBezTo>
                  <a:lnTo>
                    <a:pt x="1607" y="2079"/>
                  </a:lnTo>
                  <a:cubicBezTo>
                    <a:pt x="1701" y="2174"/>
                    <a:pt x="1764" y="2205"/>
                    <a:pt x="1859" y="2205"/>
                  </a:cubicBezTo>
                  <a:cubicBezTo>
                    <a:pt x="1922" y="2205"/>
                    <a:pt x="2048" y="2174"/>
                    <a:pt x="2079" y="2079"/>
                  </a:cubicBezTo>
                  <a:cubicBezTo>
                    <a:pt x="2205" y="1953"/>
                    <a:pt x="2205" y="1733"/>
                    <a:pt x="2079" y="1607"/>
                  </a:cubicBezTo>
                  <a:lnTo>
                    <a:pt x="1859" y="1386"/>
                  </a:lnTo>
                  <a:cubicBezTo>
                    <a:pt x="2300" y="1008"/>
                    <a:pt x="2835" y="788"/>
                    <a:pt x="3466" y="693"/>
                  </a:cubicBezTo>
                  <a:lnTo>
                    <a:pt x="3466" y="1008"/>
                  </a:lnTo>
                  <a:cubicBezTo>
                    <a:pt x="3466" y="1229"/>
                    <a:pt x="3623" y="1386"/>
                    <a:pt x="3812" y="1386"/>
                  </a:cubicBezTo>
                  <a:cubicBezTo>
                    <a:pt x="4033" y="1386"/>
                    <a:pt x="4190" y="1229"/>
                    <a:pt x="4190" y="1008"/>
                  </a:cubicBezTo>
                  <a:lnTo>
                    <a:pt x="4190" y="693"/>
                  </a:lnTo>
                  <a:close/>
                  <a:moveTo>
                    <a:pt x="3812" y="0"/>
                  </a:moveTo>
                  <a:cubicBezTo>
                    <a:pt x="1733" y="0"/>
                    <a:pt x="0" y="1701"/>
                    <a:pt x="0" y="3812"/>
                  </a:cubicBezTo>
                  <a:cubicBezTo>
                    <a:pt x="0" y="5923"/>
                    <a:pt x="1701" y="7656"/>
                    <a:pt x="3812" y="7656"/>
                  </a:cubicBezTo>
                  <a:cubicBezTo>
                    <a:pt x="5923" y="7656"/>
                    <a:pt x="7656" y="5954"/>
                    <a:pt x="7656" y="3812"/>
                  </a:cubicBezTo>
                  <a:cubicBezTo>
                    <a:pt x="7656" y="1733"/>
                    <a:pt x="5954" y="0"/>
                    <a:pt x="381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24" name="Google Shape;952;p25">
              <a:extLst>
                <a:ext uri="{FF2B5EF4-FFF2-40B4-BE49-F238E27FC236}">
                  <a16:creationId xmlns:a16="http://schemas.microsoft.com/office/drawing/2014/main" id="{0E513D38-22F7-294F-AC92-7B9E935067ED}"/>
                </a:ext>
              </a:extLst>
            </p:cNvPr>
            <p:cNvSpPr/>
            <p:nvPr/>
          </p:nvSpPr>
          <p:spPr>
            <a:xfrm>
              <a:off x="1915750" y="2058450"/>
              <a:ext cx="35475" cy="52800"/>
            </a:xfrm>
            <a:custGeom>
              <a:avLst/>
              <a:gdLst/>
              <a:ahLst/>
              <a:cxnLst/>
              <a:rect l="l" t="t" r="r" b="b"/>
              <a:pathLst>
                <a:path w="1419" h="2112" extrusionOk="0">
                  <a:moveTo>
                    <a:pt x="347" y="0"/>
                  </a:moveTo>
                  <a:cubicBezTo>
                    <a:pt x="158" y="0"/>
                    <a:pt x="1" y="158"/>
                    <a:pt x="1" y="378"/>
                  </a:cubicBezTo>
                  <a:lnTo>
                    <a:pt x="1" y="1733"/>
                  </a:lnTo>
                  <a:cubicBezTo>
                    <a:pt x="1" y="1954"/>
                    <a:pt x="158" y="2111"/>
                    <a:pt x="347" y="2111"/>
                  </a:cubicBezTo>
                  <a:lnTo>
                    <a:pt x="1072" y="2111"/>
                  </a:lnTo>
                  <a:cubicBezTo>
                    <a:pt x="1261" y="2111"/>
                    <a:pt x="1418" y="1954"/>
                    <a:pt x="1418" y="1733"/>
                  </a:cubicBezTo>
                  <a:cubicBezTo>
                    <a:pt x="1418" y="1544"/>
                    <a:pt x="1261" y="1387"/>
                    <a:pt x="1072" y="1387"/>
                  </a:cubicBezTo>
                  <a:lnTo>
                    <a:pt x="725" y="1387"/>
                  </a:lnTo>
                  <a:lnTo>
                    <a:pt x="725" y="378"/>
                  </a:lnTo>
                  <a:cubicBezTo>
                    <a:pt x="725" y="158"/>
                    <a:pt x="568" y="0"/>
                    <a:pt x="34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225" name="Google Shape;953;p25">
            <a:extLst>
              <a:ext uri="{FF2B5EF4-FFF2-40B4-BE49-F238E27FC236}">
                <a16:creationId xmlns:a16="http://schemas.microsoft.com/office/drawing/2014/main" id="{9F5F0F25-40E0-164F-9651-DAE36E503898}"/>
              </a:ext>
            </a:extLst>
          </p:cNvPr>
          <p:cNvGrpSpPr/>
          <p:nvPr/>
        </p:nvGrpSpPr>
        <p:grpSpPr>
          <a:xfrm flipH="1">
            <a:off x="5151236" y="4696773"/>
            <a:ext cx="482342" cy="473092"/>
            <a:chOff x="1049375" y="2680675"/>
            <a:chExt cx="297725" cy="297725"/>
          </a:xfrm>
        </p:grpSpPr>
        <p:sp>
          <p:nvSpPr>
            <p:cNvPr id="226" name="Google Shape;954;p25">
              <a:extLst>
                <a:ext uri="{FF2B5EF4-FFF2-40B4-BE49-F238E27FC236}">
                  <a16:creationId xmlns:a16="http://schemas.microsoft.com/office/drawing/2014/main" id="{C6C3CFC9-DA15-9345-AE25-0A3513F58E87}"/>
                </a:ext>
              </a:extLst>
            </p:cNvPr>
            <p:cNvSpPr/>
            <p:nvPr/>
          </p:nvSpPr>
          <p:spPr>
            <a:xfrm>
              <a:off x="1113175" y="2752350"/>
              <a:ext cx="161475" cy="155975"/>
            </a:xfrm>
            <a:custGeom>
              <a:avLst/>
              <a:gdLst/>
              <a:ahLst/>
              <a:cxnLst/>
              <a:rect l="l" t="t" r="r" b="b"/>
              <a:pathLst>
                <a:path w="6459" h="6239" extrusionOk="0">
                  <a:moveTo>
                    <a:pt x="3403" y="2079"/>
                  </a:moveTo>
                  <a:cubicBezTo>
                    <a:pt x="3781" y="2079"/>
                    <a:pt x="4096" y="2394"/>
                    <a:pt x="4096" y="2773"/>
                  </a:cubicBezTo>
                  <a:cubicBezTo>
                    <a:pt x="4096" y="3182"/>
                    <a:pt x="3781" y="3497"/>
                    <a:pt x="3403" y="3497"/>
                  </a:cubicBezTo>
                  <a:cubicBezTo>
                    <a:pt x="2993" y="3434"/>
                    <a:pt x="2678" y="3119"/>
                    <a:pt x="2678" y="2773"/>
                  </a:cubicBezTo>
                  <a:cubicBezTo>
                    <a:pt x="2678" y="2394"/>
                    <a:pt x="2993" y="2079"/>
                    <a:pt x="3403" y="2079"/>
                  </a:cubicBezTo>
                  <a:close/>
                  <a:moveTo>
                    <a:pt x="3371" y="693"/>
                  </a:moveTo>
                  <a:cubicBezTo>
                    <a:pt x="4694" y="693"/>
                    <a:pt x="5765" y="1796"/>
                    <a:pt x="5765" y="3119"/>
                  </a:cubicBezTo>
                  <a:cubicBezTo>
                    <a:pt x="5765" y="3686"/>
                    <a:pt x="5545" y="4222"/>
                    <a:pt x="5198" y="4663"/>
                  </a:cubicBezTo>
                  <a:cubicBezTo>
                    <a:pt x="5072" y="4442"/>
                    <a:pt x="4915" y="4190"/>
                    <a:pt x="4694" y="4001"/>
                  </a:cubicBezTo>
                  <a:cubicBezTo>
                    <a:pt x="4568" y="3907"/>
                    <a:pt x="4442" y="3812"/>
                    <a:pt x="4348" y="3749"/>
                  </a:cubicBezTo>
                  <a:cubicBezTo>
                    <a:pt x="4568" y="3529"/>
                    <a:pt x="4726" y="3182"/>
                    <a:pt x="4726" y="2804"/>
                  </a:cubicBezTo>
                  <a:cubicBezTo>
                    <a:pt x="4726" y="2079"/>
                    <a:pt x="4096" y="1449"/>
                    <a:pt x="3340" y="1449"/>
                  </a:cubicBezTo>
                  <a:cubicBezTo>
                    <a:pt x="2615" y="1449"/>
                    <a:pt x="1985" y="2079"/>
                    <a:pt x="1985" y="2804"/>
                  </a:cubicBezTo>
                  <a:cubicBezTo>
                    <a:pt x="1985" y="3182"/>
                    <a:pt x="2142" y="3529"/>
                    <a:pt x="2363" y="3749"/>
                  </a:cubicBezTo>
                  <a:lnTo>
                    <a:pt x="2016" y="4001"/>
                  </a:lnTo>
                  <a:cubicBezTo>
                    <a:pt x="1827" y="4190"/>
                    <a:pt x="1607" y="4442"/>
                    <a:pt x="1512" y="4663"/>
                  </a:cubicBezTo>
                  <a:cubicBezTo>
                    <a:pt x="1040" y="4064"/>
                    <a:pt x="882" y="3434"/>
                    <a:pt x="945" y="2773"/>
                  </a:cubicBezTo>
                  <a:cubicBezTo>
                    <a:pt x="1103" y="1670"/>
                    <a:pt x="2111" y="693"/>
                    <a:pt x="3371" y="693"/>
                  </a:cubicBezTo>
                  <a:close/>
                  <a:moveTo>
                    <a:pt x="3371" y="4159"/>
                  </a:moveTo>
                  <a:cubicBezTo>
                    <a:pt x="4001" y="4159"/>
                    <a:pt x="4505" y="4600"/>
                    <a:pt x="4694" y="5135"/>
                  </a:cubicBezTo>
                  <a:cubicBezTo>
                    <a:pt x="4316" y="5387"/>
                    <a:pt x="3875" y="5545"/>
                    <a:pt x="3371" y="5545"/>
                  </a:cubicBezTo>
                  <a:cubicBezTo>
                    <a:pt x="2898" y="5545"/>
                    <a:pt x="2426" y="5387"/>
                    <a:pt x="2016" y="5135"/>
                  </a:cubicBezTo>
                  <a:cubicBezTo>
                    <a:pt x="2174" y="4537"/>
                    <a:pt x="2741" y="4159"/>
                    <a:pt x="3371" y="4159"/>
                  </a:cubicBezTo>
                  <a:close/>
                  <a:moveTo>
                    <a:pt x="3308" y="0"/>
                  </a:moveTo>
                  <a:cubicBezTo>
                    <a:pt x="1701" y="0"/>
                    <a:pt x="441" y="1229"/>
                    <a:pt x="252" y="2710"/>
                  </a:cubicBezTo>
                  <a:cubicBezTo>
                    <a:pt x="0" y="4600"/>
                    <a:pt x="1512" y="6238"/>
                    <a:pt x="3371" y="6238"/>
                  </a:cubicBezTo>
                  <a:cubicBezTo>
                    <a:pt x="5104" y="6238"/>
                    <a:pt x="6459" y="4820"/>
                    <a:pt x="6459" y="3119"/>
                  </a:cubicBezTo>
                  <a:cubicBezTo>
                    <a:pt x="6459" y="1386"/>
                    <a:pt x="5041" y="0"/>
                    <a:pt x="330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27" name="Google Shape;955;p25">
              <a:extLst>
                <a:ext uri="{FF2B5EF4-FFF2-40B4-BE49-F238E27FC236}">
                  <a16:creationId xmlns:a16="http://schemas.microsoft.com/office/drawing/2014/main" id="{36C06A97-5BEB-7749-BABC-0289CF98AC78}"/>
                </a:ext>
              </a:extLst>
            </p:cNvPr>
            <p:cNvSpPr/>
            <p:nvPr/>
          </p:nvSpPr>
          <p:spPr>
            <a:xfrm>
              <a:off x="1049375" y="2680675"/>
              <a:ext cx="297725" cy="297725"/>
            </a:xfrm>
            <a:custGeom>
              <a:avLst/>
              <a:gdLst/>
              <a:ahLst/>
              <a:cxnLst/>
              <a:rect l="l" t="t" r="r" b="b"/>
              <a:pathLst>
                <a:path w="11909" h="11909" extrusionOk="0">
                  <a:moveTo>
                    <a:pt x="6270" y="1512"/>
                  </a:moveTo>
                  <a:cubicBezTo>
                    <a:pt x="8475" y="1670"/>
                    <a:pt x="10239" y="3434"/>
                    <a:pt x="10397" y="5640"/>
                  </a:cubicBezTo>
                  <a:lnTo>
                    <a:pt x="10082" y="5640"/>
                  </a:lnTo>
                  <a:cubicBezTo>
                    <a:pt x="9893" y="5640"/>
                    <a:pt x="9735" y="5797"/>
                    <a:pt x="9735" y="5986"/>
                  </a:cubicBezTo>
                  <a:cubicBezTo>
                    <a:pt x="9735" y="6207"/>
                    <a:pt x="9893" y="6364"/>
                    <a:pt x="10082" y="6364"/>
                  </a:cubicBezTo>
                  <a:lnTo>
                    <a:pt x="10397" y="6364"/>
                  </a:lnTo>
                  <a:cubicBezTo>
                    <a:pt x="10239" y="8569"/>
                    <a:pt x="8475" y="10334"/>
                    <a:pt x="6270" y="10491"/>
                  </a:cubicBezTo>
                  <a:lnTo>
                    <a:pt x="6270" y="10176"/>
                  </a:lnTo>
                  <a:cubicBezTo>
                    <a:pt x="6270" y="9987"/>
                    <a:pt x="6112" y="9830"/>
                    <a:pt x="5923" y="9830"/>
                  </a:cubicBezTo>
                  <a:cubicBezTo>
                    <a:pt x="5703" y="9830"/>
                    <a:pt x="5545" y="9987"/>
                    <a:pt x="5545" y="10176"/>
                  </a:cubicBezTo>
                  <a:lnTo>
                    <a:pt x="5545" y="10491"/>
                  </a:lnTo>
                  <a:cubicBezTo>
                    <a:pt x="3340" y="10334"/>
                    <a:pt x="1575" y="8569"/>
                    <a:pt x="1418" y="6364"/>
                  </a:cubicBezTo>
                  <a:lnTo>
                    <a:pt x="1733" y="6364"/>
                  </a:lnTo>
                  <a:cubicBezTo>
                    <a:pt x="1922" y="6364"/>
                    <a:pt x="2079" y="6207"/>
                    <a:pt x="2079" y="5986"/>
                  </a:cubicBezTo>
                  <a:cubicBezTo>
                    <a:pt x="2142" y="5797"/>
                    <a:pt x="1985" y="5640"/>
                    <a:pt x="1764" y="5640"/>
                  </a:cubicBezTo>
                  <a:lnTo>
                    <a:pt x="1418" y="5640"/>
                  </a:lnTo>
                  <a:cubicBezTo>
                    <a:pt x="1575" y="3434"/>
                    <a:pt x="3340" y="1670"/>
                    <a:pt x="5545" y="1512"/>
                  </a:cubicBezTo>
                  <a:lnTo>
                    <a:pt x="5545" y="1827"/>
                  </a:lnTo>
                  <a:cubicBezTo>
                    <a:pt x="5545" y="2016"/>
                    <a:pt x="5703" y="2174"/>
                    <a:pt x="5923" y="2174"/>
                  </a:cubicBezTo>
                  <a:cubicBezTo>
                    <a:pt x="6112" y="2174"/>
                    <a:pt x="6270" y="2016"/>
                    <a:pt x="6270" y="1827"/>
                  </a:cubicBezTo>
                  <a:lnTo>
                    <a:pt x="6270" y="1512"/>
                  </a:lnTo>
                  <a:close/>
                  <a:moveTo>
                    <a:pt x="5955" y="0"/>
                  </a:moveTo>
                  <a:cubicBezTo>
                    <a:pt x="5766" y="0"/>
                    <a:pt x="5608" y="158"/>
                    <a:pt x="5608" y="347"/>
                  </a:cubicBezTo>
                  <a:lnTo>
                    <a:pt x="5608" y="756"/>
                  </a:lnTo>
                  <a:cubicBezTo>
                    <a:pt x="2993" y="914"/>
                    <a:pt x="914" y="2993"/>
                    <a:pt x="756" y="5608"/>
                  </a:cubicBezTo>
                  <a:lnTo>
                    <a:pt x="347" y="5608"/>
                  </a:lnTo>
                  <a:cubicBezTo>
                    <a:pt x="158" y="5608"/>
                    <a:pt x="0" y="5766"/>
                    <a:pt x="0" y="5955"/>
                  </a:cubicBezTo>
                  <a:cubicBezTo>
                    <a:pt x="0" y="6144"/>
                    <a:pt x="158" y="6301"/>
                    <a:pt x="347" y="6301"/>
                  </a:cubicBezTo>
                  <a:lnTo>
                    <a:pt x="756" y="6301"/>
                  </a:lnTo>
                  <a:cubicBezTo>
                    <a:pt x="914" y="8916"/>
                    <a:pt x="2993" y="10995"/>
                    <a:pt x="5608" y="11153"/>
                  </a:cubicBezTo>
                  <a:lnTo>
                    <a:pt x="5608" y="11562"/>
                  </a:lnTo>
                  <a:cubicBezTo>
                    <a:pt x="5608" y="11751"/>
                    <a:pt x="5766" y="11909"/>
                    <a:pt x="5955" y="11909"/>
                  </a:cubicBezTo>
                  <a:cubicBezTo>
                    <a:pt x="6144" y="11909"/>
                    <a:pt x="6301" y="11751"/>
                    <a:pt x="6301" y="11562"/>
                  </a:cubicBezTo>
                  <a:lnTo>
                    <a:pt x="6301" y="11153"/>
                  </a:lnTo>
                  <a:cubicBezTo>
                    <a:pt x="8916" y="10995"/>
                    <a:pt x="10995" y="8916"/>
                    <a:pt x="11153" y="6301"/>
                  </a:cubicBezTo>
                  <a:lnTo>
                    <a:pt x="11531" y="6301"/>
                  </a:lnTo>
                  <a:cubicBezTo>
                    <a:pt x="11751" y="6301"/>
                    <a:pt x="11909" y="6144"/>
                    <a:pt x="11909" y="5955"/>
                  </a:cubicBezTo>
                  <a:cubicBezTo>
                    <a:pt x="11909" y="5766"/>
                    <a:pt x="11751" y="5608"/>
                    <a:pt x="11531" y="5608"/>
                  </a:cubicBezTo>
                  <a:lnTo>
                    <a:pt x="11153" y="5608"/>
                  </a:lnTo>
                  <a:cubicBezTo>
                    <a:pt x="10995" y="2993"/>
                    <a:pt x="8916" y="914"/>
                    <a:pt x="6301" y="756"/>
                  </a:cubicBezTo>
                  <a:lnTo>
                    <a:pt x="6301" y="347"/>
                  </a:lnTo>
                  <a:cubicBezTo>
                    <a:pt x="6301" y="158"/>
                    <a:pt x="6144" y="0"/>
                    <a:pt x="595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noProof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1406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DB2C60-2414-8A49-9303-A64E79AF2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İletişim Örneği</a:t>
            </a:r>
          </a:p>
        </p:txBody>
      </p:sp>
      <p:grpSp>
        <p:nvGrpSpPr>
          <p:cNvPr id="3" name="Google Shape;1688;p33">
            <a:extLst>
              <a:ext uri="{FF2B5EF4-FFF2-40B4-BE49-F238E27FC236}">
                <a16:creationId xmlns:a16="http://schemas.microsoft.com/office/drawing/2014/main" id="{6931D6F6-0731-9E44-9C46-F635CCEDCC90}"/>
              </a:ext>
            </a:extLst>
          </p:cNvPr>
          <p:cNvGrpSpPr/>
          <p:nvPr/>
        </p:nvGrpSpPr>
        <p:grpSpPr>
          <a:xfrm>
            <a:off x="9197506" y="2158288"/>
            <a:ext cx="1486282" cy="2775511"/>
            <a:chOff x="1990805" y="2016322"/>
            <a:chExt cx="1051688" cy="2673138"/>
          </a:xfrm>
        </p:grpSpPr>
        <p:sp>
          <p:nvSpPr>
            <p:cNvPr id="4" name="Google Shape;1689;p33">
              <a:extLst>
                <a:ext uri="{FF2B5EF4-FFF2-40B4-BE49-F238E27FC236}">
                  <a16:creationId xmlns:a16="http://schemas.microsoft.com/office/drawing/2014/main" id="{65F44602-C66F-0D4D-808D-EA0FC84D8400}"/>
                </a:ext>
              </a:extLst>
            </p:cNvPr>
            <p:cNvSpPr/>
            <p:nvPr/>
          </p:nvSpPr>
          <p:spPr>
            <a:xfrm>
              <a:off x="2119459" y="2016322"/>
              <a:ext cx="505618" cy="372249"/>
            </a:xfrm>
            <a:custGeom>
              <a:avLst/>
              <a:gdLst/>
              <a:ahLst/>
              <a:cxnLst/>
              <a:rect l="l" t="t" r="r" b="b"/>
              <a:pathLst>
                <a:path w="26587" h="19574" extrusionOk="0">
                  <a:moveTo>
                    <a:pt x="15325" y="0"/>
                  </a:moveTo>
                  <a:cubicBezTo>
                    <a:pt x="10725" y="0"/>
                    <a:pt x="6410" y="2928"/>
                    <a:pt x="6239" y="5097"/>
                  </a:cubicBezTo>
                  <a:cubicBezTo>
                    <a:pt x="1" y="6932"/>
                    <a:pt x="4704" y="17806"/>
                    <a:pt x="4838" y="17939"/>
                  </a:cubicBezTo>
                  <a:lnTo>
                    <a:pt x="22250" y="19574"/>
                  </a:lnTo>
                  <a:cubicBezTo>
                    <a:pt x="22250" y="19574"/>
                    <a:pt x="26587" y="11902"/>
                    <a:pt x="24552" y="6565"/>
                  </a:cubicBezTo>
                  <a:cubicBezTo>
                    <a:pt x="22416" y="1662"/>
                    <a:pt x="18790" y="0"/>
                    <a:pt x="153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" name="Google Shape;1690;p33">
              <a:extLst>
                <a:ext uri="{FF2B5EF4-FFF2-40B4-BE49-F238E27FC236}">
                  <a16:creationId xmlns:a16="http://schemas.microsoft.com/office/drawing/2014/main" id="{1070EED5-588F-DD48-A595-49BE4799CFF1}"/>
                </a:ext>
              </a:extLst>
            </p:cNvPr>
            <p:cNvSpPr/>
            <p:nvPr/>
          </p:nvSpPr>
          <p:spPr>
            <a:xfrm>
              <a:off x="2394776" y="2370161"/>
              <a:ext cx="360115" cy="376585"/>
            </a:xfrm>
            <a:custGeom>
              <a:avLst/>
              <a:gdLst/>
              <a:ahLst/>
              <a:cxnLst/>
              <a:rect l="l" t="t" r="r" b="b"/>
              <a:pathLst>
                <a:path w="18936" h="19802" extrusionOk="0">
                  <a:moveTo>
                    <a:pt x="1" y="1"/>
                  </a:moveTo>
                  <a:cubicBezTo>
                    <a:pt x="1" y="1"/>
                    <a:pt x="34" y="16145"/>
                    <a:pt x="1" y="16512"/>
                  </a:cubicBezTo>
                  <a:cubicBezTo>
                    <a:pt x="1" y="16512"/>
                    <a:pt x="8874" y="18647"/>
                    <a:pt x="12843" y="19081"/>
                  </a:cubicBezTo>
                  <a:cubicBezTo>
                    <a:pt x="13835" y="19589"/>
                    <a:pt x="14669" y="19801"/>
                    <a:pt x="15369" y="19801"/>
                  </a:cubicBezTo>
                  <a:cubicBezTo>
                    <a:pt x="18437" y="19801"/>
                    <a:pt x="18935" y="15725"/>
                    <a:pt x="18881" y="14611"/>
                  </a:cubicBezTo>
                  <a:cubicBezTo>
                    <a:pt x="18801" y="13492"/>
                    <a:pt x="17571" y="10796"/>
                    <a:pt x="15531" y="10796"/>
                  </a:cubicBezTo>
                  <a:cubicBezTo>
                    <a:pt x="15018" y="10796"/>
                    <a:pt x="14454" y="10967"/>
                    <a:pt x="13844" y="11375"/>
                  </a:cubicBezTo>
                  <a:cubicBezTo>
                    <a:pt x="16379" y="34"/>
                    <a:pt x="9174" y="1"/>
                    <a:pt x="917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" name="Google Shape;1691;p33">
              <a:extLst>
                <a:ext uri="{FF2B5EF4-FFF2-40B4-BE49-F238E27FC236}">
                  <a16:creationId xmlns:a16="http://schemas.microsoft.com/office/drawing/2014/main" id="{29FAC10E-4412-5F47-B531-8F3DA36C5BC8}"/>
                </a:ext>
              </a:extLst>
            </p:cNvPr>
            <p:cNvSpPr/>
            <p:nvPr/>
          </p:nvSpPr>
          <p:spPr>
            <a:xfrm>
              <a:off x="2275517" y="2462149"/>
              <a:ext cx="249338" cy="248692"/>
            </a:xfrm>
            <a:custGeom>
              <a:avLst/>
              <a:gdLst/>
              <a:ahLst/>
              <a:cxnLst/>
              <a:rect l="l" t="t" r="r" b="b"/>
              <a:pathLst>
                <a:path w="13111" h="13077" extrusionOk="0">
                  <a:moveTo>
                    <a:pt x="4371" y="0"/>
                  </a:moveTo>
                  <a:lnTo>
                    <a:pt x="4037" y="4537"/>
                  </a:lnTo>
                  <a:lnTo>
                    <a:pt x="3803" y="8206"/>
                  </a:lnTo>
                  <a:lnTo>
                    <a:pt x="1" y="8740"/>
                  </a:lnTo>
                  <a:lnTo>
                    <a:pt x="1635" y="13076"/>
                  </a:lnTo>
                  <a:lnTo>
                    <a:pt x="11476" y="13076"/>
                  </a:lnTo>
                  <a:lnTo>
                    <a:pt x="13110" y="8206"/>
                  </a:lnTo>
                  <a:lnTo>
                    <a:pt x="9808" y="7639"/>
                  </a:lnTo>
                  <a:lnTo>
                    <a:pt x="9608" y="4237"/>
                  </a:lnTo>
                  <a:lnTo>
                    <a:pt x="9274" y="0"/>
                  </a:ln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" name="Google Shape;1692;p33">
              <a:extLst>
                <a:ext uri="{FF2B5EF4-FFF2-40B4-BE49-F238E27FC236}">
                  <a16:creationId xmlns:a16="http://schemas.microsoft.com/office/drawing/2014/main" id="{24C05ACA-E2C8-5C41-822E-1DDC408102C6}"/>
                </a:ext>
              </a:extLst>
            </p:cNvPr>
            <p:cNvSpPr/>
            <p:nvPr/>
          </p:nvSpPr>
          <p:spPr>
            <a:xfrm>
              <a:off x="2353546" y="2462149"/>
              <a:ext cx="104691" cy="101344"/>
            </a:xfrm>
            <a:custGeom>
              <a:avLst/>
              <a:gdLst/>
              <a:ahLst/>
              <a:cxnLst/>
              <a:rect l="l" t="t" r="r" b="b"/>
              <a:pathLst>
                <a:path w="5505" h="5329" extrusionOk="0">
                  <a:moveTo>
                    <a:pt x="268" y="0"/>
                  </a:moveTo>
                  <a:lnTo>
                    <a:pt x="1" y="4537"/>
                  </a:lnTo>
                  <a:cubicBezTo>
                    <a:pt x="601" y="4837"/>
                    <a:pt x="1335" y="5071"/>
                    <a:pt x="2069" y="5237"/>
                  </a:cubicBezTo>
                  <a:cubicBezTo>
                    <a:pt x="2289" y="5299"/>
                    <a:pt x="2518" y="5328"/>
                    <a:pt x="2748" y="5328"/>
                  </a:cubicBezTo>
                  <a:cubicBezTo>
                    <a:pt x="3145" y="5328"/>
                    <a:pt x="3544" y="5240"/>
                    <a:pt x="3903" y="5071"/>
                  </a:cubicBezTo>
                  <a:cubicBezTo>
                    <a:pt x="4437" y="4837"/>
                    <a:pt x="5004" y="4537"/>
                    <a:pt x="5505" y="4237"/>
                  </a:cubicBezTo>
                  <a:lnTo>
                    <a:pt x="520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" name="Google Shape;1693;p33">
              <a:extLst>
                <a:ext uri="{FF2B5EF4-FFF2-40B4-BE49-F238E27FC236}">
                  <a16:creationId xmlns:a16="http://schemas.microsoft.com/office/drawing/2014/main" id="{FF0E39E0-424E-184E-8509-D69A2B766ADC}"/>
                </a:ext>
              </a:extLst>
            </p:cNvPr>
            <p:cNvSpPr/>
            <p:nvPr/>
          </p:nvSpPr>
          <p:spPr>
            <a:xfrm>
              <a:off x="2192410" y="2092905"/>
              <a:ext cx="383811" cy="429358"/>
            </a:xfrm>
            <a:custGeom>
              <a:avLst/>
              <a:gdLst/>
              <a:ahLst/>
              <a:cxnLst/>
              <a:rect l="l" t="t" r="r" b="b"/>
              <a:pathLst>
                <a:path w="20182" h="22577" extrusionOk="0">
                  <a:moveTo>
                    <a:pt x="9943" y="1"/>
                  </a:moveTo>
                  <a:cubicBezTo>
                    <a:pt x="6816" y="1"/>
                    <a:pt x="3538" y="1723"/>
                    <a:pt x="1002" y="6607"/>
                  </a:cubicBezTo>
                  <a:cubicBezTo>
                    <a:pt x="1002" y="6607"/>
                    <a:pt x="1" y="19883"/>
                    <a:pt x="10442" y="22485"/>
                  </a:cubicBezTo>
                  <a:cubicBezTo>
                    <a:pt x="10662" y="22546"/>
                    <a:pt x="10887" y="22576"/>
                    <a:pt x="11109" y="22576"/>
                  </a:cubicBezTo>
                  <a:cubicBezTo>
                    <a:pt x="11494" y="22576"/>
                    <a:pt x="11872" y="22487"/>
                    <a:pt x="12210" y="22318"/>
                  </a:cubicBezTo>
                  <a:cubicBezTo>
                    <a:pt x="18281" y="19550"/>
                    <a:pt x="20182" y="13579"/>
                    <a:pt x="20182" y="7641"/>
                  </a:cubicBezTo>
                  <a:cubicBezTo>
                    <a:pt x="19891" y="4729"/>
                    <a:pt x="15124" y="1"/>
                    <a:pt x="9943" y="1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" name="Google Shape;1694;p33">
              <a:extLst>
                <a:ext uri="{FF2B5EF4-FFF2-40B4-BE49-F238E27FC236}">
                  <a16:creationId xmlns:a16="http://schemas.microsoft.com/office/drawing/2014/main" id="{6CD63A2B-4071-6F48-A435-28D14AAA9AD2}"/>
                </a:ext>
              </a:extLst>
            </p:cNvPr>
            <p:cNvSpPr/>
            <p:nvPr/>
          </p:nvSpPr>
          <p:spPr>
            <a:xfrm>
              <a:off x="2190509" y="2063770"/>
              <a:ext cx="401574" cy="288020"/>
            </a:xfrm>
            <a:custGeom>
              <a:avLst/>
              <a:gdLst/>
              <a:ahLst/>
              <a:cxnLst/>
              <a:rect l="l" t="t" r="r" b="b"/>
              <a:pathLst>
                <a:path w="21116" h="15145" extrusionOk="0">
                  <a:moveTo>
                    <a:pt x="15278" y="0"/>
                  </a:moveTo>
                  <a:lnTo>
                    <a:pt x="6472" y="834"/>
                  </a:lnTo>
                  <a:lnTo>
                    <a:pt x="1" y="6972"/>
                  </a:lnTo>
                  <a:lnTo>
                    <a:pt x="1635" y="15144"/>
                  </a:lnTo>
                  <a:cubicBezTo>
                    <a:pt x="1769" y="14510"/>
                    <a:pt x="4237" y="9440"/>
                    <a:pt x="3937" y="4236"/>
                  </a:cubicBezTo>
                  <a:lnTo>
                    <a:pt x="3937" y="4236"/>
                  </a:lnTo>
                  <a:cubicBezTo>
                    <a:pt x="7047" y="6707"/>
                    <a:pt x="10082" y="7810"/>
                    <a:pt x="12753" y="7810"/>
                  </a:cubicBezTo>
                  <a:cubicBezTo>
                    <a:pt x="13147" y="7810"/>
                    <a:pt x="13533" y="7786"/>
                    <a:pt x="13911" y="7739"/>
                  </a:cubicBezTo>
                  <a:cubicBezTo>
                    <a:pt x="14048" y="7720"/>
                    <a:pt x="14186" y="7711"/>
                    <a:pt x="14325" y="7711"/>
                  </a:cubicBezTo>
                  <a:cubicBezTo>
                    <a:pt x="17129" y="7711"/>
                    <a:pt x="20222" y="11433"/>
                    <a:pt x="19682" y="13943"/>
                  </a:cubicBezTo>
                  <a:cubicBezTo>
                    <a:pt x="21116" y="9874"/>
                    <a:pt x="21083" y="7806"/>
                    <a:pt x="21083" y="7806"/>
                  </a:cubicBezTo>
                  <a:lnTo>
                    <a:pt x="1527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" name="Google Shape;1695;p33">
              <a:extLst>
                <a:ext uri="{FF2B5EF4-FFF2-40B4-BE49-F238E27FC236}">
                  <a16:creationId xmlns:a16="http://schemas.microsoft.com/office/drawing/2014/main" id="{D4B6C427-49D6-F14E-B1C6-38485442CED3}"/>
                </a:ext>
              </a:extLst>
            </p:cNvPr>
            <p:cNvSpPr/>
            <p:nvPr/>
          </p:nvSpPr>
          <p:spPr>
            <a:xfrm>
              <a:off x="2742416" y="2580019"/>
              <a:ext cx="298175" cy="398569"/>
            </a:xfrm>
            <a:custGeom>
              <a:avLst/>
              <a:gdLst/>
              <a:ahLst/>
              <a:cxnLst/>
              <a:rect l="l" t="t" r="r" b="b"/>
              <a:pathLst>
                <a:path w="15679" h="20958" extrusionOk="0">
                  <a:moveTo>
                    <a:pt x="15135" y="0"/>
                  </a:moveTo>
                  <a:cubicBezTo>
                    <a:pt x="14988" y="0"/>
                    <a:pt x="14839" y="60"/>
                    <a:pt x="14745" y="174"/>
                  </a:cubicBezTo>
                  <a:cubicBezTo>
                    <a:pt x="14144" y="941"/>
                    <a:pt x="12643" y="2842"/>
                    <a:pt x="9507" y="6878"/>
                  </a:cubicBezTo>
                  <a:cubicBezTo>
                    <a:pt x="10275" y="4510"/>
                    <a:pt x="8740" y="4176"/>
                    <a:pt x="8740" y="4176"/>
                  </a:cubicBezTo>
                  <a:lnTo>
                    <a:pt x="7639" y="9113"/>
                  </a:lnTo>
                  <a:lnTo>
                    <a:pt x="1" y="15118"/>
                  </a:lnTo>
                  <a:cubicBezTo>
                    <a:pt x="1" y="15118"/>
                    <a:pt x="1835" y="20855"/>
                    <a:pt x="1935" y="20955"/>
                  </a:cubicBezTo>
                  <a:cubicBezTo>
                    <a:pt x="1936" y="20957"/>
                    <a:pt x="1936" y="20957"/>
                    <a:pt x="1938" y="20957"/>
                  </a:cubicBezTo>
                  <a:cubicBezTo>
                    <a:pt x="2096" y="20957"/>
                    <a:pt x="9407" y="11515"/>
                    <a:pt x="9407" y="11515"/>
                  </a:cubicBezTo>
                  <a:lnTo>
                    <a:pt x="14411" y="7879"/>
                  </a:lnTo>
                  <a:cubicBezTo>
                    <a:pt x="14911" y="7512"/>
                    <a:pt x="15078" y="6812"/>
                    <a:pt x="14678" y="6278"/>
                  </a:cubicBezTo>
                  <a:lnTo>
                    <a:pt x="13277" y="4176"/>
                  </a:lnTo>
                  <a:lnTo>
                    <a:pt x="15578" y="774"/>
                  </a:lnTo>
                  <a:cubicBezTo>
                    <a:pt x="15679" y="541"/>
                    <a:pt x="15645" y="274"/>
                    <a:pt x="15445" y="107"/>
                  </a:cubicBezTo>
                  <a:cubicBezTo>
                    <a:pt x="15358" y="35"/>
                    <a:pt x="15247" y="0"/>
                    <a:pt x="15135" y="0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" name="Google Shape;1696;p33">
              <a:extLst>
                <a:ext uri="{FF2B5EF4-FFF2-40B4-BE49-F238E27FC236}">
                  <a16:creationId xmlns:a16="http://schemas.microsoft.com/office/drawing/2014/main" id="{27ECFF6F-FB5A-0240-8A47-8DEE6974F77B}"/>
                </a:ext>
              </a:extLst>
            </p:cNvPr>
            <p:cNvSpPr/>
            <p:nvPr/>
          </p:nvSpPr>
          <p:spPr>
            <a:xfrm>
              <a:off x="2191155" y="4362092"/>
              <a:ext cx="230283" cy="327367"/>
            </a:xfrm>
            <a:custGeom>
              <a:avLst/>
              <a:gdLst/>
              <a:ahLst/>
              <a:cxnLst/>
              <a:rect l="l" t="t" r="r" b="b"/>
              <a:pathLst>
                <a:path w="12109" h="17214" extrusionOk="0">
                  <a:moveTo>
                    <a:pt x="5838" y="0"/>
                  </a:moveTo>
                  <a:lnTo>
                    <a:pt x="8073" y="9907"/>
                  </a:lnTo>
                  <a:lnTo>
                    <a:pt x="1268" y="13410"/>
                  </a:lnTo>
                  <a:lnTo>
                    <a:pt x="1134" y="13477"/>
                  </a:lnTo>
                  <a:cubicBezTo>
                    <a:pt x="434" y="13843"/>
                    <a:pt x="0" y="14577"/>
                    <a:pt x="0" y="15345"/>
                  </a:cubicBezTo>
                  <a:cubicBezTo>
                    <a:pt x="0" y="15812"/>
                    <a:pt x="167" y="16312"/>
                    <a:pt x="567" y="16712"/>
                  </a:cubicBezTo>
                  <a:cubicBezTo>
                    <a:pt x="832" y="17043"/>
                    <a:pt x="1229" y="17214"/>
                    <a:pt x="1641" y="17214"/>
                  </a:cubicBezTo>
                  <a:cubicBezTo>
                    <a:pt x="1851" y="17214"/>
                    <a:pt x="2066" y="17169"/>
                    <a:pt x="2269" y="17079"/>
                  </a:cubicBezTo>
                  <a:lnTo>
                    <a:pt x="11575" y="12976"/>
                  </a:lnTo>
                  <a:cubicBezTo>
                    <a:pt x="11909" y="12843"/>
                    <a:pt x="12109" y="12509"/>
                    <a:pt x="12109" y="12176"/>
                  </a:cubicBezTo>
                  <a:lnTo>
                    <a:pt x="12109" y="3369"/>
                  </a:lnTo>
                  <a:lnTo>
                    <a:pt x="5838" y="0"/>
                  </a:ln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" name="Google Shape;1697;p33">
              <a:extLst>
                <a:ext uri="{FF2B5EF4-FFF2-40B4-BE49-F238E27FC236}">
                  <a16:creationId xmlns:a16="http://schemas.microsoft.com/office/drawing/2014/main" id="{5C2F34EA-A1E3-DE4A-9D81-C5AB6F324714}"/>
                </a:ext>
              </a:extLst>
            </p:cNvPr>
            <p:cNvSpPr/>
            <p:nvPr/>
          </p:nvSpPr>
          <p:spPr>
            <a:xfrm>
              <a:off x="2189881" y="2302915"/>
              <a:ext cx="63461" cy="85655"/>
            </a:xfrm>
            <a:custGeom>
              <a:avLst/>
              <a:gdLst/>
              <a:ahLst/>
              <a:cxnLst/>
              <a:rect l="l" t="t" r="r" b="b"/>
              <a:pathLst>
                <a:path w="3337" h="4504" extrusionOk="0">
                  <a:moveTo>
                    <a:pt x="1668" y="1"/>
                  </a:moveTo>
                  <a:cubicBezTo>
                    <a:pt x="768" y="1"/>
                    <a:pt x="1" y="1001"/>
                    <a:pt x="1" y="2236"/>
                  </a:cubicBezTo>
                  <a:cubicBezTo>
                    <a:pt x="1" y="3503"/>
                    <a:pt x="768" y="4504"/>
                    <a:pt x="1668" y="4504"/>
                  </a:cubicBezTo>
                  <a:cubicBezTo>
                    <a:pt x="2602" y="4504"/>
                    <a:pt x="3336" y="3503"/>
                    <a:pt x="3336" y="2236"/>
                  </a:cubicBezTo>
                  <a:cubicBezTo>
                    <a:pt x="3336" y="1001"/>
                    <a:pt x="2602" y="1"/>
                    <a:pt x="1668" y="1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" name="Google Shape;1698;p33">
              <a:extLst>
                <a:ext uri="{FF2B5EF4-FFF2-40B4-BE49-F238E27FC236}">
                  <a16:creationId xmlns:a16="http://schemas.microsoft.com/office/drawing/2014/main" id="{218AA8B3-1C5D-914E-98F8-8BF6BAF5337B}"/>
                </a:ext>
              </a:extLst>
            </p:cNvPr>
            <p:cNvSpPr/>
            <p:nvPr/>
          </p:nvSpPr>
          <p:spPr>
            <a:xfrm>
              <a:off x="2533071" y="2302915"/>
              <a:ext cx="63461" cy="85655"/>
            </a:xfrm>
            <a:custGeom>
              <a:avLst/>
              <a:gdLst/>
              <a:ahLst/>
              <a:cxnLst/>
              <a:rect l="l" t="t" r="r" b="b"/>
              <a:pathLst>
                <a:path w="3337" h="4504" extrusionOk="0">
                  <a:moveTo>
                    <a:pt x="1669" y="1"/>
                  </a:moveTo>
                  <a:cubicBezTo>
                    <a:pt x="768" y="1"/>
                    <a:pt x="1" y="1001"/>
                    <a:pt x="1" y="2236"/>
                  </a:cubicBezTo>
                  <a:cubicBezTo>
                    <a:pt x="1" y="3503"/>
                    <a:pt x="768" y="4504"/>
                    <a:pt x="1669" y="4504"/>
                  </a:cubicBezTo>
                  <a:cubicBezTo>
                    <a:pt x="2603" y="4504"/>
                    <a:pt x="3336" y="3503"/>
                    <a:pt x="3336" y="2236"/>
                  </a:cubicBezTo>
                  <a:cubicBezTo>
                    <a:pt x="3336" y="1001"/>
                    <a:pt x="2603" y="1"/>
                    <a:pt x="1669" y="1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" name="Google Shape;1699;p33">
              <a:extLst>
                <a:ext uri="{FF2B5EF4-FFF2-40B4-BE49-F238E27FC236}">
                  <a16:creationId xmlns:a16="http://schemas.microsoft.com/office/drawing/2014/main" id="{92268092-81FA-E042-846D-841DF2D3AC63}"/>
                </a:ext>
              </a:extLst>
            </p:cNvPr>
            <p:cNvSpPr/>
            <p:nvPr/>
          </p:nvSpPr>
          <p:spPr>
            <a:xfrm>
              <a:off x="2191155" y="4572692"/>
              <a:ext cx="230283" cy="116140"/>
            </a:xfrm>
            <a:custGeom>
              <a:avLst/>
              <a:gdLst/>
              <a:ahLst/>
              <a:cxnLst/>
              <a:rect l="l" t="t" r="r" b="b"/>
              <a:pathLst>
                <a:path w="12109" h="6107" extrusionOk="0">
                  <a:moveTo>
                    <a:pt x="12109" y="1"/>
                  </a:moveTo>
                  <a:cubicBezTo>
                    <a:pt x="8476" y="1993"/>
                    <a:pt x="5519" y="2503"/>
                    <a:pt x="3433" y="2503"/>
                  </a:cubicBezTo>
                  <a:cubicBezTo>
                    <a:pt x="2550" y="2503"/>
                    <a:pt x="1823" y="2412"/>
                    <a:pt x="1268" y="2302"/>
                  </a:cubicBezTo>
                  <a:lnTo>
                    <a:pt x="1134" y="2336"/>
                  </a:lnTo>
                  <a:cubicBezTo>
                    <a:pt x="434" y="2736"/>
                    <a:pt x="0" y="3470"/>
                    <a:pt x="0" y="4237"/>
                  </a:cubicBezTo>
                  <a:cubicBezTo>
                    <a:pt x="0" y="4671"/>
                    <a:pt x="167" y="5171"/>
                    <a:pt x="567" y="5605"/>
                  </a:cubicBezTo>
                  <a:cubicBezTo>
                    <a:pt x="832" y="5936"/>
                    <a:pt x="1229" y="6106"/>
                    <a:pt x="1641" y="6106"/>
                  </a:cubicBezTo>
                  <a:cubicBezTo>
                    <a:pt x="1851" y="6106"/>
                    <a:pt x="2066" y="6062"/>
                    <a:pt x="2269" y="5972"/>
                  </a:cubicBezTo>
                  <a:lnTo>
                    <a:pt x="11575" y="1835"/>
                  </a:lnTo>
                  <a:cubicBezTo>
                    <a:pt x="11909" y="1735"/>
                    <a:pt x="12109" y="1402"/>
                    <a:pt x="12109" y="1068"/>
                  </a:cubicBezTo>
                  <a:lnTo>
                    <a:pt x="1210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" name="Google Shape;1700;p33">
              <a:extLst>
                <a:ext uri="{FF2B5EF4-FFF2-40B4-BE49-F238E27FC236}">
                  <a16:creationId xmlns:a16="http://schemas.microsoft.com/office/drawing/2014/main" id="{9E22D581-E2D8-6A48-8C7D-F7AF35AC5196}"/>
                </a:ext>
              </a:extLst>
            </p:cNvPr>
            <p:cNvSpPr/>
            <p:nvPr/>
          </p:nvSpPr>
          <p:spPr>
            <a:xfrm>
              <a:off x="2455042" y="4362092"/>
              <a:ext cx="229674" cy="327367"/>
            </a:xfrm>
            <a:custGeom>
              <a:avLst/>
              <a:gdLst/>
              <a:ahLst/>
              <a:cxnLst/>
              <a:rect l="l" t="t" r="r" b="b"/>
              <a:pathLst>
                <a:path w="12077" h="17214" extrusionOk="0">
                  <a:moveTo>
                    <a:pt x="5238" y="0"/>
                  </a:moveTo>
                  <a:lnTo>
                    <a:pt x="1" y="3369"/>
                  </a:lnTo>
                  <a:lnTo>
                    <a:pt x="1" y="12176"/>
                  </a:lnTo>
                  <a:cubicBezTo>
                    <a:pt x="1" y="12509"/>
                    <a:pt x="201" y="12843"/>
                    <a:pt x="535" y="12976"/>
                  </a:cubicBezTo>
                  <a:lnTo>
                    <a:pt x="9841" y="17079"/>
                  </a:lnTo>
                  <a:cubicBezTo>
                    <a:pt x="10033" y="17169"/>
                    <a:pt x="10240" y="17214"/>
                    <a:pt x="10447" y="17214"/>
                  </a:cubicBezTo>
                  <a:cubicBezTo>
                    <a:pt x="10851" y="17214"/>
                    <a:pt x="11255" y="17043"/>
                    <a:pt x="11542" y="16712"/>
                  </a:cubicBezTo>
                  <a:cubicBezTo>
                    <a:pt x="11909" y="16312"/>
                    <a:pt x="12076" y="15812"/>
                    <a:pt x="12076" y="15345"/>
                  </a:cubicBezTo>
                  <a:cubicBezTo>
                    <a:pt x="12076" y="14577"/>
                    <a:pt x="11676" y="13843"/>
                    <a:pt x="10942" y="13477"/>
                  </a:cubicBezTo>
                  <a:lnTo>
                    <a:pt x="10842" y="13410"/>
                  </a:lnTo>
                  <a:lnTo>
                    <a:pt x="4037" y="9907"/>
                  </a:lnTo>
                  <a:lnTo>
                    <a:pt x="5238" y="0"/>
                  </a:ln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6" name="Google Shape;1701;p33">
              <a:extLst>
                <a:ext uri="{FF2B5EF4-FFF2-40B4-BE49-F238E27FC236}">
                  <a16:creationId xmlns:a16="http://schemas.microsoft.com/office/drawing/2014/main" id="{D3B708D3-E0FA-3F42-9188-D93039A6DB89}"/>
                </a:ext>
              </a:extLst>
            </p:cNvPr>
            <p:cNvSpPr/>
            <p:nvPr/>
          </p:nvSpPr>
          <p:spPr>
            <a:xfrm>
              <a:off x="2455042" y="4572692"/>
              <a:ext cx="229674" cy="116140"/>
            </a:xfrm>
            <a:custGeom>
              <a:avLst/>
              <a:gdLst/>
              <a:ahLst/>
              <a:cxnLst/>
              <a:rect l="l" t="t" r="r" b="b"/>
              <a:pathLst>
                <a:path w="12077" h="6107" extrusionOk="0">
                  <a:moveTo>
                    <a:pt x="1" y="1"/>
                  </a:moveTo>
                  <a:lnTo>
                    <a:pt x="1" y="1068"/>
                  </a:lnTo>
                  <a:cubicBezTo>
                    <a:pt x="1" y="1402"/>
                    <a:pt x="201" y="1735"/>
                    <a:pt x="535" y="1835"/>
                  </a:cubicBezTo>
                  <a:lnTo>
                    <a:pt x="9841" y="5972"/>
                  </a:lnTo>
                  <a:cubicBezTo>
                    <a:pt x="10033" y="6062"/>
                    <a:pt x="10240" y="6106"/>
                    <a:pt x="10447" y="6106"/>
                  </a:cubicBezTo>
                  <a:cubicBezTo>
                    <a:pt x="10851" y="6106"/>
                    <a:pt x="11255" y="5936"/>
                    <a:pt x="11542" y="5605"/>
                  </a:cubicBezTo>
                  <a:cubicBezTo>
                    <a:pt x="11909" y="5171"/>
                    <a:pt x="12076" y="4671"/>
                    <a:pt x="12076" y="4237"/>
                  </a:cubicBezTo>
                  <a:cubicBezTo>
                    <a:pt x="12076" y="3470"/>
                    <a:pt x="11676" y="2736"/>
                    <a:pt x="10942" y="2336"/>
                  </a:cubicBezTo>
                  <a:lnTo>
                    <a:pt x="10842" y="2302"/>
                  </a:lnTo>
                  <a:cubicBezTo>
                    <a:pt x="10276" y="2412"/>
                    <a:pt x="9546" y="2503"/>
                    <a:pt x="8662" y="2503"/>
                  </a:cubicBezTo>
                  <a:cubicBezTo>
                    <a:pt x="6574" y="2503"/>
                    <a:pt x="3633" y="1993"/>
                    <a:pt x="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" name="Google Shape;1702;p33">
              <a:extLst>
                <a:ext uri="{FF2B5EF4-FFF2-40B4-BE49-F238E27FC236}">
                  <a16:creationId xmlns:a16="http://schemas.microsoft.com/office/drawing/2014/main" id="{B1397F6D-9403-294B-AC9E-99989E7D2D1D}"/>
                </a:ext>
              </a:extLst>
            </p:cNvPr>
            <p:cNvSpPr/>
            <p:nvPr/>
          </p:nvSpPr>
          <p:spPr>
            <a:xfrm>
              <a:off x="2167687" y="3162487"/>
              <a:ext cx="507501" cy="1294768"/>
            </a:xfrm>
            <a:custGeom>
              <a:avLst/>
              <a:gdLst/>
              <a:ahLst/>
              <a:cxnLst/>
              <a:rect l="l" t="t" r="r" b="b"/>
              <a:pathLst>
                <a:path w="26686" h="68083" extrusionOk="0">
                  <a:moveTo>
                    <a:pt x="6038" y="1"/>
                  </a:moveTo>
                  <a:lnTo>
                    <a:pt x="2402" y="8940"/>
                  </a:lnTo>
                  <a:cubicBezTo>
                    <a:pt x="567" y="13510"/>
                    <a:pt x="0" y="18414"/>
                    <a:pt x="701" y="23284"/>
                  </a:cubicBezTo>
                  <a:lnTo>
                    <a:pt x="7305" y="68083"/>
                  </a:lnTo>
                  <a:lnTo>
                    <a:pt x="13310" y="68083"/>
                  </a:lnTo>
                  <a:lnTo>
                    <a:pt x="13310" y="13610"/>
                  </a:lnTo>
                  <a:lnTo>
                    <a:pt x="15111" y="68083"/>
                  </a:lnTo>
                  <a:lnTo>
                    <a:pt x="20381" y="68083"/>
                  </a:lnTo>
                  <a:lnTo>
                    <a:pt x="26052" y="23451"/>
                  </a:lnTo>
                  <a:cubicBezTo>
                    <a:pt x="26686" y="18414"/>
                    <a:pt x="25919" y="13277"/>
                    <a:pt x="23850" y="8674"/>
                  </a:cubicBezTo>
                  <a:lnTo>
                    <a:pt x="19914" y="1"/>
                  </a:lnTo>
                  <a:close/>
                </a:path>
              </a:pathLst>
            </a:custGeom>
            <a:solidFill>
              <a:srgbClr val="08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8" name="Google Shape;1703;p33">
              <a:extLst>
                <a:ext uri="{FF2B5EF4-FFF2-40B4-BE49-F238E27FC236}">
                  <a16:creationId xmlns:a16="http://schemas.microsoft.com/office/drawing/2014/main" id="{AEBCB0DB-672C-1046-A191-97D988C53B68}"/>
                </a:ext>
              </a:extLst>
            </p:cNvPr>
            <p:cNvSpPr/>
            <p:nvPr/>
          </p:nvSpPr>
          <p:spPr>
            <a:xfrm>
              <a:off x="2244442" y="3191033"/>
              <a:ext cx="339405" cy="1921"/>
            </a:xfrm>
            <a:custGeom>
              <a:avLst/>
              <a:gdLst/>
              <a:ahLst/>
              <a:cxnLst/>
              <a:rect l="l" t="t" r="r" b="b"/>
              <a:pathLst>
                <a:path w="17847" h="101" fill="none" extrusionOk="0">
                  <a:moveTo>
                    <a:pt x="0" y="101"/>
                  </a:moveTo>
                  <a:cubicBezTo>
                    <a:pt x="901" y="68"/>
                    <a:pt x="17846" y="1"/>
                    <a:pt x="17846" y="1"/>
                  </a:cubicBezTo>
                </a:path>
              </a:pathLst>
            </a:custGeom>
            <a:noFill/>
            <a:ln w="6675" cap="flat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9" name="Google Shape;1704;p33">
              <a:extLst>
                <a:ext uri="{FF2B5EF4-FFF2-40B4-BE49-F238E27FC236}">
                  <a16:creationId xmlns:a16="http://schemas.microsoft.com/office/drawing/2014/main" id="{63B0169B-24CB-DC4A-B333-3F0BCB190F28}"/>
                </a:ext>
              </a:extLst>
            </p:cNvPr>
            <p:cNvSpPr/>
            <p:nvPr/>
          </p:nvSpPr>
          <p:spPr>
            <a:xfrm>
              <a:off x="2417616" y="3162487"/>
              <a:ext cx="19" cy="77420"/>
            </a:xfrm>
            <a:custGeom>
              <a:avLst/>
              <a:gdLst/>
              <a:ahLst/>
              <a:cxnLst/>
              <a:rect l="l" t="t" r="r" b="b"/>
              <a:pathLst>
                <a:path w="1" h="4071" fill="none" extrusionOk="0">
                  <a:moveTo>
                    <a:pt x="1" y="1"/>
                  </a:moveTo>
                  <a:lnTo>
                    <a:pt x="1" y="4070"/>
                  </a:lnTo>
                </a:path>
              </a:pathLst>
            </a:custGeom>
            <a:noFill/>
            <a:ln w="6675" cap="rnd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0" name="Google Shape;1705;p33">
              <a:extLst>
                <a:ext uri="{FF2B5EF4-FFF2-40B4-BE49-F238E27FC236}">
                  <a16:creationId xmlns:a16="http://schemas.microsoft.com/office/drawing/2014/main" id="{FBC10B6E-719F-3641-A14E-DDCACD7A67C9}"/>
                </a:ext>
              </a:extLst>
            </p:cNvPr>
            <p:cNvSpPr/>
            <p:nvPr/>
          </p:nvSpPr>
          <p:spPr>
            <a:xfrm>
              <a:off x="2175922" y="2607424"/>
              <a:ext cx="444705" cy="555083"/>
            </a:xfrm>
            <a:custGeom>
              <a:avLst/>
              <a:gdLst/>
              <a:ahLst/>
              <a:cxnLst/>
              <a:rect l="l" t="t" r="r" b="b"/>
              <a:pathLst>
                <a:path w="23384" h="29188" extrusionOk="0">
                  <a:moveTo>
                    <a:pt x="9040" y="0"/>
                  </a:moveTo>
                  <a:lnTo>
                    <a:pt x="1" y="1835"/>
                  </a:lnTo>
                  <a:lnTo>
                    <a:pt x="5605" y="29188"/>
                  </a:lnTo>
                  <a:lnTo>
                    <a:pt x="5605" y="29121"/>
                  </a:lnTo>
                  <a:lnTo>
                    <a:pt x="19448" y="29121"/>
                  </a:lnTo>
                  <a:lnTo>
                    <a:pt x="23384" y="1435"/>
                  </a:lnTo>
                  <a:cubicBezTo>
                    <a:pt x="23384" y="1435"/>
                    <a:pt x="19348" y="534"/>
                    <a:pt x="15045" y="0"/>
                  </a:cubicBezTo>
                  <a:cubicBezTo>
                    <a:pt x="14144" y="1023"/>
                    <a:pt x="13177" y="1364"/>
                    <a:pt x="12287" y="1364"/>
                  </a:cubicBezTo>
                  <a:cubicBezTo>
                    <a:pt x="10508" y="1364"/>
                    <a:pt x="9040" y="0"/>
                    <a:pt x="904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1" name="Google Shape;1706;p33">
              <a:extLst>
                <a:ext uri="{FF2B5EF4-FFF2-40B4-BE49-F238E27FC236}">
                  <a16:creationId xmlns:a16="http://schemas.microsoft.com/office/drawing/2014/main" id="{D345D02F-55F8-334B-A6CE-500DDEAF28BA}"/>
                </a:ext>
              </a:extLst>
            </p:cNvPr>
            <p:cNvSpPr/>
            <p:nvPr/>
          </p:nvSpPr>
          <p:spPr>
            <a:xfrm>
              <a:off x="2208917" y="2393229"/>
              <a:ext cx="84381" cy="236806"/>
            </a:xfrm>
            <a:custGeom>
              <a:avLst/>
              <a:gdLst/>
              <a:ahLst/>
              <a:cxnLst/>
              <a:rect l="l" t="t" r="r" b="b"/>
              <a:pathLst>
                <a:path w="4437" h="12452" extrusionOk="0">
                  <a:moveTo>
                    <a:pt x="1174" y="1"/>
                  </a:moveTo>
                  <a:cubicBezTo>
                    <a:pt x="1092" y="1"/>
                    <a:pt x="1001" y="51"/>
                    <a:pt x="1001" y="155"/>
                  </a:cubicBezTo>
                  <a:cubicBezTo>
                    <a:pt x="934" y="1256"/>
                    <a:pt x="167" y="2123"/>
                    <a:pt x="100" y="3157"/>
                  </a:cubicBezTo>
                  <a:cubicBezTo>
                    <a:pt x="0" y="4191"/>
                    <a:pt x="634" y="5092"/>
                    <a:pt x="1335" y="5759"/>
                  </a:cubicBezTo>
                  <a:cubicBezTo>
                    <a:pt x="2135" y="6493"/>
                    <a:pt x="3169" y="7127"/>
                    <a:pt x="3670" y="8161"/>
                  </a:cubicBezTo>
                  <a:cubicBezTo>
                    <a:pt x="4270" y="9462"/>
                    <a:pt x="3870" y="10963"/>
                    <a:pt x="3536" y="12264"/>
                  </a:cubicBezTo>
                  <a:cubicBezTo>
                    <a:pt x="3517" y="12380"/>
                    <a:pt x="3610" y="12451"/>
                    <a:pt x="3698" y="12451"/>
                  </a:cubicBezTo>
                  <a:cubicBezTo>
                    <a:pt x="3762" y="12451"/>
                    <a:pt x="3822" y="12414"/>
                    <a:pt x="3836" y="12331"/>
                  </a:cubicBezTo>
                  <a:cubicBezTo>
                    <a:pt x="4137" y="11196"/>
                    <a:pt x="4437" y="10029"/>
                    <a:pt x="4170" y="8828"/>
                  </a:cubicBezTo>
                  <a:cubicBezTo>
                    <a:pt x="3970" y="7694"/>
                    <a:pt x="3203" y="6960"/>
                    <a:pt x="2369" y="6260"/>
                  </a:cubicBezTo>
                  <a:cubicBezTo>
                    <a:pt x="1501" y="5492"/>
                    <a:pt x="300" y="4625"/>
                    <a:pt x="334" y="3291"/>
                  </a:cubicBezTo>
                  <a:cubicBezTo>
                    <a:pt x="367" y="2157"/>
                    <a:pt x="1201" y="1256"/>
                    <a:pt x="1301" y="122"/>
                  </a:cubicBezTo>
                  <a:cubicBezTo>
                    <a:pt x="1317" y="42"/>
                    <a:pt x="1249" y="1"/>
                    <a:pt x="117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2" name="Google Shape;1707;p33">
              <a:extLst>
                <a:ext uri="{FF2B5EF4-FFF2-40B4-BE49-F238E27FC236}">
                  <a16:creationId xmlns:a16="http://schemas.microsoft.com/office/drawing/2014/main" id="{7B960069-ED4D-C247-8BEB-DEE79540794F}"/>
                </a:ext>
              </a:extLst>
            </p:cNvPr>
            <p:cNvSpPr/>
            <p:nvPr/>
          </p:nvSpPr>
          <p:spPr>
            <a:xfrm>
              <a:off x="1990805" y="2605522"/>
              <a:ext cx="370366" cy="943991"/>
            </a:xfrm>
            <a:custGeom>
              <a:avLst/>
              <a:gdLst/>
              <a:ahLst/>
              <a:cxnLst/>
              <a:rect l="l" t="t" r="r" b="b"/>
              <a:pathLst>
                <a:path w="19475" h="49638" extrusionOk="0">
                  <a:moveTo>
                    <a:pt x="18841" y="0"/>
                  </a:moveTo>
                  <a:lnTo>
                    <a:pt x="12103" y="967"/>
                  </a:lnTo>
                  <a:cubicBezTo>
                    <a:pt x="9268" y="1535"/>
                    <a:pt x="6966" y="3603"/>
                    <a:pt x="5999" y="6338"/>
                  </a:cubicBezTo>
                  <a:lnTo>
                    <a:pt x="1462" y="19481"/>
                  </a:lnTo>
                  <a:cubicBezTo>
                    <a:pt x="1" y="23709"/>
                    <a:pt x="3234" y="28024"/>
                    <a:pt x="7542" y="28024"/>
                  </a:cubicBezTo>
                  <a:cubicBezTo>
                    <a:pt x="7856" y="28024"/>
                    <a:pt x="8176" y="28001"/>
                    <a:pt x="8500" y="27953"/>
                  </a:cubicBezTo>
                  <a:cubicBezTo>
                    <a:pt x="9735" y="27720"/>
                    <a:pt x="10802" y="27553"/>
                    <a:pt x="11503" y="27386"/>
                  </a:cubicBezTo>
                  <a:lnTo>
                    <a:pt x="11503" y="27386"/>
                  </a:lnTo>
                  <a:cubicBezTo>
                    <a:pt x="11169" y="29688"/>
                    <a:pt x="6666" y="45466"/>
                    <a:pt x="6666" y="45466"/>
                  </a:cubicBezTo>
                  <a:cubicBezTo>
                    <a:pt x="6666" y="45466"/>
                    <a:pt x="11796" y="49638"/>
                    <a:pt x="16848" y="49638"/>
                  </a:cubicBezTo>
                  <a:cubicBezTo>
                    <a:pt x="17292" y="49638"/>
                    <a:pt x="17735" y="49606"/>
                    <a:pt x="18174" y="49536"/>
                  </a:cubicBezTo>
                  <a:cubicBezTo>
                    <a:pt x="19475" y="46633"/>
                    <a:pt x="19141" y="30522"/>
                    <a:pt x="16573" y="19014"/>
                  </a:cubicBezTo>
                  <a:cubicBezTo>
                    <a:pt x="14004" y="7506"/>
                    <a:pt x="18841" y="1"/>
                    <a:pt x="18841" y="0"/>
                  </a:cubicBezTo>
                  <a:close/>
                </a:path>
              </a:pathLst>
            </a:custGeom>
            <a:solidFill>
              <a:srgbClr val="F9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3" name="Google Shape;1708;p33">
              <a:extLst>
                <a:ext uri="{FF2B5EF4-FFF2-40B4-BE49-F238E27FC236}">
                  <a16:creationId xmlns:a16="http://schemas.microsoft.com/office/drawing/2014/main" id="{502A84B2-481F-8049-9DD4-9B9FD59D8E92}"/>
                </a:ext>
              </a:extLst>
            </p:cNvPr>
            <p:cNvSpPr/>
            <p:nvPr/>
          </p:nvSpPr>
          <p:spPr>
            <a:xfrm>
              <a:off x="2461394" y="2605522"/>
              <a:ext cx="392065" cy="944580"/>
            </a:xfrm>
            <a:custGeom>
              <a:avLst/>
              <a:gdLst/>
              <a:ahLst/>
              <a:cxnLst/>
              <a:rect l="l" t="t" r="r" b="b"/>
              <a:pathLst>
                <a:path w="20616" h="49669" extrusionOk="0">
                  <a:moveTo>
                    <a:pt x="0" y="0"/>
                  </a:moveTo>
                  <a:cubicBezTo>
                    <a:pt x="1" y="0"/>
                    <a:pt x="4604" y="4704"/>
                    <a:pt x="2569" y="14110"/>
                  </a:cubicBezTo>
                  <a:cubicBezTo>
                    <a:pt x="534" y="23450"/>
                    <a:pt x="868" y="41563"/>
                    <a:pt x="4404" y="49669"/>
                  </a:cubicBezTo>
                  <a:cubicBezTo>
                    <a:pt x="10208" y="49335"/>
                    <a:pt x="13110" y="46867"/>
                    <a:pt x="13110" y="46867"/>
                  </a:cubicBezTo>
                  <a:cubicBezTo>
                    <a:pt x="13110" y="46867"/>
                    <a:pt x="9641" y="33891"/>
                    <a:pt x="8406" y="28988"/>
                  </a:cubicBezTo>
                  <a:cubicBezTo>
                    <a:pt x="7072" y="23718"/>
                    <a:pt x="6805" y="15947"/>
                    <a:pt x="6805" y="15945"/>
                  </a:cubicBezTo>
                  <a:lnTo>
                    <a:pt x="6805" y="15945"/>
                  </a:lnTo>
                  <a:lnTo>
                    <a:pt x="8540" y="19547"/>
                  </a:lnTo>
                  <a:cubicBezTo>
                    <a:pt x="9467" y="21560"/>
                    <a:pt x="11410" y="22639"/>
                    <a:pt x="13388" y="22639"/>
                  </a:cubicBezTo>
                  <a:cubicBezTo>
                    <a:pt x="14754" y="22639"/>
                    <a:pt x="16136" y="22125"/>
                    <a:pt x="17213" y="21049"/>
                  </a:cubicBezTo>
                  <a:lnTo>
                    <a:pt x="20615" y="17646"/>
                  </a:lnTo>
                  <a:lnTo>
                    <a:pt x="16212" y="11442"/>
                  </a:lnTo>
                  <a:lnTo>
                    <a:pt x="14778" y="12175"/>
                  </a:lnTo>
                  <a:cubicBezTo>
                    <a:pt x="14672" y="12233"/>
                    <a:pt x="14555" y="12260"/>
                    <a:pt x="14439" y="12260"/>
                  </a:cubicBezTo>
                  <a:cubicBezTo>
                    <a:pt x="14150" y="12260"/>
                    <a:pt x="13862" y="12094"/>
                    <a:pt x="13744" y="11809"/>
                  </a:cubicBezTo>
                  <a:lnTo>
                    <a:pt x="9908" y="2802"/>
                  </a:lnTo>
                  <a:cubicBezTo>
                    <a:pt x="9374" y="1501"/>
                    <a:pt x="8173" y="601"/>
                    <a:pt x="6772" y="434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9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4" name="Google Shape;1709;p33">
              <a:extLst>
                <a:ext uri="{FF2B5EF4-FFF2-40B4-BE49-F238E27FC236}">
                  <a16:creationId xmlns:a16="http://schemas.microsoft.com/office/drawing/2014/main" id="{5881584D-51CC-F54F-A0B4-6BBF880DDCCA}"/>
                </a:ext>
              </a:extLst>
            </p:cNvPr>
            <p:cNvSpPr/>
            <p:nvPr/>
          </p:nvSpPr>
          <p:spPr>
            <a:xfrm>
              <a:off x="2388443" y="2879564"/>
              <a:ext cx="52032" cy="264552"/>
            </a:xfrm>
            <a:custGeom>
              <a:avLst/>
              <a:gdLst/>
              <a:ahLst/>
              <a:cxnLst/>
              <a:rect l="l" t="t" r="r" b="b"/>
              <a:pathLst>
                <a:path w="2736" h="13911" extrusionOk="0">
                  <a:moveTo>
                    <a:pt x="0" y="0"/>
                  </a:moveTo>
                  <a:lnTo>
                    <a:pt x="0" y="12543"/>
                  </a:lnTo>
                  <a:cubicBezTo>
                    <a:pt x="0" y="13277"/>
                    <a:pt x="601" y="13910"/>
                    <a:pt x="1368" y="13910"/>
                  </a:cubicBezTo>
                  <a:cubicBezTo>
                    <a:pt x="2102" y="13910"/>
                    <a:pt x="2736" y="13277"/>
                    <a:pt x="2736" y="12543"/>
                  </a:cubicBezTo>
                  <a:lnTo>
                    <a:pt x="273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5" name="Google Shape;1710;p33">
              <a:extLst>
                <a:ext uri="{FF2B5EF4-FFF2-40B4-BE49-F238E27FC236}">
                  <a16:creationId xmlns:a16="http://schemas.microsoft.com/office/drawing/2014/main" id="{40AD16CA-E3A2-7B4F-9ED6-C64573E7F372}"/>
                </a:ext>
              </a:extLst>
            </p:cNvPr>
            <p:cNvSpPr/>
            <p:nvPr/>
          </p:nvSpPr>
          <p:spPr>
            <a:xfrm>
              <a:off x="2347841" y="2686384"/>
              <a:ext cx="133864" cy="122435"/>
            </a:xfrm>
            <a:custGeom>
              <a:avLst/>
              <a:gdLst/>
              <a:ahLst/>
              <a:cxnLst/>
              <a:rect l="l" t="t" r="r" b="b"/>
              <a:pathLst>
                <a:path w="7039" h="6438" extrusionOk="0">
                  <a:moveTo>
                    <a:pt x="3535" y="1"/>
                  </a:moveTo>
                  <a:cubicBezTo>
                    <a:pt x="3294" y="1"/>
                    <a:pt x="3049" y="28"/>
                    <a:pt x="2802" y="85"/>
                  </a:cubicBezTo>
                  <a:cubicBezTo>
                    <a:pt x="1068" y="485"/>
                    <a:pt x="0" y="2219"/>
                    <a:pt x="401" y="3954"/>
                  </a:cubicBezTo>
                  <a:cubicBezTo>
                    <a:pt x="745" y="5418"/>
                    <a:pt x="2079" y="6438"/>
                    <a:pt x="3528" y="6438"/>
                  </a:cubicBezTo>
                  <a:cubicBezTo>
                    <a:pt x="3763" y="6438"/>
                    <a:pt x="4000" y="6411"/>
                    <a:pt x="4237" y="6356"/>
                  </a:cubicBezTo>
                  <a:cubicBezTo>
                    <a:pt x="5971" y="5955"/>
                    <a:pt x="7039" y="4221"/>
                    <a:pt x="6639" y="2486"/>
                  </a:cubicBezTo>
                  <a:cubicBezTo>
                    <a:pt x="6295" y="998"/>
                    <a:pt x="4994" y="1"/>
                    <a:pt x="353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6" name="Google Shape;1711;p33">
              <a:extLst>
                <a:ext uri="{FF2B5EF4-FFF2-40B4-BE49-F238E27FC236}">
                  <a16:creationId xmlns:a16="http://schemas.microsoft.com/office/drawing/2014/main" id="{18230896-C6B4-0F48-9E80-91C577DDB72D}"/>
                </a:ext>
              </a:extLst>
            </p:cNvPr>
            <p:cNvSpPr/>
            <p:nvPr/>
          </p:nvSpPr>
          <p:spPr>
            <a:xfrm>
              <a:off x="2342763" y="2786302"/>
              <a:ext cx="144020" cy="143392"/>
            </a:xfrm>
            <a:custGeom>
              <a:avLst/>
              <a:gdLst/>
              <a:ahLst/>
              <a:cxnLst/>
              <a:rect l="l" t="t" r="r" b="b"/>
              <a:pathLst>
                <a:path w="7573" h="7540" extrusionOk="0">
                  <a:moveTo>
                    <a:pt x="1402" y="1"/>
                  </a:moveTo>
                  <a:cubicBezTo>
                    <a:pt x="634" y="1"/>
                    <a:pt x="1" y="635"/>
                    <a:pt x="1" y="1369"/>
                  </a:cubicBezTo>
                  <a:lnTo>
                    <a:pt x="1" y="6172"/>
                  </a:lnTo>
                  <a:cubicBezTo>
                    <a:pt x="1" y="6939"/>
                    <a:pt x="634" y="7540"/>
                    <a:pt x="1402" y="7540"/>
                  </a:cubicBezTo>
                  <a:lnTo>
                    <a:pt x="6172" y="7540"/>
                  </a:lnTo>
                  <a:cubicBezTo>
                    <a:pt x="6939" y="7540"/>
                    <a:pt x="7573" y="6939"/>
                    <a:pt x="7573" y="6172"/>
                  </a:cubicBezTo>
                  <a:lnTo>
                    <a:pt x="7573" y="1369"/>
                  </a:lnTo>
                  <a:cubicBezTo>
                    <a:pt x="7573" y="635"/>
                    <a:pt x="6939" y="1"/>
                    <a:pt x="6172" y="1"/>
                  </a:cubicBezTo>
                  <a:close/>
                </a:path>
              </a:pathLst>
            </a:custGeom>
            <a:solidFill>
              <a:srgbClr val="EAA6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7" name="Google Shape;1712;p33">
              <a:extLst>
                <a:ext uri="{FF2B5EF4-FFF2-40B4-BE49-F238E27FC236}">
                  <a16:creationId xmlns:a16="http://schemas.microsoft.com/office/drawing/2014/main" id="{253B08E5-B7D9-6E4F-9BC4-6E588562FE16}"/>
                </a:ext>
              </a:extLst>
            </p:cNvPr>
            <p:cNvSpPr/>
            <p:nvPr/>
          </p:nvSpPr>
          <p:spPr>
            <a:xfrm>
              <a:off x="2375758" y="2818670"/>
              <a:ext cx="77401" cy="78048"/>
            </a:xfrm>
            <a:custGeom>
              <a:avLst/>
              <a:gdLst/>
              <a:ahLst/>
              <a:cxnLst/>
              <a:rect l="l" t="t" r="r" b="b"/>
              <a:pathLst>
                <a:path w="4070" h="4104" extrusionOk="0">
                  <a:moveTo>
                    <a:pt x="2035" y="0"/>
                  </a:moveTo>
                  <a:cubicBezTo>
                    <a:pt x="901" y="0"/>
                    <a:pt x="0" y="934"/>
                    <a:pt x="0" y="2068"/>
                  </a:cubicBezTo>
                  <a:cubicBezTo>
                    <a:pt x="0" y="3169"/>
                    <a:pt x="901" y="4103"/>
                    <a:pt x="2035" y="4103"/>
                  </a:cubicBezTo>
                  <a:cubicBezTo>
                    <a:pt x="3169" y="4103"/>
                    <a:pt x="4070" y="3169"/>
                    <a:pt x="4070" y="2068"/>
                  </a:cubicBezTo>
                  <a:cubicBezTo>
                    <a:pt x="4070" y="934"/>
                    <a:pt x="3169" y="0"/>
                    <a:pt x="2035" y="0"/>
                  </a:cubicBezTo>
                  <a:close/>
                </a:path>
              </a:pathLst>
            </a:custGeom>
            <a:solidFill>
              <a:srgbClr val="08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8" name="Google Shape;1713;p33">
              <a:extLst>
                <a:ext uri="{FF2B5EF4-FFF2-40B4-BE49-F238E27FC236}">
                  <a16:creationId xmlns:a16="http://schemas.microsoft.com/office/drawing/2014/main" id="{F1CAB957-4052-4F41-A83B-CC480AD28F88}"/>
                </a:ext>
              </a:extLst>
            </p:cNvPr>
            <p:cNvSpPr/>
            <p:nvPr/>
          </p:nvSpPr>
          <p:spPr>
            <a:xfrm>
              <a:off x="2386541" y="2830080"/>
              <a:ext cx="55835" cy="55208"/>
            </a:xfrm>
            <a:custGeom>
              <a:avLst/>
              <a:gdLst/>
              <a:ahLst/>
              <a:cxnLst/>
              <a:rect l="l" t="t" r="r" b="b"/>
              <a:pathLst>
                <a:path w="2936" h="2903" fill="none" extrusionOk="0">
                  <a:moveTo>
                    <a:pt x="0" y="1468"/>
                  </a:moveTo>
                  <a:cubicBezTo>
                    <a:pt x="0" y="668"/>
                    <a:pt x="667" y="1"/>
                    <a:pt x="1468" y="1"/>
                  </a:cubicBezTo>
                  <a:cubicBezTo>
                    <a:pt x="2269" y="1"/>
                    <a:pt x="2936" y="668"/>
                    <a:pt x="2936" y="1468"/>
                  </a:cubicBezTo>
                  <a:cubicBezTo>
                    <a:pt x="2936" y="2235"/>
                    <a:pt x="2269" y="2903"/>
                    <a:pt x="1468" y="2903"/>
                  </a:cubicBezTo>
                  <a:cubicBezTo>
                    <a:pt x="667" y="2903"/>
                    <a:pt x="0" y="2235"/>
                    <a:pt x="0" y="1468"/>
                  </a:cubicBezTo>
                  <a:close/>
                </a:path>
              </a:pathLst>
            </a:custGeom>
            <a:noFill/>
            <a:ln w="5000" cap="flat" cmpd="sng">
              <a:solidFill>
                <a:srgbClr val="FFFFFF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9" name="Google Shape;1714;p33">
              <a:extLst>
                <a:ext uri="{FF2B5EF4-FFF2-40B4-BE49-F238E27FC236}">
                  <a16:creationId xmlns:a16="http://schemas.microsoft.com/office/drawing/2014/main" id="{1CB37CCC-B943-6A49-A136-7B1AD44087AA}"/>
                </a:ext>
              </a:extLst>
            </p:cNvPr>
            <p:cNvSpPr/>
            <p:nvPr/>
          </p:nvSpPr>
          <p:spPr>
            <a:xfrm>
              <a:off x="2151827" y="2947209"/>
              <a:ext cx="284844" cy="179145"/>
            </a:xfrm>
            <a:custGeom>
              <a:avLst/>
              <a:gdLst/>
              <a:ahLst/>
              <a:cxnLst/>
              <a:rect l="l" t="t" r="r" b="b"/>
              <a:pathLst>
                <a:path w="14978" h="9420" extrusionOk="0">
                  <a:moveTo>
                    <a:pt x="10771" y="0"/>
                  </a:moveTo>
                  <a:cubicBezTo>
                    <a:pt x="10545" y="0"/>
                    <a:pt x="10341" y="170"/>
                    <a:pt x="10341" y="413"/>
                  </a:cubicBezTo>
                  <a:lnTo>
                    <a:pt x="10341" y="2881"/>
                  </a:lnTo>
                  <a:lnTo>
                    <a:pt x="1034" y="3415"/>
                  </a:lnTo>
                  <a:lnTo>
                    <a:pt x="0" y="9419"/>
                  </a:lnTo>
                  <a:lnTo>
                    <a:pt x="9307" y="7251"/>
                  </a:lnTo>
                  <a:cubicBezTo>
                    <a:pt x="9307" y="7251"/>
                    <a:pt x="13510" y="8052"/>
                    <a:pt x="14210" y="8352"/>
                  </a:cubicBezTo>
                  <a:cubicBezTo>
                    <a:pt x="14229" y="8360"/>
                    <a:pt x="14247" y="8363"/>
                    <a:pt x="14265" y="8363"/>
                  </a:cubicBezTo>
                  <a:cubicBezTo>
                    <a:pt x="14946" y="8363"/>
                    <a:pt x="14977" y="2881"/>
                    <a:pt x="14977" y="2881"/>
                  </a:cubicBezTo>
                  <a:lnTo>
                    <a:pt x="12009" y="2881"/>
                  </a:lnTo>
                  <a:cubicBezTo>
                    <a:pt x="12009" y="1414"/>
                    <a:pt x="11508" y="580"/>
                    <a:pt x="11108" y="146"/>
                  </a:cubicBezTo>
                  <a:cubicBezTo>
                    <a:pt x="11007" y="45"/>
                    <a:pt x="10886" y="0"/>
                    <a:pt x="10771" y="0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0" name="Google Shape;1715;p33">
              <a:extLst>
                <a:ext uri="{FF2B5EF4-FFF2-40B4-BE49-F238E27FC236}">
                  <a16:creationId xmlns:a16="http://schemas.microsoft.com/office/drawing/2014/main" id="{59E51A86-4DC8-CD42-B050-812FC76C8EF3}"/>
                </a:ext>
              </a:extLst>
            </p:cNvPr>
            <p:cNvSpPr/>
            <p:nvPr/>
          </p:nvSpPr>
          <p:spPr>
            <a:xfrm>
              <a:off x="2042628" y="2829453"/>
              <a:ext cx="201833" cy="303614"/>
            </a:xfrm>
            <a:custGeom>
              <a:avLst/>
              <a:gdLst/>
              <a:ahLst/>
              <a:cxnLst/>
              <a:rect l="l" t="t" r="r" b="b"/>
              <a:pathLst>
                <a:path w="10613" h="15965" extrusionOk="0">
                  <a:moveTo>
                    <a:pt x="2940" y="0"/>
                  </a:moveTo>
                  <a:lnTo>
                    <a:pt x="872" y="8940"/>
                  </a:lnTo>
                  <a:cubicBezTo>
                    <a:pt x="1" y="12612"/>
                    <a:pt x="2816" y="15965"/>
                    <a:pt x="6448" y="15965"/>
                  </a:cubicBezTo>
                  <a:cubicBezTo>
                    <a:pt x="6709" y="15965"/>
                    <a:pt x="6975" y="15947"/>
                    <a:pt x="7243" y="15912"/>
                  </a:cubicBezTo>
                  <a:lnTo>
                    <a:pt x="9278" y="15611"/>
                  </a:lnTo>
                  <a:lnTo>
                    <a:pt x="9678" y="7906"/>
                  </a:lnTo>
                  <a:lnTo>
                    <a:pt x="7377" y="7906"/>
                  </a:lnTo>
                  <a:cubicBezTo>
                    <a:pt x="7377" y="7906"/>
                    <a:pt x="10445" y="234"/>
                    <a:pt x="10612" y="0"/>
                  </a:cubicBezTo>
                  <a:close/>
                </a:path>
              </a:pathLst>
            </a:custGeom>
            <a:solidFill>
              <a:srgbClr val="F9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1" name="Google Shape;1716;p33">
              <a:extLst>
                <a:ext uri="{FF2B5EF4-FFF2-40B4-BE49-F238E27FC236}">
                  <a16:creationId xmlns:a16="http://schemas.microsoft.com/office/drawing/2014/main" id="{ADEB1DE0-8F20-DD48-A0D2-73658AECBFE0}"/>
                </a:ext>
              </a:extLst>
            </p:cNvPr>
            <p:cNvSpPr/>
            <p:nvPr/>
          </p:nvSpPr>
          <p:spPr>
            <a:xfrm>
              <a:off x="2417616" y="3001999"/>
              <a:ext cx="45071" cy="28564"/>
            </a:xfrm>
            <a:custGeom>
              <a:avLst/>
              <a:gdLst/>
              <a:ahLst/>
              <a:cxnLst/>
              <a:rect l="l" t="t" r="r" b="b"/>
              <a:pathLst>
                <a:path w="2370" h="1502" extrusionOk="0">
                  <a:moveTo>
                    <a:pt x="1" y="0"/>
                  </a:moveTo>
                  <a:lnTo>
                    <a:pt x="1" y="1501"/>
                  </a:lnTo>
                  <a:lnTo>
                    <a:pt x="1702" y="1501"/>
                  </a:lnTo>
                  <a:cubicBezTo>
                    <a:pt x="2069" y="1501"/>
                    <a:pt x="2369" y="1201"/>
                    <a:pt x="2369" y="834"/>
                  </a:cubicBezTo>
                  <a:lnTo>
                    <a:pt x="2369" y="668"/>
                  </a:lnTo>
                  <a:cubicBezTo>
                    <a:pt x="2369" y="301"/>
                    <a:pt x="2069" y="0"/>
                    <a:pt x="1702" y="0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2" name="Google Shape;1717;p33">
              <a:extLst>
                <a:ext uri="{FF2B5EF4-FFF2-40B4-BE49-F238E27FC236}">
                  <a16:creationId xmlns:a16="http://schemas.microsoft.com/office/drawing/2014/main" id="{6EB6B803-2A82-DC48-B4D3-5FDA262966A8}"/>
                </a:ext>
              </a:extLst>
            </p:cNvPr>
            <p:cNvSpPr/>
            <p:nvPr/>
          </p:nvSpPr>
          <p:spPr>
            <a:xfrm>
              <a:off x="2418890" y="3030544"/>
              <a:ext cx="46327" cy="31151"/>
            </a:xfrm>
            <a:custGeom>
              <a:avLst/>
              <a:gdLst/>
              <a:ahLst/>
              <a:cxnLst/>
              <a:rect l="l" t="t" r="r" b="b"/>
              <a:pathLst>
                <a:path w="2436" h="1638" extrusionOk="0">
                  <a:moveTo>
                    <a:pt x="101" y="0"/>
                  </a:moveTo>
                  <a:lnTo>
                    <a:pt x="0" y="1502"/>
                  </a:lnTo>
                  <a:lnTo>
                    <a:pt x="1735" y="1635"/>
                  </a:lnTo>
                  <a:cubicBezTo>
                    <a:pt x="1752" y="1637"/>
                    <a:pt x="1769" y="1637"/>
                    <a:pt x="1786" y="1637"/>
                  </a:cubicBezTo>
                  <a:cubicBezTo>
                    <a:pt x="2102" y="1637"/>
                    <a:pt x="2404" y="1349"/>
                    <a:pt x="2436" y="1001"/>
                  </a:cubicBezTo>
                  <a:lnTo>
                    <a:pt x="2436" y="834"/>
                  </a:lnTo>
                  <a:cubicBezTo>
                    <a:pt x="2436" y="467"/>
                    <a:pt x="2169" y="167"/>
                    <a:pt x="1802" y="134"/>
                  </a:cubicBezTo>
                  <a:lnTo>
                    <a:pt x="101" y="0"/>
                  </a:ln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3" name="Google Shape;1718;p33">
              <a:extLst>
                <a:ext uri="{FF2B5EF4-FFF2-40B4-BE49-F238E27FC236}">
                  <a16:creationId xmlns:a16="http://schemas.microsoft.com/office/drawing/2014/main" id="{FD1C0641-5BBF-DB45-8962-3D4C87A58F64}"/>
                </a:ext>
              </a:extLst>
            </p:cNvPr>
            <p:cNvSpPr/>
            <p:nvPr/>
          </p:nvSpPr>
          <p:spPr>
            <a:xfrm>
              <a:off x="2975875" y="2652343"/>
              <a:ext cx="48856" cy="47068"/>
            </a:xfrm>
            <a:custGeom>
              <a:avLst/>
              <a:gdLst/>
              <a:ahLst/>
              <a:cxnLst/>
              <a:rect l="l" t="t" r="r" b="b"/>
              <a:pathLst>
                <a:path w="2569" h="2475" extrusionOk="0">
                  <a:moveTo>
                    <a:pt x="1727" y="1"/>
                  </a:moveTo>
                  <a:cubicBezTo>
                    <a:pt x="1576" y="1"/>
                    <a:pt x="1421" y="53"/>
                    <a:pt x="1301" y="173"/>
                  </a:cubicBezTo>
                  <a:lnTo>
                    <a:pt x="0" y="1341"/>
                  </a:lnTo>
                  <a:lnTo>
                    <a:pt x="1001" y="2475"/>
                  </a:lnTo>
                  <a:lnTo>
                    <a:pt x="2302" y="1307"/>
                  </a:lnTo>
                  <a:cubicBezTo>
                    <a:pt x="2569" y="1041"/>
                    <a:pt x="2569" y="640"/>
                    <a:pt x="2335" y="340"/>
                  </a:cubicBezTo>
                  <a:lnTo>
                    <a:pt x="2202" y="207"/>
                  </a:lnTo>
                  <a:cubicBezTo>
                    <a:pt x="2092" y="78"/>
                    <a:pt x="1911" y="1"/>
                    <a:pt x="1727" y="1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4" name="Google Shape;1719;p33">
              <a:extLst>
                <a:ext uri="{FF2B5EF4-FFF2-40B4-BE49-F238E27FC236}">
                  <a16:creationId xmlns:a16="http://schemas.microsoft.com/office/drawing/2014/main" id="{5DFDDA54-D1C5-1B4D-A122-BACAA2BF324F}"/>
                </a:ext>
              </a:extLst>
            </p:cNvPr>
            <p:cNvSpPr/>
            <p:nvPr/>
          </p:nvSpPr>
          <p:spPr>
            <a:xfrm>
              <a:off x="2991736" y="2675525"/>
              <a:ext cx="50758" cy="42922"/>
            </a:xfrm>
            <a:custGeom>
              <a:avLst/>
              <a:gdLst/>
              <a:ahLst/>
              <a:cxnLst/>
              <a:rect l="l" t="t" r="r" b="b"/>
              <a:pathLst>
                <a:path w="2669" h="2257" extrusionOk="0">
                  <a:moveTo>
                    <a:pt x="1853" y="1"/>
                  </a:moveTo>
                  <a:cubicBezTo>
                    <a:pt x="1738" y="1"/>
                    <a:pt x="1617" y="30"/>
                    <a:pt x="1501" y="88"/>
                  </a:cubicBezTo>
                  <a:lnTo>
                    <a:pt x="0" y="956"/>
                  </a:lnTo>
                  <a:lnTo>
                    <a:pt x="734" y="2257"/>
                  </a:lnTo>
                  <a:lnTo>
                    <a:pt x="2235" y="1356"/>
                  </a:lnTo>
                  <a:cubicBezTo>
                    <a:pt x="2569" y="1156"/>
                    <a:pt x="2669" y="789"/>
                    <a:pt x="2502" y="489"/>
                  </a:cubicBezTo>
                  <a:lnTo>
                    <a:pt x="2402" y="322"/>
                  </a:lnTo>
                  <a:cubicBezTo>
                    <a:pt x="2271" y="105"/>
                    <a:pt x="2070" y="1"/>
                    <a:pt x="1853" y="1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5" name="Google Shape;1720;p33">
              <a:extLst>
                <a:ext uri="{FF2B5EF4-FFF2-40B4-BE49-F238E27FC236}">
                  <a16:creationId xmlns:a16="http://schemas.microsoft.com/office/drawing/2014/main" id="{A6BD93F5-BCD7-2A43-BE81-42FDE5E3C56E}"/>
                </a:ext>
              </a:extLst>
            </p:cNvPr>
            <p:cNvSpPr/>
            <p:nvPr/>
          </p:nvSpPr>
          <p:spPr>
            <a:xfrm>
              <a:off x="3002519" y="2705820"/>
              <a:ext cx="39347" cy="29116"/>
            </a:xfrm>
            <a:custGeom>
              <a:avLst/>
              <a:gdLst/>
              <a:ahLst/>
              <a:cxnLst/>
              <a:rect l="l" t="t" r="r" b="b"/>
              <a:pathLst>
                <a:path w="2069" h="1531" extrusionOk="0">
                  <a:moveTo>
                    <a:pt x="1473" y="1"/>
                  </a:moveTo>
                  <a:cubicBezTo>
                    <a:pt x="1418" y="1"/>
                    <a:pt x="1361" y="10"/>
                    <a:pt x="1301" y="30"/>
                  </a:cubicBezTo>
                  <a:lnTo>
                    <a:pt x="0" y="397"/>
                  </a:lnTo>
                  <a:lnTo>
                    <a:pt x="334" y="1531"/>
                  </a:lnTo>
                  <a:lnTo>
                    <a:pt x="1635" y="1164"/>
                  </a:lnTo>
                  <a:cubicBezTo>
                    <a:pt x="1935" y="1064"/>
                    <a:pt x="2068" y="764"/>
                    <a:pt x="1968" y="497"/>
                  </a:cubicBezTo>
                  <a:lnTo>
                    <a:pt x="1935" y="363"/>
                  </a:lnTo>
                  <a:cubicBezTo>
                    <a:pt x="1855" y="150"/>
                    <a:pt x="1689" y="1"/>
                    <a:pt x="1473" y="1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" name="Google Shape;1721;p33">
              <a:extLst>
                <a:ext uri="{FF2B5EF4-FFF2-40B4-BE49-F238E27FC236}">
                  <a16:creationId xmlns:a16="http://schemas.microsoft.com/office/drawing/2014/main" id="{CC8851CE-9163-ED45-937B-DEF7A0BEC682}"/>
                </a:ext>
              </a:extLst>
            </p:cNvPr>
            <p:cNvSpPr/>
            <p:nvPr/>
          </p:nvSpPr>
          <p:spPr>
            <a:xfrm>
              <a:off x="2412538" y="3057815"/>
              <a:ext cx="48875" cy="33376"/>
            </a:xfrm>
            <a:custGeom>
              <a:avLst/>
              <a:gdLst/>
              <a:ahLst/>
              <a:cxnLst/>
              <a:rect l="l" t="t" r="r" b="b"/>
              <a:pathLst>
                <a:path w="2570" h="1755" extrusionOk="0">
                  <a:moveTo>
                    <a:pt x="234" y="1"/>
                  </a:moveTo>
                  <a:lnTo>
                    <a:pt x="1" y="1502"/>
                  </a:lnTo>
                  <a:lnTo>
                    <a:pt x="1735" y="1735"/>
                  </a:lnTo>
                  <a:cubicBezTo>
                    <a:pt x="1784" y="1749"/>
                    <a:pt x="1832" y="1755"/>
                    <a:pt x="1879" y="1755"/>
                  </a:cubicBezTo>
                  <a:cubicBezTo>
                    <a:pt x="2185" y="1755"/>
                    <a:pt x="2440" y="1487"/>
                    <a:pt x="2469" y="1168"/>
                  </a:cubicBezTo>
                  <a:lnTo>
                    <a:pt x="2503" y="1002"/>
                  </a:lnTo>
                  <a:cubicBezTo>
                    <a:pt x="2569" y="635"/>
                    <a:pt x="2303" y="268"/>
                    <a:pt x="1936" y="234"/>
                  </a:cubicBezTo>
                  <a:lnTo>
                    <a:pt x="234" y="1"/>
                  </a:ln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" name="Google Shape;1722;p33">
              <a:extLst>
                <a:ext uri="{FF2B5EF4-FFF2-40B4-BE49-F238E27FC236}">
                  <a16:creationId xmlns:a16="http://schemas.microsoft.com/office/drawing/2014/main" id="{537AA3A9-AC08-5449-8D36-7F24A16AB8F9}"/>
                </a:ext>
              </a:extLst>
            </p:cNvPr>
            <p:cNvSpPr/>
            <p:nvPr/>
          </p:nvSpPr>
          <p:spPr>
            <a:xfrm>
              <a:off x="2411283" y="3083831"/>
              <a:ext cx="34270" cy="25769"/>
            </a:xfrm>
            <a:custGeom>
              <a:avLst/>
              <a:gdLst/>
              <a:ahLst/>
              <a:cxnLst/>
              <a:rect l="l" t="t" r="r" b="b"/>
              <a:pathLst>
                <a:path w="1802" h="1355" extrusionOk="0">
                  <a:moveTo>
                    <a:pt x="300" y="0"/>
                  </a:moveTo>
                  <a:lnTo>
                    <a:pt x="0" y="1001"/>
                  </a:lnTo>
                  <a:lnTo>
                    <a:pt x="1134" y="1335"/>
                  </a:lnTo>
                  <a:cubicBezTo>
                    <a:pt x="1181" y="1348"/>
                    <a:pt x="1229" y="1355"/>
                    <a:pt x="1276" y="1355"/>
                  </a:cubicBezTo>
                  <a:cubicBezTo>
                    <a:pt x="1465" y="1355"/>
                    <a:pt x="1641" y="1248"/>
                    <a:pt x="1668" y="1035"/>
                  </a:cubicBezTo>
                  <a:lnTo>
                    <a:pt x="1701" y="901"/>
                  </a:lnTo>
                  <a:cubicBezTo>
                    <a:pt x="1801" y="668"/>
                    <a:pt x="1668" y="401"/>
                    <a:pt x="1401" y="334"/>
                  </a:cubicBezTo>
                  <a:lnTo>
                    <a:pt x="300" y="0"/>
                  </a:ln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8" name="Google Shape;1723;p33">
              <a:extLst>
                <a:ext uri="{FF2B5EF4-FFF2-40B4-BE49-F238E27FC236}">
                  <a16:creationId xmlns:a16="http://schemas.microsoft.com/office/drawing/2014/main" id="{39CDFCB1-ADCF-E548-811D-D8F6911280DF}"/>
                </a:ext>
              </a:extLst>
            </p:cNvPr>
            <p:cNvSpPr/>
            <p:nvPr/>
          </p:nvSpPr>
          <p:spPr>
            <a:xfrm>
              <a:off x="2196860" y="3316016"/>
              <a:ext cx="122454" cy="40602"/>
            </a:xfrm>
            <a:custGeom>
              <a:avLst/>
              <a:gdLst/>
              <a:ahLst/>
              <a:cxnLst/>
              <a:rect l="l" t="t" r="r" b="b"/>
              <a:pathLst>
                <a:path w="6439" h="2135" fill="none" extrusionOk="0">
                  <a:moveTo>
                    <a:pt x="0" y="0"/>
                  </a:moveTo>
                  <a:cubicBezTo>
                    <a:pt x="0" y="0"/>
                    <a:pt x="2469" y="2135"/>
                    <a:pt x="6438" y="1168"/>
                  </a:cubicBezTo>
                </a:path>
              </a:pathLst>
            </a:custGeom>
            <a:noFill/>
            <a:ln w="9175" cap="rnd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" name="Google Shape;1724;p33">
              <a:extLst>
                <a:ext uri="{FF2B5EF4-FFF2-40B4-BE49-F238E27FC236}">
                  <a16:creationId xmlns:a16="http://schemas.microsoft.com/office/drawing/2014/main" id="{CF741E9F-2A2E-1F4C-B8B5-C37344FE089D}"/>
                </a:ext>
              </a:extLst>
            </p:cNvPr>
            <p:cNvSpPr/>
            <p:nvPr/>
          </p:nvSpPr>
          <p:spPr>
            <a:xfrm>
              <a:off x="2514054" y="3316016"/>
              <a:ext cx="122435" cy="43778"/>
            </a:xfrm>
            <a:custGeom>
              <a:avLst/>
              <a:gdLst/>
              <a:ahLst/>
              <a:cxnLst/>
              <a:rect l="l" t="t" r="r" b="b"/>
              <a:pathLst>
                <a:path w="6438" h="2302" fill="none" extrusionOk="0">
                  <a:moveTo>
                    <a:pt x="0" y="1168"/>
                  </a:moveTo>
                  <a:cubicBezTo>
                    <a:pt x="0" y="1168"/>
                    <a:pt x="3069" y="2302"/>
                    <a:pt x="6438" y="0"/>
                  </a:cubicBezTo>
                </a:path>
              </a:pathLst>
            </a:custGeom>
            <a:noFill/>
            <a:ln w="9175" cap="rnd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" name="Google Shape;1725;p33">
              <a:extLst>
                <a:ext uri="{FF2B5EF4-FFF2-40B4-BE49-F238E27FC236}">
                  <a16:creationId xmlns:a16="http://schemas.microsoft.com/office/drawing/2014/main" id="{09C5AED1-B818-0C41-95EF-F5419A74043C}"/>
                </a:ext>
              </a:extLst>
            </p:cNvPr>
            <p:cNvSpPr/>
            <p:nvPr/>
          </p:nvSpPr>
          <p:spPr>
            <a:xfrm>
              <a:off x="2176569" y="2984864"/>
              <a:ext cx="22840" cy="144020"/>
            </a:xfrm>
            <a:custGeom>
              <a:avLst/>
              <a:gdLst/>
              <a:ahLst/>
              <a:cxnLst/>
              <a:rect l="l" t="t" r="r" b="b"/>
              <a:pathLst>
                <a:path w="1201" h="7573" fill="none" extrusionOk="0">
                  <a:moveTo>
                    <a:pt x="1201" y="1"/>
                  </a:moveTo>
                  <a:lnTo>
                    <a:pt x="0" y="7573"/>
                  </a:lnTo>
                </a:path>
              </a:pathLst>
            </a:custGeom>
            <a:noFill/>
            <a:ln w="9175" cap="rnd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" name="Google Shape;1726;p33">
              <a:extLst>
                <a:ext uri="{FF2B5EF4-FFF2-40B4-BE49-F238E27FC236}">
                  <a16:creationId xmlns:a16="http://schemas.microsoft.com/office/drawing/2014/main" id="{45ED3EA6-0F17-684D-A541-6CD2DB70AFDB}"/>
                </a:ext>
              </a:extLst>
            </p:cNvPr>
            <p:cNvSpPr/>
            <p:nvPr/>
          </p:nvSpPr>
          <p:spPr>
            <a:xfrm>
              <a:off x="2743690" y="2836432"/>
              <a:ext cx="85655" cy="128787"/>
            </a:xfrm>
            <a:custGeom>
              <a:avLst/>
              <a:gdLst/>
              <a:ahLst/>
              <a:cxnLst/>
              <a:rect l="l" t="t" r="r" b="b"/>
              <a:pathLst>
                <a:path w="4504" h="6772" fill="none" extrusionOk="0">
                  <a:moveTo>
                    <a:pt x="0" y="0"/>
                  </a:moveTo>
                  <a:lnTo>
                    <a:pt x="4504" y="6772"/>
                  </a:lnTo>
                </a:path>
              </a:pathLst>
            </a:custGeom>
            <a:noFill/>
            <a:ln w="9175" cap="rnd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2" name="Google Shape;1727;p33">
              <a:extLst>
                <a:ext uri="{FF2B5EF4-FFF2-40B4-BE49-F238E27FC236}">
                  <a16:creationId xmlns:a16="http://schemas.microsoft.com/office/drawing/2014/main" id="{41C442AF-2BF7-0B41-9369-DB374086FBC9}"/>
                </a:ext>
              </a:extLst>
            </p:cNvPr>
            <p:cNvSpPr/>
            <p:nvPr/>
          </p:nvSpPr>
          <p:spPr>
            <a:xfrm>
              <a:off x="2163865" y="2884642"/>
              <a:ext cx="60285" cy="95164"/>
            </a:xfrm>
            <a:custGeom>
              <a:avLst/>
              <a:gdLst/>
              <a:ahLst/>
              <a:cxnLst/>
              <a:rect l="l" t="t" r="r" b="b"/>
              <a:pathLst>
                <a:path w="3170" h="5004" fill="none" extrusionOk="0">
                  <a:moveTo>
                    <a:pt x="3170" y="5004"/>
                  </a:moveTo>
                  <a:lnTo>
                    <a:pt x="1" y="5004"/>
                  </a:lnTo>
                  <a:lnTo>
                    <a:pt x="1869" y="0"/>
                  </a:lnTo>
                </a:path>
              </a:pathLst>
            </a:custGeom>
            <a:noFill/>
            <a:ln w="9175" cap="rnd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3" name="Google Shape;1728;p33">
              <a:extLst>
                <a:ext uri="{FF2B5EF4-FFF2-40B4-BE49-F238E27FC236}">
                  <a16:creationId xmlns:a16="http://schemas.microsoft.com/office/drawing/2014/main" id="{6F2EEBD1-C1E7-1742-9DE5-2921EAECE4BE}"/>
                </a:ext>
              </a:extLst>
            </p:cNvPr>
            <p:cNvSpPr/>
            <p:nvPr/>
          </p:nvSpPr>
          <p:spPr>
            <a:xfrm>
              <a:off x="2426497" y="3170113"/>
              <a:ext cx="13978" cy="14605"/>
            </a:xfrm>
            <a:custGeom>
              <a:avLst/>
              <a:gdLst/>
              <a:ahLst/>
              <a:cxnLst/>
              <a:rect l="l" t="t" r="r" b="b"/>
              <a:pathLst>
                <a:path w="735" h="768" fill="none" extrusionOk="0">
                  <a:moveTo>
                    <a:pt x="1" y="367"/>
                  </a:moveTo>
                  <a:cubicBezTo>
                    <a:pt x="1" y="167"/>
                    <a:pt x="168" y="0"/>
                    <a:pt x="368" y="0"/>
                  </a:cubicBezTo>
                  <a:cubicBezTo>
                    <a:pt x="568" y="0"/>
                    <a:pt x="735" y="167"/>
                    <a:pt x="735" y="367"/>
                  </a:cubicBezTo>
                  <a:cubicBezTo>
                    <a:pt x="735" y="600"/>
                    <a:pt x="568" y="767"/>
                    <a:pt x="368" y="767"/>
                  </a:cubicBezTo>
                  <a:cubicBezTo>
                    <a:pt x="168" y="767"/>
                    <a:pt x="1" y="534"/>
                    <a:pt x="1" y="367"/>
                  </a:cubicBezTo>
                  <a:close/>
                </a:path>
              </a:pathLst>
            </a:custGeom>
            <a:noFill/>
            <a:ln w="6675" cap="flat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4" name="Google Shape;1729;p33">
              <a:extLst>
                <a:ext uri="{FF2B5EF4-FFF2-40B4-BE49-F238E27FC236}">
                  <a16:creationId xmlns:a16="http://schemas.microsoft.com/office/drawing/2014/main" id="{40E592C3-EEEB-A244-BF9E-530D165EF668}"/>
                </a:ext>
              </a:extLst>
            </p:cNvPr>
            <p:cNvSpPr/>
            <p:nvPr/>
          </p:nvSpPr>
          <p:spPr>
            <a:xfrm>
              <a:off x="2215897" y="2627715"/>
              <a:ext cx="81851" cy="344483"/>
            </a:xfrm>
            <a:custGeom>
              <a:avLst/>
              <a:gdLst/>
              <a:ahLst/>
              <a:cxnLst/>
              <a:rect l="l" t="t" r="r" b="b"/>
              <a:pathLst>
                <a:path w="4304" h="18114" fill="none" extrusionOk="0">
                  <a:moveTo>
                    <a:pt x="4303" y="1"/>
                  </a:moveTo>
                  <a:lnTo>
                    <a:pt x="0" y="3670"/>
                  </a:lnTo>
                  <a:lnTo>
                    <a:pt x="3002" y="6272"/>
                  </a:lnTo>
                  <a:lnTo>
                    <a:pt x="0" y="8440"/>
                  </a:lnTo>
                  <a:lnTo>
                    <a:pt x="3736" y="18114"/>
                  </a:lnTo>
                </a:path>
              </a:pathLst>
            </a:custGeom>
            <a:noFill/>
            <a:ln w="9175" cap="rnd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5" name="Google Shape;1730;p33">
              <a:extLst>
                <a:ext uri="{FF2B5EF4-FFF2-40B4-BE49-F238E27FC236}">
                  <a16:creationId xmlns:a16="http://schemas.microsoft.com/office/drawing/2014/main" id="{65A9E5EB-17BF-8643-9082-0FA55EE2D9E0}"/>
                </a:ext>
              </a:extLst>
            </p:cNvPr>
            <p:cNvSpPr/>
            <p:nvPr/>
          </p:nvSpPr>
          <p:spPr>
            <a:xfrm>
              <a:off x="2515309" y="2627715"/>
              <a:ext cx="81224" cy="344483"/>
            </a:xfrm>
            <a:custGeom>
              <a:avLst/>
              <a:gdLst/>
              <a:ahLst/>
              <a:cxnLst/>
              <a:rect l="l" t="t" r="r" b="b"/>
              <a:pathLst>
                <a:path w="4271" h="18114" fill="none" extrusionOk="0">
                  <a:moveTo>
                    <a:pt x="1" y="1"/>
                  </a:moveTo>
                  <a:lnTo>
                    <a:pt x="4270" y="3670"/>
                  </a:lnTo>
                  <a:lnTo>
                    <a:pt x="1268" y="6272"/>
                  </a:lnTo>
                  <a:lnTo>
                    <a:pt x="4270" y="8440"/>
                  </a:lnTo>
                  <a:lnTo>
                    <a:pt x="534" y="18114"/>
                  </a:lnTo>
                </a:path>
              </a:pathLst>
            </a:custGeom>
            <a:noFill/>
            <a:ln w="9175" cap="rnd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6" name="Google Shape;1731;p33">
              <a:extLst>
                <a:ext uri="{FF2B5EF4-FFF2-40B4-BE49-F238E27FC236}">
                  <a16:creationId xmlns:a16="http://schemas.microsoft.com/office/drawing/2014/main" id="{57EFEA58-32C2-A248-90EB-0C8099D548F2}"/>
                </a:ext>
              </a:extLst>
            </p:cNvPr>
            <p:cNvSpPr/>
            <p:nvPr/>
          </p:nvSpPr>
          <p:spPr>
            <a:xfrm>
              <a:off x="2421419" y="3254475"/>
              <a:ext cx="27309" cy="166860"/>
            </a:xfrm>
            <a:custGeom>
              <a:avLst/>
              <a:gdLst/>
              <a:ahLst/>
              <a:cxnLst/>
              <a:rect l="l" t="t" r="r" b="b"/>
              <a:pathLst>
                <a:path w="1436" h="8774" fill="none" extrusionOk="0">
                  <a:moveTo>
                    <a:pt x="1" y="8773"/>
                  </a:moveTo>
                  <a:lnTo>
                    <a:pt x="1" y="1201"/>
                  </a:lnTo>
                  <a:lnTo>
                    <a:pt x="1435" y="1"/>
                  </a:lnTo>
                </a:path>
              </a:pathLst>
            </a:custGeom>
            <a:noFill/>
            <a:ln w="6675" cap="rnd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7" name="Google Shape;1732;p33">
              <a:extLst>
                <a:ext uri="{FF2B5EF4-FFF2-40B4-BE49-F238E27FC236}">
                  <a16:creationId xmlns:a16="http://schemas.microsoft.com/office/drawing/2014/main" id="{397EF37D-EE2A-464C-83BD-1FD13909165C}"/>
                </a:ext>
              </a:extLst>
            </p:cNvPr>
            <p:cNvSpPr/>
            <p:nvPr/>
          </p:nvSpPr>
          <p:spPr>
            <a:xfrm>
              <a:off x="2300259" y="4410302"/>
              <a:ext cx="121180" cy="19"/>
            </a:xfrm>
            <a:custGeom>
              <a:avLst/>
              <a:gdLst/>
              <a:ahLst/>
              <a:cxnLst/>
              <a:rect l="l" t="t" r="r" b="b"/>
              <a:pathLst>
                <a:path w="6372" h="1" fill="none" extrusionOk="0">
                  <a:moveTo>
                    <a:pt x="1" y="0"/>
                  </a:moveTo>
                  <a:lnTo>
                    <a:pt x="6372" y="0"/>
                  </a:lnTo>
                </a:path>
              </a:pathLst>
            </a:custGeom>
            <a:noFill/>
            <a:ln w="10850" cap="flat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8" name="Google Shape;1733;p33">
              <a:extLst>
                <a:ext uri="{FF2B5EF4-FFF2-40B4-BE49-F238E27FC236}">
                  <a16:creationId xmlns:a16="http://schemas.microsoft.com/office/drawing/2014/main" id="{AB6D0E6F-4A31-B044-8D29-C14BCE93E9BE}"/>
                </a:ext>
              </a:extLst>
            </p:cNvPr>
            <p:cNvSpPr/>
            <p:nvPr/>
          </p:nvSpPr>
          <p:spPr>
            <a:xfrm>
              <a:off x="2453141" y="4410302"/>
              <a:ext cx="108495" cy="19"/>
            </a:xfrm>
            <a:custGeom>
              <a:avLst/>
              <a:gdLst/>
              <a:ahLst/>
              <a:cxnLst/>
              <a:rect l="l" t="t" r="r" b="b"/>
              <a:pathLst>
                <a:path w="5705" h="1" fill="none" extrusionOk="0">
                  <a:moveTo>
                    <a:pt x="1" y="0"/>
                  </a:moveTo>
                  <a:lnTo>
                    <a:pt x="5705" y="0"/>
                  </a:lnTo>
                </a:path>
              </a:pathLst>
            </a:custGeom>
            <a:noFill/>
            <a:ln w="10850" cap="flat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9" name="Google Shape;1734;p33">
              <a:extLst>
                <a:ext uri="{FF2B5EF4-FFF2-40B4-BE49-F238E27FC236}">
                  <a16:creationId xmlns:a16="http://schemas.microsoft.com/office/drawing/2014/main" id="{42BC2CBE-C1CB-3A4C-A085-E3196EF34CB3}"/>
                </a:ext>
              </a:extLst>
            </p:cNvPr>
            <p:cNvSpPr/>
            <p:nvPr/>
          </p:nvSpPr>
          <p:spPr>
            <a:xfrm>
              <a:off x="2211447" y="2330205"/>
              <a:ext cx="29838" cy="60266"/>
            </a:xfrm>
            <a:custGeom>
              <a:avLst/>
              <a:gdLst/>
              <a:ahLst/>
              <a:cxnLst/>
              <a:rect l="l" t="t" r="r" b="b"/>
              <a:pathLst>
                <a:path w="1569" h="3169" extrusionOk="0">
                  <a:moveTo>
                    <a:pt x="1568" y="0"/>
                  </a:moveTo>
                  <a:cubicBezTo>
                    <a:pt x="701" y="0"/>
                    <a:pt x="1" y="734"/>
                    <a:pt x="1" y="1601"/>
                  </a:cubicBezTo>
                  <a:cubicBezTo>
                    <a:pt x="1" y="2469"/>
                    <a:pt x="701" y="3169"/>
                    <a:pt x="1568" y="3169"/>
                  </a:cubicBezTo>
                  <a:lnTo>
                    <a:pt x="156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" name="Google Shape;1735;p33">
              <a:extLst>
                <a:ext uri="{FF2B5EF4-FFF2-40B4-BE49-F238E27FC236}">
                  <a16:creationId xmlns:a16="http://schemas.microsoft.com/office/drawing/2014/main" id="{6FAA9DA2-7B5A-6A42-96D5-5CAC4FD4D7E7}"/>
                </a:ext>
              </a:extLst>
            </p:cNvPr>
            <p:cNvSpPr/>
            <p:nvPr/>
          </p:nvSpPr>
          <p:spPr>
            <a:xfrm>
              <a:off x="2227307" y="2382846"/>
              <a:ext cx="10174" cy="15252"/>
            </a:xfrm>
            <a:custGeom>
              <a:avLst/>
              <a:gdLst/>
              <a:ahLst/>
              <a:cxnLst/>
              <a:rect l="l" t="t" r="r" b="b"/>
              <a:pathLst>
                <a:path w="535" h="802" extrusionOk="0">
                  <a:moveTo>
                    <a:pt x="167" y="1"/>
                  </a:moveTo>
                  <a:cubicBezTo>
                    <a:pt x="67" y="1"/>
                    <a:pt x="1" y="67"/>
                    <a:pt x="1" y="168"/>
                  </a:cubicBezTo>
                  <a:lnTo>
                    <a:pt x="1" y="635"/>
                  </a:lnTo>
                  <a:cubicBezTo>
                    <a:pt x="1" y="701"/>
                    <a:pt x="67" y="801"/>
                    <a:pt x="167" y="801"/>
                  </a:cubicBezTo>
                  <a:lnTo>
                    <a:pt x="368" y="801"/>
                  </a:lnTo>
                  <a:cubicBezTo>
                    <a:pt x="501" y="801"/>
                    <a:pt x="534" y="701"/>
                    <a:pt x="534" y="635"/>
                  </a:cubicBezTo>
                  <a:lnTo>
                    <a:pt x="534" y="168"/>
                  </a:lnTo>
                  <a:cubicBezTo>
                    <a:pt x="534" y="67"/>
                    <a:pt x="468" y="1"/>
                    <a:pt x="36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1" name="Google Shape;1736;p33">
              <a:extLst>
                <a:ext uri="{FF2B5EF4-FFF2-40B4-BE49-F238E27FC236}">
                  <a16:creationId xmlns:a16="http://schemas.microsoft.com/office/drawing/2014/main" id="{C381D85D-1B3D-5B49-AED3-E145ADBE0999}"/>
                </a:ext>
              </a:extLst>
            </p:cNvPr>
            <p:cNvSpPr/>
            <p:nvPr/>
          </p:nvSpPr>
          <p:spPr>
            <a:xfrm>
              <a:off x="2973974" y="2678473"/>
              <a:ext cx="41877" cy="27290"/>
            </a:xfrm>
            <a:custGeom>
              <a:avLst/>
              <a:gdLst/>
              <a:ahLst/>
              <a:cxnLst/>
              <a:rect l="l" t="t" r="r" b="b"/>
              <a:pathLst>
                <a:path w="2202" h="1435" fill="none" extrusionOk="0">
                  <a:moveTo>
                    <a:pt x="2202" y="0"/>
                  </a:moveTo>
                  <a:lnTo>
                    <a:pt x="0" y="1435"/>
                  </a:lnTo>
                </a:path>
              </a:pathLst>
            </a:custGeom>
            <a:noFill/>
            <a:ln w="5000" cap="rnd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2" name="Google Shape;1737;p33">
              <a:extLst>
                <a:ext uri="{FF2B5EF4-FFF2-40B4-BE49-F238E27FC236}">
                  <a16:creationId xmlns:a16="http://schemas.microsoft.com/office/drawing/2014/main" id="{2B9C6124-F1F1-E24C-A710-12733B99E7F1}"/>
                </a:ext>
              </a:extLst>
            </p:cNvPr>
            <p:cNvSpPr/>
            <p:nvPr/>
          </p:nvSpPr>
          <p:spPr>
            <a:xfrm>
              <a:off x="2986012" y="2708920"/>
              <a:ext cx="35544" cy="13978"/>
            </a:xfrm>
            <a:custGeom>
              <a:avLst/>
              <a:gdLst/>
              <a:ahLst/>
              <a:cxnLst/>
              <a:rect l="l" t="t" r="r" b="b"/>
              <a:pathLst>
                <a:path w="1869" h="735" fill="none" extrusionOk="0">
                  <a:moveTo>
                    <a:pt x="1869" y="0"/>
                  </a:moveTo>
                  <a:lnTo>
                    <a:pt x="1" y="734"/>
                  </a:lnTo>
                </a:path>
              </a:pathLst>
            </a:custGeom>
            <a:noFill/>
            <a:ln w="5000" cap="rnd" cmpd="sng">
              <a:solidFill>
                <a:srgbClr val="000000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3" name="Google Shape;1738;p33">
              <a:extLst>
                <a:ext uri="{FF2B5EF4-FFF2-40B4-BE49-F238E27FC236}">
                  <a16:creationId xmlns:a16="http://schemas.microsoft.com/office/drawing/2014/main" id="{42E88A5B-AA80-BC46-8B39-6DA353C35F3D}"/>
                </a:ext>
              </a:extLst>
            </p:cNvPr>
            <p:cNvSpPr/>
            <p:nvPr/>
          </p:nvSpPr>
          <p:spPr>
            <a:xfrm>
              <a:off x="2443632" y="2252101"/>
              <a:ext cx="76146" cy="19493"/>
            </a:xfrm>
            <a:custGeom>
              <a:avLst/>
              <a:gdLst/>
              <a:ahLst/>
              <a:cxnLst/>
              <a:rect l="l" t="t" r="r" b="b"/>
              <a:pathLst>
                <a:path w="4004" h="1025" extrusionOk="0">
                  <a:moveTo>
                    <a:pt x="1883" y="0"/>
                  </a:moveTo>
                  <a:cubicBezTo>
                    <a:pt x="1318" y="0"/>
                    <a:pt x="696" y="176"/>
                    <a:pt x="100" y="705"/>
                  </a:cubicBezTo>
                  <a:cubicBezTo>
                    <a:pt x="34" y="738"/>
                    <a:pt x="0" y="871"/>
                    <a:pt x="100" y="938"/>
                  </a:cubicBezTo>
                  <a:cubicBezTo>
                    <a:pt x="134" y="938"/>
                    <a:pt x="167" y="1005"/>
                    <a:pt x="201" y="1005"/>
                  </a:cubicBezTo>
                  <a:cubicBezTo>
                    <a:pt x="245" y="1005"/>
                    <a:pt x="275" y="975"/>
                    <a:pt x="299" y="975"/>
                  </a:cubicBezTo>
                  <a:cubicBezTo>
                    <a:pt x="312" y="975"/>
                    <a:pt x="323" y="983"/>
                    <a:pt x="334" y="1005"/>
                  </a:cubicBezTo>
                  <a:cubicBezTo>
                    <a:pt x="869" y="527"/>
                    <a:pt x="1424" y="367"/>
                    <a:pt x="1925" y="367"/>
                  </a:cubicBezTo>
                  <a:cubicBezTo>
                    <a:pt x="2892" y="367"/>
                    <a:pt x="3659" y="961"/>
                    <a:pt x="3703" y="1005"/>
                  </a:cubicBezTo>
                  <a:cubicBezTo>
                    <a:pt x="3740" y="1017"/>
                    <a:pt x="3776" y="1025"/>
                    <a:pt x="3811" y="1025"/>
                  </a:cubicBezTo>
                  <a:cubicBezTo>
                    <a:pt x="3872" y="1025"/>
                    <a:pt x="3928" y="1002"/>
                    <a:pt x="3970" y="938"/>
                  </a:cubicBezTo>
                  <a:cubicBezTo>
                    <a:pt x="4003" y="871"/>
                    <a:pt x="4003" y="738"/>
                    <a:pt x="3903" y="705"/>
                  </a:cubicBezTo>
                  <a:cubicBezTo>
                    <a:pt x="3881" y="683"/>
                    <a:pt x="2994" y="0"/>
                    <a:pt x="188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4" name="Google Shape;1739;p33">
              <a:extLst>
                <a:ext uri="{FF2B5EF4-FFF2-40B4-BE49-F238E27FC236}">
                  <a16:creationId xmlns:a16="http://schemas.microsoft.com/office/drawing/2014/main" id="{B6F55458-77F7-DB49-82D1-6BB8A3439E5B}"/>
                </a:ext>
              </a:extLst>
            </p:cNvPr>
            <p:cNvSpPr/>
            <p:nvPr/>
          </p:nvSpPr>
          <p:spPr>
            <a:xfrm>
              <a:off x="2276163" y="2252101"/>
              <a:ext cx="76127" cy="19493"/>
            </a:xfrm>
            <a:custGeom>
              <a:avLst/>
              <a:gdLst/>
              <a:ahLst/>
              <a:cxnLst/>
              <a:rect l="l" t="t" r="r" b="b"/>
              <a:pathLst>
                <a:path w="4003" h="1025" extrusionOk="0">
                  <a:moveTo>
                    <a:pt x="1906" y="0"/>
                  </a:moveTo>
                  <a:cubicBezTo>
                    <a:pt x="1337" y="0"/>
                    <a:pt x="707" y="176"/>
                    <a:pt x="100" y="705"/>
                  </a:cubicBezTo>
                  <a:cubicBezTo>
                    <a:pt x="67" y="738"/>
                    <a:pt x="0" y="871"/>
                    <a:pt x="100" y="938"/>
                  </a:cubicBezTo>
                  <a:cubicBezTo>
                    <a:pt x="134" y="938"/>
                    <a:pt x="167" y="1005"/>
                    <a:pt x="234" y="1005"/>
                  </a:cubicBezTo>
                  <a:cubicBezTo>
                    <a:pt x="256" y="1005"/>
                    <a:pt x="278" y="975"/>
                    <a:pt x="300" y="975"/>
                  </a:cubicBezTo>
                  <a:cubicBezTo>
                    <a:pt x="311" y="975"/>
                    <a:pt x="323" y="983"/>
                    <a:pt x="334" y="1005"/>
                  </a:cubicBezTo>
                  <a:cubicBezTo>
                    <a:pt x="880" y="527"/>
                    <a:pt x="1439" y="367"/>
                    <a:pt x="1941" y="367"/>
                  </a:cubicBezTo>
                  <a:cubicBezTo>
                    <a:pt x="2910" y="367"/>
                    <a:pt x="3670" y="961"/>
                    <a:pt x="3736" y="1005"/>
                  </a:cubicBezTo>
                  <a:cubicBezTo>
                    <a:pt x="3761" y="1017"/>
                    <a:pt x="3794" y="1025"/>
                    <a:pt x="3828" y="1025"/>
                  </a:cubicBezTo>
                  <a:cubicBezTo>
                    <a:pt x="3887" y="1025"/>
                    <a:pt x="3948" y="1002"/>
                    <a:pt x="3970" y="938"/>
                  </a:cubicBezTo>
                  <a:cubicBezTo>
                    <a:pt x="4003" y="871"/>
                    <a:pt x="4003" y="738"/>
                    <a:pt x="3936" y="705"/>
                  </a:cubicBezTo>
                  <a:cubicBezTo>
                    <a:pt x="3914" y="683"/>
                    <a:pt x="3027" y="0"/>
                    <a:pt x="190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5" name="Google Shape;1740;p33">
              <a:extLst>
                <a:ext uri="{FF2B5EF4-FFF2-40B4-BE49-F238E27FC236}">
                  <a16:creationId xmlns:a16="http://schemas.microsoft.com/office/drawing/2014/main" id="{649E6503-B5F0-EB44-81B0-E8E7A4F7FE68}"/>
                </a:ext>
              </a:extLst>
            </p:cNvPr>
            <p:cNvSpPr/>
            <p:nvPr/>
          </p:nvSpPr>
          <p:spPr>
            <a:xfrm>
              <a:off x="2285672" y="2306091"/>
              <a:ext cx="65363" cy="35544"/>
            </a:xfrm>
            <a:custGeom>
              <a:avLst/>
              <a:gdLst/>
              <a:ahLst/>
              <a:cxnLst/>
              <a:rect l="l" t="t" r="r" b="b"/>
              <a:pathLst>
                <a:path w="3437" h="1869" extrusionOk="0">
                  <a:moveTo>
                    <a:pt x="1735" y="1"/>
                  </a:moveTo>
                  <a:cubicBezTo>
                    <a:pt x="768" y="1"/>
                    <a:pt x="0" y="734"/>
                    <a:pt x="0" y="1702"/>
                  </a:cubicBezTo>
                  <a:cubicBezTo>
                    <a:pt x="0" y="1768"/>
                    <a:pt x="101" y="1869"/>
                    <a:pt x="167" y="1869"/>
                  </a:cubicBezTo>
                  <a:cubicBezTo>
                    <a:pt x="267" y="1869"/>
                    <a:pt x="334" y="1768"/>
                    <a:pt x="334" y="1702"/>
                  </a:cubicBezTo>
                  <a:cubicBezTo>
                    <a:pt x="334" y="935"/>
                    <a:pt x="968" y="334"/>
                    <a:pt x="1735" y="334"/>
                  </a:cubicBezTo>
                  <a:cubicBezTo>
                    <a:pt x="2469" y="334"/>
                    <a:pt x="3103" y="935"/>
                    <a:pt x="3103" y="1702"/>
                  </a:cubicBezTo>
                  <a:cubicBezTo>
                    <a:pt x="3103" y="1768"/>
                    <a:pt x="3169" y="1869"/>
                    <a:pt x="3269" y="1869"/>
                  </a:cubicBezTo>
                  <a:cubicBezTo>
                    <a:pt x="3336" y="1869"/>
                    <a:pt x="3436" y="1768"/>
                    <a:pt x="3436" y="1702"/>
                  </a:cubicBezTo>
                  <a:cubicBezTo>
                    <a:pt x="3436" y="734"/>
                    <a:pt x="2669" y="1"/>
                    <a:pt x="173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Google Shape;1741;p33">
              <a:extLst>
                <a:ext uri="{FF2B5EF4-FFF2-40B4-BE49-F238E27FC236}">
                  <a16:creationId xmlns:a16="http://schemas.microsoft.com/office/drawing/2014/main" id="{D97EB9F0-C5B4-A642-A441-ED3D22CB0557}"/>
                </a:ext>
              </a:extLst>
            </p:cNvPr>
            <p:cNvSpPr/>
            <p:nvPr/>
          </p:nvSpPr>
          <p:spPr>
            <a:xfrm>
              <a:off x="2315492" y="2290231"/>
              <a:ext cx="6352" cy="22231"/>
            </a:xfrm>
            <a:custGeom>
              <a:avLst/>
              <a:gdLst/>
              <a:ahLst/>
              <a:cxnLst/>
              <a:rect l="l" t="t" r="r" b="b"/>
              <a:pathLst>
                <a:path w="334" h="1169" extrusionOk="0">
                  <a:moveTo>
                    <a:pt x="167" y="1"/>
                  </a:moveTo>
                  <a:cubicBezTo>
                    <a:pt x="67" y="1"/>
                    <a:pt x="0" y="67"/>
                    <a:pt x="0" y="167"/>
                  </a:cubicBezTo>
                  <a:lnTo>
                    <a:pt x="0" y="1001"/>
                  </a:lnTo>
                  <a:cubicBezTo>
                    <a:pt x="0" y="1068"/>
                    <a:pt x="67" y="1168"/>
                    <a:pt x="167" y="1168"/>
                  </a:cubicBezTo>
                  <a:cubicBezTo>
                    <a:pt x="234" y="1168"/>
                    <a:pt x="334" y="1068"/>
                    <a:pt x="334" y="1001"/>
                  </a:cubicBezTo>
                  <a:lnTo>
                    <a:pt x="334" y="167"/>
                  </a:lnTo>
                  <a:cubicBezTo>
                    <a:pt x="334" y="67"/>
                    <a:pt x="234" y="1"/>
                    <a:pt x="16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7" name="Google Shape;1742;p33">
              <a:extLst>
                <a:ext uri="{FF2B5EF4-FFF2-40B4-BE49-F238E27FC236}">
                  <a16:creationId xmlns:a16="http://schemas.microsoft.com/office/drawing/2014/main" id="{F017D5EC-D471-C14D-B28C-C020B0C3464D}"/>
                </a:ext>
              </a:extLst>
            </p:cNvPr>
            <p:cNvSpPr/>
            <p:nvPr/>
          </p:nvSpPr>
          <p:spPr>
            <a:xfrm>
              <a:off x="2286946" y="2299340"/>
              <a:ext cx="15880" cy="19455"/>
            </a:xfrm>
            <a:custGeom>
              <a:avLst/>
              <a:gdLst/>
              <a:ahLst/>
              <a:cxnLst/>
              <a:rect l="l" t="t" r="r" b="b"/>
              <a:pathLst>
                <a:path w="835" h="1023" extrusionOk="0">
                  <a:moveTo>
                    <a:pt x="189" y="0"/>
                  </a:moveTo>
                  <a:cubicBezTo>
                    <a:pt x="150" y="0"/>
                    <a:pt x="108" y="8"/>
                    <a:pt x="67" y="22"/>
                  </a:cubicBezTo>
                  <a:cubicBezTo>
                    <a:pt x="0" y="55"/>
                    <a:pt x="0" y="189"/>
                    <a:pt x="34" y="255"/>
                  </a:cubicBezTo>
                  <a:lnTo>
                    <a:pt x="501" y="923"/>
                  </a:lnTo>
                  <a:cubicBezTo>
                    <a:pt x="567" y="1023"/>
                    <a:pt x="601" y="1023"/>
                    <a:pt x="667" y="1023"/>
                  </a:cubicBezTo>
                  <a:cubicBezTo>
                    <a:pt x="701" y="1023"/>
                    <a:pt x="734" y="1023"/>
                    <a:pt x="734" y="956"/>
                  </a:cubicBezTo>
                  <a:cubicBezTo>
                    <a:pt x="834" y="923"/>
                    <a:pt x="834" y="789"/>
                    <a:pt x="767" y="722"/>
                  </a:cubicBezTo>
                  <a:lnTo>
                    <a:pt x="334" y="55"/>
                  </a:lnTo>
                  <a:cubicBezTo>
                    <a:pt x="295" y="16"/>
                    <a:pt x="244" y="0"/>
                    <a:pt x="18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8" name="Google Shape;1743;p33">
              <a:extLst>
                <a:ext uri="{FF2B5EF4-FFF2-40B4-BE49-F238E27FC236}">
                  <a16:creationId xmlns:a16="http://schemas.microsoft.com/office/drawing/2014/main" id="{4BF0B431-58D7-A04C-A6AD-18E426EAC856}"/>
                </a:ext>
              </a:extLst>
            </p:cNvPr>
            <p:cNvSpPr/>
            <p:nvPr/>
          </p:nvSpPr>
          <p:spPr>
            <a:xfrm>
              <a:off x="2272988" y="2325128"/>
              <a:ext cx="20311" cy="8254"/>
            </a:xfrm>
            <a:custGeom>
              <a:avLst/>
              <a:gdLst/>
              <a:ahLst/>
              <a:cxnLst/>
              <a:rect l="l" t="t" r="r" b="b"/>
              <a:pathLst>
                <a:path w="1068" h="434" extrusionOk="0">
                  <a:moveTo>
                    <a:pt x="234" y="0"/>
                  </a:moveTo>
                  <a:cubicBezTo>
                    <a:pt x="134" y="0"/>
                    <a:pt x="67" y="34"/>
                    <a:pt x="0" y="100"/>
                  </a:cubicBezTo>
                  <a:cubicBezTo>
                    <a:pt x="0" y="200"/>
                    <a:pt x="67" y="300"/>
                    <a:pt x="134" y="334"/>
                  </a:cubicBezTo>
                  <a:lnTo>
                    <a:pt x="901" y="434"/>
                  </a:lnTo>
                  <a:cubicBezTo>
                    <a:pt x="968" y="434"/>
                    <a:pt x="1068" y="401"/>
                    <a:pt x="1068" y="334"/>
                  </a:cubicBezTo>
                  <a:cubicBezTo>
                    <a:pt x="1068" y="234"/>
                    <a:pt x="1001" y="167"/>
                    <a:pt x="934" y="100"/>
                  </a:cubicBezTo>
                  <a:lnTo>
                    <a:pt x="23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9" name="Google Shape;1744;p33">
              <a:extLst>
                <a:ext uri="{FF2B5EF4-FFF2-40B4-BE49-F238E27FC236}">
                  <a16:creationId xmlns:a16="http://schemas.microsoft.com/office/drawing/2014/main" id="{3EDA2266-6F6E-534A-BC0B-7C5C535A4660}"/>
                </a:ext>
              </a:extLst>
            </p:cNvPr>
            <p:cNvSpPr/>
            <p:nvPr/>
          </p:nvSpPr>
          <p:spPr>
            <a:xfrm>
              <a:off x="2337685" y="2300595"/>
              <a:ext cx="14605" cy="18200"/>
            </a:xfrm>
            <a:custGeom>
              <a:avLst/>
              <a:gdLst/>
              <a:ahLst/>
              <a:cxnLst/>
              <a:rect l="l" t="t" r="r" b="b"/>
              <a:pathLst>
                <a:path w="768" h="957" extrusionOk="0">
                  <a:moveTo>
                    <a:pt x="589" y="1"/>
                  </a:moveTo>
                  <a:cubicBezTo>
                    <a:pt x="540" y="1"/>
                    <a:pt x="493" y="17"/>
                    <a:pt x="434" y="56"/>
                  </a:cubicBezTo>
                  <a:lnTo>
                    <a:pt x="34" y="656"/>
                  </a:lnTo>
                  <a:cubicBezTo>
                    <a:pt x="1" y="723"/>
                    <a:pt x="1" y="823"/>
                    <a:pt x="67" y="890"/>
                  </a:cubicBezTo>
                  <a:cubicBezTo>
                    <a:pt x="168" y="957"/>
                    <a:pt x="168" y="957"/>
                    <a:pt x="201" y="957"/>
                  </a:cubicBezTo>
                  <a:cubicBezTo>
                    <a:pt x="234" y="957"/>
                    <a:pt x="334" y="890"/>
                    <a:pt x="334" y="857"/>
                  </a:cubicBezTo>
                  <a:lnTo>
                    <a:pt x="735" y="290"/>
                  </a:lnTo>
                  <a:cubicBezTo>
                    <a:pt x="768" y="189"/>
                    <a:pt x="768" y="123"/>
                    <a:pt x="701" y="23"/>
                  </a:cubicBezTo>
                  <a:cubicBezTo>
                    <a:pt x="660" y="9"/>
                    <a:pt x="624" y="1"/>
                    <a:pt x="58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0" name="Google Shape;1745;p33">
              <a:extLst>
                <a:ext uri="{FF2B5EF4-FFF2-40B4-BE49-F238E27FC236}">
                  <a16:creationId xmlns:a16="http://schemas.microsoft.com/office/drawing/2014/main" id="{794320A1-2A8A-1F40-98E8-A2ADEE3A4A6A}"/>
                </a:ext>
              </a:extLst>
            </p:cNvPr>
            <p:cNvSpPr/>
            <p:nvPr/>
          </p:nvSpPr>
          <p:spPr>
            <a:xfrm>
              <a:off x="2345939" y="2324709"/>
              <a:ext cx="21585" cy="8672"/>
            </a:xfrm>
            <a:custGeom>
              <a:avLst/>
              <a:gdLst/>
              <a:ahLst/>
              <a:cxnLst/>
              <a:rect l="l" t="t" r="r" b="b"/>
              <a:pathLst>
                <a:path w="1135" h="456" extrusionOk="0">
                  <a:moveTo>
                    <a:pt x="956" y="0"/>
                  </a:moveTo>
                  <a:cubicBezTo>
                    <a:pt x="936" y="0"/>
                    <a:pt x="917" y="7"/>
                    <a:pt x="901" y="22"/>
                  </a:cubicBezTo>
                  <a:lnTo>
                    <a:pt x="167" y="122"/>
                  </a:lnTo>
                  <a:cubicBezTo>
                    <a:pt x="100" y="122"/>
                    <a:pt x="0" y="256"/>
                    <a:pt x="67" y="356"/>
                  </a:cubicBezTo>
                  <a:cubicBezTo>
                    <a:pt x="67" y="423"/>
                    <a:pt x="134" y="456"/>
                    <a:pt x="234" y="456"/>
                  </a:cubicBezTo>
                  <a:lnTo>
                    <a:pt x="968" y="356"/>
                  </a:lnTo>
                  <a:cubicBezTo>
                    <a:pt x="1068" y="356"/>
                    <a:pt x="1135" y="222"/>
                    <a:pt x="1101" y="122"/>
                  </a:cubicBezTo>
                  <a:cubicBezTo>
                    <a:pt x="1101" y="71"/>
                    <a:pt x="1023" y="0"/>
                    <a:pt x="95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" name="Google Shape;1746;p33">
              <a:extLst>
                <a:ext uri="{FF2B5EF4-FFF2-40B4-BE49-F238E27FC236}">
                  <a16:creationId xmlns:a16="http://schemas.microsoft.com/office/drawing/2014/main" id="{CA6FB444-9103-2A40-958C-FF06CF65DC10}"/>
                </a:ext>
              </a:extLst>
            </p:cNvPr>
            <p:cNvSpPr/>
            <p:nvPr/>
          </p:nvSpPr>
          <p:spPr>
            <a:xfrm>
              <a:off x="2443004" y="2306091"/>
              <a:ext cx="64717" cy="35544"/>
            </a:xfrm>
            <a:custGeom>
              <a:avLst/>
              <a:gdLst/>
              <a:ahLst/>
              <a:cxnLst/>
              <a:rect l="l" t="t" r="r" b="b"/>
              <a:pathLst>
                <a:path w="3403" h="1869" extrusionOk="0">
                  <a:moveTo>
                    <a:pt x="1701" y="1"/>
                  </a:moveTo>
                  <a:cubicBezTo>
                    <a:pt x="734" y="1"/>
                    <a:pt x="0" y="734"/>
                    <a:pt x="0" y="1702"/>
                  </a:cubicBezTo>
                  <a:cubicBezTo>
                    <a:pt x="0" y="1768"/>
                    <a:pt x="67" y="1869"/>
                    <a:pt x="167" y="1869"/>
                  </a:cubicBezTo>
                  <a:cubicBezTo>
                    <a:pt x="234" y="1869"/>
                    <a:pt x="334" y="1768"/>
                    <a:pt x="334" y="1702"/>
                  </a:cubicBezTo>
                  <a:cubicBezTo>
                    <a:pt x="334" y="935"/>
                    <a:pt x="967" y="334"/>
                    <a:pt x="1701" y="334"/>
                  </a:cubicBezTo>
                  <a:cubicBezTo>
                    <a:pt x="2468" y="334"/>
                    <a:pt x="3069" y="935"/>
                    <a:pt x="3069" y="1702"/>
                  </a:cubicBezTo>
                  <a:cubicBezTo>
                    <a:pt x="3069" y="1768"/>
                    <a:pt x="3169" y="1869"/>
                    <a:pt x="3236" y="1869"/>
                  </a:cubicBezTo>
                  <a:cubicBezTo>
                    <a:pt x="3336" y="1869"/>
                    <a:pt x="3402" y="1768"/>
                    <a:pt x="3402" y="1702"/>
                  </a:cubicBezTo>
                  <a:cubicBezTo>
                    <a:pt x="3402" y="734"/>
                    <a:pt x="2669" y="1"/>
                    <a:pt x="170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2" name="Google Shape;1747;p33">
              <a:extLst>
                <a:ext uri="{FF2B5EF4-FFF2-40B4-BE49-F238E27FC236}">
                  <a16:creationId xmlns:a16="http://schemas.microsoft.com/office/drawing/2014/main" id="{54844FBD-E327-234C-8D2A-1BA30BCB6657}"/>
                </a:ext>
              </a:extLst>
            </p:cNvPr>
            <p:cNvSpPr/>
            <p:nvPr/>
          </p:nvSpPr>
          <p:spPr>
            <a:xfrm>
              <a:off x="2472177" y="2290231"/>
              <a:ext cx="6352" cy="22231"/>
            </a:xfrm>
            <a:custGeom>
              <a:avLst/>
              <a:gdLst/>
              <a:ahLst/>
              <a:cxnLst/>
              <a:rect l="l" t="t" r="r" b="b"/>
              <a:pathLst>
                <a:path w="334" h="1169" extrusionOk="0">
                  <a:moveTo>
                    <a:pt x="167" y="1"/>
                  </a:moveTo>
                  <a:cubicBezTo>
                    <a:pt x="101" y="1"/>
                    <a:pt x="0" y="67"/>
                    <a:pt x="0" y="167"/>
                  </a:cubicBezTo>
                  <a:lnTo>
                    <a:pt x="0" y="1001"/>
                  </a:lnTo>
                  <a:cubicBezTo>
                    <a:pt x="0" y="1068"/>
                    <a:pt x="101" y="1168"/>
                    <a:pt x="167" y="1168"/>
                  </a:cubicBezTo>
                  <a:cubicBezTo>
                    <a:pt x="267" y="1168"/>
                    <a:pt x="334" y="1068"/>
                    <a:pt x="334" y="1001"/>
                  </a:cubicBezTo>
                  <a:lnTo>
                    <a:pt x="334" y="167"/>
                  </a:lnTo>
                  <a:cubicBezTo>
                    <a:pt x="334" y="67"/>
                    <a:pt x="267" y="1"/>
                    <a:pt x="16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3" name="Google Shape;1748;p33">
              <a:extLst>
                <a:ext uri="{FF2B5EF4-FFF2-40B4-BE49-F238E27FC236}">
                  <a16:creationId xmlns:a16="http://schemas.microsoft.com/office/drawing/2014/main" id="{946CEB87-93E8-E145-B09A-4BBA4F8FB60A}"/>
                </a:ext>
              </a:extLst>
            </p:cNvPr>
            <p:cNvSpPr/>
            <p:nvPr/>
          </p:nvSpPr>
          <p:spPr>
            <a:xfrm>
              <a:off x="2443632" y="2299340"/>
              <a:ext cx="15880" cy="19455"/>
            </a:xfrm>
            <a:custGeom>
              <a:avLst/>
              <a:gdLst/>
              <a:ahLst/>
              <a:cxnLst/>
              <a:rect l="l" t="t" r="r" b="b"/>
              <a:pathLst>
                <a:path w="835" h="1023" extrusionOk="0">
                  <a:moveTo>
                    <a:pt x="206" y="0"/>
                  </a:moveTo>
                  <a:cubicBezTo>
                    <a:pt x="167" y="0"/>
                    <a:pt x="128" y="8"/>
                    <a:pt x="100" y="22"/>
                  </a:cubicBezTo>
                  <a:cubicBezTo>
                    <a:pt x="0" y="55"/>
                    <a:pt x="0" y="189"/>
                    <a:pt x="34" y="255"/>
                  </a:cubicBezTo>
                  <a:lnTo>
                    <a:pt x="501" y="923"/>
                  </a:lnTo>
                  <a:cubicBezTo>
                    <a:pt x="601" y="1023"/>
                    <a:pt x="634" y="1023"/>
                    <a:pt x="668" y="1023"/>
                  </a:cubicBezTo>
                  <a:cubicBezTo>
                    <a:pt x="701" y="1023"/>
                    <a:pt x="768" y="1023"/>
                    <a:pt x="768" y="956"/>
                  </a:cubicBezTo>
                  <a:cubicBezTo>
                    <a:pt x="834" y="923"/>
                    <a:pt x="834" y="789"/>
                    <a:pt x="801" y="722"/>
                  </a:cubicBezTo>
                  <a:lnTo>
                    <a:pt x="334" y="55"/>
                  </a:lnTo>
                  <a:cubicBezTo>
                    <a:pt x="314" y="16"/>
                    <a:pt x="261" y="0"/>
                    <a:pt x="20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4" name="Google Shape;1749;p33">
              <a:extLst>
                <a:ext uri="{FF2B5EF4-FFF2-40B4-BE49-F238E27FC236}">
                  <a16:creationId xmlns:a16="http://schemas.microsoft.com/office/drawing/2014/main" id="{9A0749E0-7C8D-E045-B62A-D2A1A429F040}"/>
                </a:ext>
              </a:extLst>
            </p:cNvPr>
            <p:cNvSpPr/>
            <p:nvPr/>
          </p:nvSpPr>
          <p:spPr>
            <a:xfrm>
              <a:off x="2430301" y="2325128"/>
              <a:ext cx="19683" cy="8254"/>
            </a:xfrm>
            <a:custGeom>
              <a:avLst/>
              <a:gdLst/>
              <a:ahLst/>
              <a:cxnLst/>
              <a:rect l="l" t="t" r="r" b="b"/>
              <a:pathLst>
                <a:path w="1035" h="434" extrusionOk="0">
                  <a:moveTo>
                    <a:pt x="201" y="0"/>
                  </a:moveTo>
                  <a:cubicBezTo>
                    <a:pt x="134" y="0"/>
                    <a:pt x="34" y="34"/>
                    <a:pt x="1" y="100"/>
                  </a:cubicBezTo>
                  <a:cubicBezTo>
                    <a:pt x="1" y="200"/>
                    <a:pt x="34" y="300"/>
                    <a:pt x="134" y="334"/>
                  </a:cubicBezTo>
                  <a:lnTo>
                    <a:pt x="868" y="434"/>
                  </a:lnTo>
                  <a:cubicBezTo>
                    <a:pt x="968" y="434"/>
                    <a:pt x="1035" y="401"/>
                    <a:pt x="1035" y="334"/>
                  </a:cubicBezTo>
                  <a:cubicBezTo>
                    <a:pt x="1035" y="234"/>
                    <a:pt x="1002" y="167"/>
                    <a:pt x="902" y="100"/>
                  </a:cubicBezTo>
                  <a:lnTo>
                    <a:pt x="20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Google Shape;1750;p33">
              <a:extLst>
                <a:ext uri="{FF2B5EF4-FFF2-40B4-BE49-F238E27FC236}">
                  <a16:creationId xmlns:a16="http://schemas.microsoft.com/office/drawing/2014/main" id="{D75E0CB6-9919-6E44-AAC8-1312234DC625}"/>
                </a:ext>
              </a:extLst>
            </p:cNvPr>
            <p:cNvSpPr/>
            <p:nvPr/>
          </p:nvSpPr>
          <p:spPr>
            <a:xfrm>
              <a:off x="2494371" y="2300595"/>
              <a:ext cx="15252" cy="18200"/>
            </a:xfrm>
            <a:custGeom>
              <a:avLst/>
              <a:gdLst/>
              <a:ahLst/>
              <a:cxnLst/>
              <a:rect l="l" t="t" r="r" b="b"/>
              <a:pathLst>
                <a:path w="802" h="957" extrusionOk="0">
                  <a:moveTo>
                    <a:pt x="606" y="1"/>
                  </a:moveTo>
                  <a:cubicBezTo>
                    <a:pt x="558" y="1"/>
                    <a:pt x="507" y="17"/>
                    <a:pt x="468" y="56"/>
                  </a:cubicBezTo>
                  <a:lnTo>
                    <a:pt x="34" y="656"/>
                  </a:lnTo>
                  <a:cubicBezTo>
                    <a:pt x="1" y="723"/>
                    <a:pt x="1" y="823"/>
                    <a:pt x="101" y="890"/>
                  </a:cubicBezTo>
                  <a:cubicBezTo>
                    <a:pt x="168" y="957"/>
                    <a:pt x="168" y="957"/>
                    <a:pt x="201" y="957"/>
                  </a:cubicBezTo>
                  <a:cubicBezTo>
                    <a:pt x="268" y="957"/>
                    <a:pt x="335" y="890"/>
                    <a:pt x="335" y="857"/>
                  </a:cubicBezTo>
                  <a:lnTo>
                    <a:pt x="768" y="290"/>
                  </a:lnTo>
                  <a:cubicBezTo>
                    <a:pt x="802" y="189"/>
                    <a:pt x="802" y="123"/>
                    <a:pt x="701" y="23"/>
                  </a:cubicBezTo>
                  <a:cubicBezTo>
                    <a:pt x="674" y="9"/>
                    <a:pt x="641" y="1"/>
                    <a:pt x="60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" name="Google Shape;1751;p33">
              <a:extLst>
                <a:ext uri="{FF2B5EF4-FFF2-40B4-BE49-F238E27FC236}">
                  <a16:creationId xmlns:a16="http://schemas.microsoft.com/office/drawing/2014/main" id="{79317F6C-CA1A-3E4D-8F3E-7F91AAA836E8}"/>
                </a:ext>
              </a:extLst>
            </p:cNvPr>
            <p:cNvSpPr/>
            <p:nvPr/>
          </p:nvSpPr>
          <p:spPr>
            <a:xfrm>
              <a:off x="2503252" y="2324709"/>
              <a:ext cx="21604" cy="8672"/>
            </a:xfrm>
            <a:custGeom>
              <a:avLst/>
              <a:gdLst/>
              <a:ahLst/>
              <a:cxnLst/>
              <a:rect l="l" t="t" r="r" b="b"/>
              <a:pathLst>
                <a:path w="1136" h="456" extrusionOk="0">
                  <a:moveTo>
                    <a:pt x="937" y="0"/>
                  </a:moveTo>
                  <a:cubicBezTo>
                    <a:pt x="915" y="0"/>
                    <a:pt x="892" y="7"/>
                    <a:pt x="868" y="22"/>
                  </a:cubicBezTo>
                  <a:lnTo>
                    <a:pt x="168" y="122"/>
                  </a:lnTo>
                  <a:cubicBezTo>
                    <a:pt x="68" y="122"/>
                    <a:pt x="1" y="256"/>
                    <a:pt x="34" y="356"/>
                  </a:cubicBezTo>
                  <a:cubicBezTo>
                    <a:pt x="34" y="423"/>
                    <a:pt x="134" y="456"/>
                    <a:pt x="201" y="456"/>
                  </a:cubicBezTo>
                  <a:lnTo>
                    <a:pt x="968" y="356"/>
                  </a:lnTo>
                  <a:cubicBezTo>
                    <a:pt x="1035" y="356"/>
                    <a:pt x="1135" y="222"/>
                    <a:pt x="1068" y="122"/>
                  </a:cubicBezTo>
                  <a:cubicBezTo>
                    <a:pt x="1068" y="71"/>
                    <a:pt x="1009" y="0"/>
                    <a:pt x="93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" name="Google Shape;1752;p33">
              <a:extLst>
                <a:ext uri="{FF2B5EF4-FFF2-40B4-BE49-F238E27FC236}">
                  <a16:creationId xmlns:a16="http://schemas.microsoft.com/office/drawing/2014/main" id="{71FB7557-0C13-464B-97F3-C7B5ECB0F701}"/>
                </a:ext>
              </a:extLst>
            </p:cNvPr>
            <p:cNvSpPr/>
            <p:nvPr/>
          </p:nvSpPr>
          <p:spPr>
            <a:xfrm>
              <a:off x="2392246" y="2306719"/>
              <a:ext cx="35544" cy="69167"/>
            </a:xfrm>
            <a:custGeom>
              <a:avLst/>
              <a:gdLst/>
              <a:ahLst/>
              <a:cxnLst/>
              <a:rect l="l" t="t" r="r" b="b"/>
              <a:pathLst>
                <a:path w="1869" h="3637" extrusionOk="0">
                  <a:moveTo>
                    <a:pt x="167" y="1"/>
                  </a:moveTo>
                  <a:cubicBezTo>
                    <a:pt x="67" y="1"/>
                    <a:pt x="0" y="68"/>
                    <a:pt x="0" y="168"/>
                  </a:cubicBezTo>
                  <a:lnTo>
                    <a:pt x="0" y="2002"/>
                  </a:lnTo>
                  <a:lnTo>
                    <a:pt x="167" y="2002"/>
                  </a:lnTo>
                  <a:cubicBezTo>
                    <a:pt x="968" y="2002"/>
                    <a:pt x="1535" y="2336"/>
                    <a:pt x="1535" y="2636"/>
                  </a:cubicBezTo>
                  <a:cubicBezTo>
                    <a:pt x="1535" y="2936"/>
                    <a:pt x="968" y="3237"/>
                    <a:pt x="167" y="3237"/>
                  </a:cubicBezTo>
                  <a:cubicBezTo>
                    <a:pt x="67" y="3237"/>
                    <a:pt x="0" y="3337"/>
                    <a:pt x="0" y="3437"/>
                  </a:cubicBezTo>
                  <a:cubicBezTo>
                    <a:pt x="0" y="3503"/>
                    <a:pt x="34" y="3637"/>
                    <a:pt x="167" y="3637"/>
                  </a:cubicBezTo>
                  <a:cubicBezTo>
                    <a:pt x="1135" y="3637"/>
                    <a:pt x="1868" y="3203"/>
                    <a:pt x="1868" y="2669"/>
                  </a:cubicBezTo>
                  <a:cubicBezTo>
                    <a:pt x="1868" y="2169"/>
                    <a:pt x="1201" y="1735"/>
                    <a:pt x="334" y="1702"/>
                  </a:cubicBezTo>
                  <a:lnTo>
                    <a:pt x="334" y="168"/>
                  </a:lnTo>
                  <a:cubicBezTo>
                    <a:pt x="334" y="68"/>
                    <a:pt x="234" y="1"/>
                    <a:pt x="16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8" name="Google Shape;1753;p33">
              <a:extLst>
                <a:ext uri="{FF2B5EF4-FFF2-40B4-BE49-F238E27FC236}">
                  <a16:creationId xmlns:a16="http://schemas.microsoft.com/office/drawing/2014/main" id="{CD194992-A55D-C744-85FB-C43D390C189E}"/>
                </a:ext>
              </a:extLst>
            </p:cNvPr>
            <p:cNvSpPr/>
            <p:nvPr/>
          </p:nvSpPr>
          <p:spPr>
            <a:xfrm>
              <a:off x="2311042" y="2311131"/>
              <a:ext cx="17781" cy="30504"/>
            </a:xfrm>
            <a:custGeom>
              <a:avLst/>
              <a:gdLst/>
              <a:ahLst/>
              <a:cxnLst/>
              <a:rect l="l" t="t" r="r" b="b"/>
              <a:pathLst>
                <a:path w="935" h="1604" extrusionOk="0">
                  <a:moveTo>
                    <a:pt x="501" y="0"/>
                  </a:moveTo>
                  <a:cubicBezTo>
                    <a:pt x="490" y="0"/>
                    <a:pt x="479" y="1"/>
                    <a:pt x="468" y="2"/>
                  </a:cubicBezTo>
                  <a:cubicBezTo>
                    <a:pt x="234" y="2"/>
                    <a:pt x="1" y="403"/>
                    <a:pt x="1" y="803"/>
                  </a:cubicBezTo>
                  <a:cubicBezTo>
                    <a:pt x="1" y="1237"/>
                    <a:pt x="234" y="1604"/>
                    <a:pt x="468" y="1604"/>
                  </a:cubicBezTo>
                  <a:cubicBezTo>
                    <a:pt x="735" y="1604"/>
                    <a:pt x="935" y="1270"/>
                    <a:pt x="935" y="803"/>
                  </a:cubicBezTo>
                  <a:cubicBezTo>
                    <a:pt x="935" y="356"/>
                    <a:pt x="751" y="0"/>
                    <a:pt x="50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9" name="Google Shape;1754;p33">
              <a:extLst>
                <a:ext uri="{FF2B5EF4-FFF2-40B4-BE49-F238E27FC236}">
                  <a16:creationId xmlns:a16="http://schemas.microsoft.com/office/drawing/2014/main" id="{8BAA2415-E763-264A-B61C-926B3D7213A6}"/>
                </a:ext>
              </a:extLst>
            </p:cNvPr>
            <p:cNvSpPr/>
            <p:nvPr/>
          </p:nvSpPr>
          <p:spPr>
            <a:xfrm>
              <a:off x="2307866" y="2307993"/>
              <a:ext cx="24133" cy="36818"/>
            </a:xfrm>
            <a:custGeom>
              <a:avLst/>
              <a:gdLst/>
              <a:ahLst/>
              <a:cxnLst/>
              <a:rect l="l" t="t" r="r" b="b"/>
              <a:pathLst>
                <a:path w="1269" h="1936" extrusionOk="0">
                  <a:moveTo>
                    <a:pt x="635" y="301"/>
                  </a:moveTo>
                  <a:cubicBezTo>
                    <a:pt x="802" y="301"/>
                    <a:pt x="968" y="568"/>
                    <a:pt x="968" y="968"/>
                  </a:cubicBezTo>
                  <a:cubicBezTo>
                    <a:pt x="968" y="1335"/>
                    <a:pt x="802" y="1635"/>
                    <a:pt x="635" y="1635"/>
                  </a:cubicBezTo>
                  <a:cubicBezTo>
                    <a:pt x="468" y="1635"/>
                    <a:pt x="301" y="1335"/>
                    <a:pt x="301" y="968"/>
                  </a:cubicBezTo>
                  <a:cubicBezTo>
                    <a:pt x="301" y="601"/>
                    <a:pt x="468" y="301"/>
                    <a:pt x="635" y="301"/>
                  </a:cubicBezTo>
                  <a:close/>
                  <a:moveTo>
                    <a:pt x="635" y="1"/>
                  </a:moveTo>
                  <a:cubicBezTo>
                    <a:pt x="268" y="1"/>
                    <a:pt x="1" y="434"/>
                    <a:pt x="1" y="968"/>
                  </a:cubicBezTo>
                  <a:cubicBezTo>
                    <a:pt x="1" y="1502"/>
                    <a:pt x="301" y="1935"/>
                    <a:pt x="635" y="1935"/>
                  </a:cubicBezTo>
                  <a:cubicBezTo>
                    <a:pt x="968" y="1935"/>
                    <a:pt x="1269" y="1502"/>
                    <a:pt x="1269" y="968"/>
                  </a:cubicBezTo>
                  <a:cubicBezTo>
                    <a:pt x="1269" y="434"/>
                    <a:pt x="1002" y="1"/>
                    <a:pt x="63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0" name="Google Shape;1755;p33">
              <a:extLst>
                <a:ext uri="{FF2B5EF4-FFF2-40B4-BE49-F238E27FC236}">
                  <a16:creationId xmlns:a16="http://schemas.microsoft.com/office/drawing/2014/main" id="{BDC20AD0-C093-E545-B7BF-74FE9B5D1152}"/>
                </a:ext>
              </a:extLst>
            </p:cNvPr>
            <p:cNvSpPr/>
            <p:nvPr/>
          </p:nvSpPr>
          <p:spPr>
            <a:xfrm>
              <a:off x="2466472" y="2311131"/>
              <a:ext cx="17781" cy="30504"/>
            </a:xfrm>
            <a:custGeom>
              <a:avLst/>
              <a:gdLst/>
              <a:ahLst/>
              <a:cxnLst/>
              <a:rect l="l" t="t" r="r" b="b"/>
              <a:pathLst>
                <a:path w="935" h="1604" extrusionOk="0">
                  <a:moveTo>
                    <a:pt x="501" y="0"/>
                  </a:moveTo>
                  <a:cubicBezTo>
                    <a:pt x="490" y="0"/>
                    <a:pt x="479" y="1"/>
                    <a:pt x="467" y="2"/>
                  </a:cubicBezTo>
                  <a:cubicBezTo>
                    <a:pt x="234" y="2"/>
                    <a:pt x="0" y="403"/>
                    <a:pt x="0" y="803"/>
                  </a:cubicBezTo>
                  <a:cubicBezTo>
                    <a:pt x="0" y="1237"/>
                    <a:pt x="234" y="1604"/>
                    <a:pt x="467" y="1604"/>
                  </a:cubicBezTo>
                  <a:cubicBezTo>
                    <a:pt x="734" y="1604"/>
                    <a:pt x="934" y="1270"/>
                    <a:pt x="934" y="803"/>
                  </a:cubicBezTo>
                  <a:cubicBezTo>
                    <a:pt x="934" y="356"/>
                    <a:pt x="751" y="0"/>
                    <a:pt x="50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1" name="Google Shape;1756;p33">
              <a:extLst>
                <a:ext uri="{FF2B5EF4-FFF2-40B4-BE49-F238E27FC236}">
                  <a16:creationId xmlns:a16="http://schemas.microsoft.com/office/drawing/2014/main" id="{51A62FD2-A16F-2646-A700-02439C7C6110}"/>
                </a:ext>
              </a:extLst>
            </p:cNvPr>
            <p:cNvSpPr/>
            <p:nvPr/>
          </p:nvSpPr>
          <p:spPr>
            <a:xfrm>
              <a:off x="2463296" y="2307993"/>
              <a:ext cx="24114" cy="36818"/>
            </a:xfrm>
            <a:custGeom>
              <a:avLst/>
              <a:gdLst/>
              <a:ahLst/>
              <a:cxnLst/>
              <a:rect l="l" t="t" r="r" b="b"/>
              <a:pathLst>
                <a:path w="1268" h="1936" extrusionOk="0">
                  <a:moveTo>
                    <a:pt x="634" y="301"/>
                  </a:moveTo>
                  <a:cubicBezTo>
                    <a:pt x="801" y="301"/>
                    <a:pt x="968" y="568"/>
                    <a:pt x="968" y="968"/>
                  </a:cubicBezTo>
                  <a:cubicBezTo>
                    <a:pt x="968" y="1335"/>
                    <a:pt x="801" y="1635"/>
                    <a:pt x="634" y="1635"/>
                  </a:cubicBezTo>
                  <a:cubicBezTo>
                    <a:pt x="467" y="1635"/>
                    <a:pt x="301" y="1335"/>
                    <a:pt x="301" y="968"/>
                  </a:cubicBezTo>
                  <a:cubicBezTo>
                    <a:pt x="301" y="601"/>
                    <a:pt x="467" y="301"/>
                    <a:pt x="634" y="301"/>
                  </a:cubicBezTo>
                  <a:close/>
                  <a:moveTo>
                    <a:pt x="634" y="1"/>
                  </a:moveTo>
                  <a:cubicBezTo>
                    <a:pt x="267" y="1"/>
                    <a:pt x="0" y="434"/>
                    <a:pt x="0" y="968"/>
                  </a:cubicBezTo>
                  <a:cubicBezTo>
                    <a:pt x="0" y="1502"/>
                    <a:pt x="301" y="1935"/>
                    <a:pt x="634" y="1935"/>
                  </a:cubicBezTo>
                  <a:cubicBezTo>
                    <a:pt x="968" y="1935"/>
                    <a:pt x="1235" y="1502"/>
                    <a:pt x="1268" y="968"/>
                  </a:cubicBezTo>
                  <a:cubicBezTo>
                    <a:pt x="1268" y="434"/>
                    <a:pt x="1001" y="1"/>
                    <a:pt x="63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2" name="Google Shape;1757;p33">
              <a:extLst>
                <a:ext uri="{FF2B5EF4-FFF2-40B4-BE49-F238E27FC236}">
                  <a16:creationId xmlns:a16="http://schemas.microsoft.com/office/drawing/2014/main" id="{9C0C7EF6-60B8-CC49-A914-222EFDD6F9F4}"/>
                </a:ext>
              </a:extLst>
            </p:cNvPr>
            <p:cNvSpPr/>
            <p:nvPr/>
          </p:nvSpPr>
          <p:spPr>
            <a:xfrm>
              <a:off x="2357349" y="2421546"/>
              <a:ext cx="96457" cy="36818"/>
            </a:xfrm>
            <a:custGeom>
              <a:avLst/>
              <a:gdLst/>
              <a:ahLst/>
              <a:cxnLst/>
              <a:rect l="l" t="t" r="r" b="b"/>
              <a:pathLst>
                <a:path w="5072" h="1936" extrusionOk="0">
                  <a:moveTo>
                    <a:pt x="1" y="1"/>
                  </a:moveTo>
                  <a:cubicBezTo>
                    <a:pt x="1" y="1101"/>
                    <a:pt x="1135" y="1935"/>
                    <a:pt x="2536" y="1935"/>
                  </a:cubicBezTo>
                  <a:cubicBezTo>
                    <a:pt x="3970" y="1935"/>
                    <a:pt x="5071" y="1035"/>
                    <a:pt x="50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3" name="Google Shape;1758;p33">
              <a:extLst>
                <a:ext uri="{FF2B5EF4-FFF2-40B4-BE49-F238E27FC236}">
                  <a16:creationId xmlns:a16="http://schemas.microsoft.com/office/drawing/2014/main" id="{89B541F7-65F0-A842-A79C-102C915B33F2}"/>
                </a:ext>
              </a:extLst>
            </p:cNvPr>
            <p:cNvSpPr/>
            <p:nvPr/>
          </p:nvSpPr>
          <p:spPr>
            <a:xfrm>
              <a:off x="2547030" y="2317844"/>
              <a:ext cx="36171" cy="23791"/>
            </a:xfrm>
            <a:custGeom>
              <a:avLst/>
              <a:gdLst/>
              <a:ahLst/>
              <a:cxnLst/>
              <a:rect l="l" t="t" r="r" b="b"/>
              <a:pathLst>
                <a:path w="1902" h="1251" extrusionOk="0">
                  <a:moveTo>
                    <a:pt x="1259" y="1"/>
                  </a:moveTo>
                  <a:cubicBezTo>
                    <a:pt x="1124" y="1"/>
                    <a:pt x="993" y="27"/>
                    <a:pt x="868" y="83"/>
                  </a:cubicBezTo>
                  <a:cubicBezTo>
                    <a:pt x="267" y="317"/>
                    <a:pt x="67" y="984"/>
                    <a:pt x="34" y="1050"/>
                  </a:cubicBezTo>
                  <a:cubicBezTo>
                    <a:pt x="1" y="1117"/>
                    <a:pt x="34" y="1217"/>
                    <a:pt x="167" y="1251"/>
                  </a:cubicBezTo>
                  <a:cubicBezTo>
                    <a:pt x="201" y="1251"/>
                    <a:pt x="234" y="1217"/>
                    <a:pt x="267" y="1150"/>
                  </a:cubicBezTo>
                  <a:cubicBezTo>
                    <a:pt x="267" y="1150"/>
                    <a:pt x="501" y="550"/>
                    <a:pt x="935" y="317"/>
                  </a:cubicBezTo>
                  <a:cubicBezTo>
                    <a:pt x="1031" y="289"/>
                    <a:pt x="1134" y="273"/>
                    <a:pt x="1240" y="273"/>
                  </a:cubicBezTo>
                  <a:cubicBezTo>
                    <a:pt x="1389" y="273"/>
                    <a:pt x="1546" y="305"/>
                    <a:pt x="1702" y="383"/>
                  </a:cubicBezTo>
                  <a:cubicBezTo>
                    <a:pt x="1711" y="392"/>
                    <a:pt x="1725" y="396"/>
                    <a:pt x="1740" y="396"/>
                  </a:cubicBezTo>
                  <a:cubicBezTo>
                    <a:pt x="1784" y="396"/>
                    <a:pt x="1844" y="365"/>
                    <a:pt x="1869" y="317"/>
                  </a:cubicBezTo>
                  <a:cubicBezTo>
                    <a:pt x="1902" y="283"/>
                    <a:pt x="1869" y="216"/>
                    <a:pt x="1835" y="150"/>
                  </a:cubicBezTo>
                  <a:cubicBezTo>
                    <a:pt x="1641" y="53"/>
                    <a:pt x="1447" y="1"/>
                    <a:pt x="125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" name="Google Shape;1759;p33">
              <a:extLst>
                <a:ext uri="{FF2B5EF4-FFF2-40B4-BE49-F238E27FC236}">
                  <a16:creationId xmlns:a16="http://schemas.microsoft.com/office/drawing/2014/main" id="{EEDACB0C-8168-A244-BE40-566CA2410D50}"/>
                </a:ext>
              </a:extLst>
            </p:cNvPr>
            <p:cNvSpPr/>
            <p:nvPr/>
          </p:nvSpPr>
          <p:spPr>
            <a:xfrm>
              <a:off x="2560989" y="2319784"/>
              <a:ext cx="22859" cy="40241"/>
            </a:xfrm>
            <a:custGeom>
              <a:avLst/>
              <a:gdLst/>
              <a:ahLst/>
              <a:cxnLst/>
              <a:rect l="l" t="t" r="r" b="b"/>
              <a:pathLst>
                <a:path w="1202" h="2116" extrusionOk="0">
                  <a:moveTo>
                    <a:pt x="164" y="1"/>
                  </a:moveTo>
                  <a:cubicBezTo>
                    <a:pt x="128" y="1"/>
                    <a:pt x="81" y="24"/>
                    <a:pt x="34" y="48"/>
                  </a:cubicBezTo>
                  <a:cubicBezTo>
                    <a:pt x="0" y="114"/>
                    <a:pt x="34" y="181"/>
                    <a:pt x="101" y="215"/>
                  </a:cubicBezTo>
                  <a:cubicBezTo>
                    <a:pt x="134" y="281"/>
                    <a:pt x="934" y="782"/>
                    <a:pt x="267" y="1882"/>
                  </a:cubicBezTo>
                  <a:cubicBezTo>
                    <a:pt x="201" y="1949"/>
                    <a:pt x="267" y="2016"/>
                    <a:pt x="301" y="2049"/>
                  </a:cubicBezTo>
                  <a:cubicBezTo>
                    <a:pt x="301" y="2116"/>
                    <a:pt x="334" y="2116"/>
                    <a:pt x="334" y="2116"/>
                  </a:cubicBezTo>
                  <a:cubicBezTo>
                    <a:pt x="367" y="2116"/>
                    <a:pt x="434" y="2049"/>
                    <a:pt x="467" y="2016"/>
                  </a:cubicBezTo>
                  <a:cubicBezTo>
                    <a:pt x="1201" y="682"/>
                    <a:pt x="201" y="14"/>
                    <a:pt x="201" y="14"/>
                  </a:cubicBezTo>
                  <a:cubicBezTo>
                    <a:pt x="191" y="5"/>
                    <a:pt x="178" y="1"/>
                    <a:pt x="16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5" name="Google Shape;2476;p41">
            <a:extLst>
              <a:ext uri="{FF2B5EF4-FFF2-40B4-BE49-F238E27FC236}">
                <a16:creationId xmlns:a16="http://schemas.microsoft.com/office/drawing/2014/main" id="{0C69A177-836F-104E-9399-8EF85E67B2D0}"/>
              </a:ext>
            </a:extLst>
          </p:cNvPr>
          <p:cNvGrpSpPr/>
          <p:nvPr/>
        </p:nvGrpSpPr>
        <p:grpSpPr>
          <a:xfrm>
            <a:off x="1212041" y="2158288"/>
            <a:ext cx="1081950" cy="2780820"/>
            <a:chOff x="495646" y="1617630"/>
            <a:chExt cx="1090246" cy="2972549"/>
          </a:xfrm>
        </p:grpSpPr>
        <p:sp>
          <p:nvSpPr>
            <p:cNvPr id="76" name="Google Shape;2477;p41">
              <a:extLst>
                <a:ext uri="{FF2B5EF4-FFF2-40B4-BE49-F238E27FC236}">
                  <a16:creationId xmlns:a16="http://schemas.microsoft.com/office/drawing/2014/main" id="{78756A8A-D366-DD4B-BDF4-D3EEE5279BBF}"/>
                </a:ext>
              </a:extLst>
            </p:cNvPr>
            <p:cNvSpPr/>
            <p:nvPr/>
          </p:nvSpPr>
          <p:spPr>
            <a:xfrm flipH="1">
              <a:off x="513052" y="1617630"/>
              <a:ext cx="863190" cy="590952"/>
            </a:xfrm>
            <a:custGeom>
              <a:avLst/>
              <a:gdLst/>
              <a:ahLst/>
              <a:cxnLst/>
              <a:rect l="l" t="t" r="r" b="b"/>
              <a:pathLst>
                <a:path w="47935" h="32817" extrusionOk="0">
                  <a:moveTo>
                    <a:pt x="25425" y="0"/>
                  </a:moveTo>
                  <a:cubicBezTo>
                    <a:pt x="22160" y="0"/>
                    <a:pt x="18810" y="1442"/>
                    <a:pt x="16312" y="4738"/>
                  </a:cubicBezTo>
                  <a:cubicBezTo>
                    <a:pt x="7005" y="16913"/>
                    <a:pt x="4237" y="11843"/>
                    <a:pt x="2135" y="17514"/>
                  </a:cubicBezTo>
                  <a:cubicBezTo>
                    <a:pt x="0" y="23184"/>
                    <a:pt x="6638" y="24152"/>
                    <a:pt x="6638" y="24152"/>
                  </a:cubicBezTo>
                  <a:cubicBezTo>
                    <a:pt x="5472" y="28199"/>
                    <a:pt x="8740" y="28716"/>
                    <a:pt x="10487" y="28716"/>
                  </a:cubicBezTo>
                  <a:cubicBezTo>
                    <a:pt x="11088" y="28716"/>
                    <a:pt x="11509" y="28655"/>
                    <a:pt x="11509" y="28655"/>
                  </a:cubicBezTo>
                  <a:cubicBezTo>
                    <a:pt x="12144" y="30733"/>
                    <a:pt x="13174" y="31391"/>
                    <a:pt x="14223" y="31391"/>
                  </a:cubicBezTo>
                  <a:cubicBezTo>
                    <a:pt x="16038" y="31391"/>
                    <a:pt x="17913" y="29422"/>
                    <a:pt x="17913" y="29422"/>
                  </a:cubicBezTo>
                  <a:cubicBezTo>
                    <a:pt x="17913" y="29422"/>
                    <a:pt x="20081" y="31190"/>
                    <a:pt x="24385" y="32558"/>
                  </a:cubicBezTo>
                  <a:cubicBezTo>
                    <a:pt x="24952" y="32738"/>
                    <a:pt x="25465" y="32816"/>
                    <a:pt x="25927" y="32816"/>
                  </a:cubicBezTo>
                  <a:cubicBezTo>
                    <a:pt x="28431" y="32816"/>
                    <a:pt x="29472" y="30525"/>
                    <a:pt x="29764" y="29708"/>
                  </a:cubicBezTo>
                  <a:lnTo>
                    <a:pt x="29764" y="29708"/>
                  </a:lnTo>
                  <a:cubicBezTo>
                    <a:pt x="29644" y="30289"/>
                    <a:pt x="29722" y="31617"/>
                    <a:pt x="32557" y="32358"/>
                  </a:cubicBezTo>
                  <a:cubicBezTo>
                    <a:pt x="32868" y="32439"/>
                    <a:pt x="33152" y="32476"/>
                    <a:pt x="33410" y="32476"/>
                  </a:cubicBezTo>
                  <a:cubicBezTo>
                    <a:pt x="36227" y="32476"/>
                    <a:pt x="36060" y="28055"/>
                    <a:pt x="36060" y="28054"/>
                  </a:cubicBezTo>
                  <a:lnTo>
                    <a:pt x="36060" y="28054"/>
                  </a:lnTo>
                  <a:cubicBezTo>
                    <a:pt x="36060" y="28055"/>
                    <a:pt x="37692" y="29687"/>
                    <a:pt x="39586" y="29687"/>
                  </a:cubicBezTo>
                  <a:cubicBezTo>
                    <a:pt x="40480" y="29687"/>
                    <a:pt x="41431" y="29324"/>
                    <a:pt x="42297" y="28255"/>
                  </a:cubicBezTo>
                  <a:cubicBezTo>
                    <a:pt x="45066" y="24919"/>
                    <a:pt x="41730" y="22584"/>
                    <a:pt x="41730" y="22584"/>
                  </a:cubicBezTo>
                  <a:cubicBezTo>
                    <a:pt x="47935" y="14011"/>
                    <a:pt x="37594" y="16713"/>
                    <a:pt x="36660" y="9708"/>
                  </a:cubicBezTo>
                  <a:cubicBezTo>
                    <a:pt x="35853" y="3835"/>
                    <a:pt x="30752" y="0"/>
                    <a:pt x="25425" y="0"/>
                  </a:cubicBezTo>
                  <a:close/>
                </a:path>
              </a:pathLst>
            </a:custGeom>
            <a:solidFill>
              <a:srgbClr val="08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7" name="Google Shape;2478;p41">
              <a:extLst>
                <a:ext uri="{FF2B5EF4-FFF2-40B4-BE49-F238E27FC236}">
                  <a16:creationId xmlns:a16="http://schemas.microsoft.com/office/drawing/2014/main" id="{2E4CA2AF-CEA6-834E-820F-A0C3208D665A}"/>
                </a:ext>
              </a:extLst>
            </p:cNvPr>
            <p:cNvSpPr/>
            <p:nvPr/>
          </p:nvSpPr>
          <p:spPr>
            <a:xfrm flipH="1">
              <a:off x="827204" y="1933004"/>
              <a:ext cx="326188" cy="419899"/>
            </a:xfrm>
            <a:custGeom>
              <a:avLst/>
              <a:gdLst/>
              <a:ahLst/>
              <a:cxnLst/>
              <a:rect l="l" t="t" r="r" b="b"/>
              <a:pathLst>
                <a:path w="18114" h="23318" extrusionOk="0">
                  <a:moveTo>
                    <a:pt x="14945" y="1"/>
                  </a:moveTo>
                  <a:lnTo>
                    <a:pt x="4437" y="6305"/>
                  </a:lnTo>
                  <a:cubicBezTo>
                    <a:pt x="4437" y="6305"/>
                    <a:pt x="5438" y="17480"/>
                    <a:pt x="4271" y="17513"/>
                  </a:cubicBezTo>
                  <a:cubicBezTo>
                    <a:pt x="3804" y="17513"/>
                    <a:pt x="1969" y="18080"/>
                    <a:pt x="1" y="18747"/>
                  </a:cubicBezTo>
                  <a:cubicBezTo>
                    <a:pt x="501" y="20849"/>
                    <a:pt x="1369" y="21316"/>
                    <a:pt x="2202" y="23317"/>
                  </a:cubicBezTo>
                  <a:cubicBezTo>
                    <a:pt x="8140" y="23317"/>
                    <a:pt x="14511" y="23217"/>
                    <a:pt x="18114" y="18380"/>
                  </a:cubicBezTo>
                  <a:cubicBezTo>
                    <a:pt x="16439" y="17921"/>
                    <a:pt x="14677" y="16434"/>
                    <a:pt x="13766" y="16434"/>
                  </a:cubicBezTo>
                  <a:cubicBezTo>
                    <a:pt x="13552" y="16434"/>
                    <a:pt x="13385" y="16516"/>
                    <a:pt x="13277" y="16713"/>
                  </a:cubicBezTo>
                  <a:cubicBezTo>
                    <a:pt x="13267" y="16729"/>
                    <a:pt x="13258" y="16737"/>
                    <a:pt x="13251" y="16737"/>
                  </a:cubicBezTo>
                  <a:cubicBezTo>
                    <a:pt x="12901" y="16737"/>
                    <a:pt x="14945" y="2"/>
                    <a:pt x="1494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8" name="Google Shape;2479;p41">
              <a:extLst>
                <a:ext uri="{FF2B5EF4-FFF2-40B4-BE49-F238E27FC236}">
                  <a16:creationId xmlns:a16="http://schemas.microsoft.com/office/drawing/2014/main" id="{AF331A7D-7DC2-704A-A9CA-D9BEEAC69351}"/>
                </a:ext>
              </a:extLst>
            </p:cNvPr>
            <p:cNvSpPr/>
            <p:nvPr/>
          </p:nvSpPr>
          <p:spPr>
            <a:xfrm flipH="1">
              <a:off x="837452" y="1695838"/>
              <a:ext cx="379004" cy="452709"/>
            </a:xfrm>
            <a:custGeom>
              <a:avLst/>
              <a:gdLst/>
              <a:ahLst/>
              <a:cxnLst/>
              <a:rect l="l" t="t" r="r" b="b"/>
              <a:pathLst>
                <a:path w="21047" h="25140" extrusionOk="0">
                  <a:moveTo>
                    <a:pt x="10011" y="0"/>
                  </a:moveTo>
                  <a:cubicBezTo>
                    <a:pt x="9160" y="0"/>
                    <a:pt x="8294" y="136"/>
                    <a:pt x="7439" y="461"/>
                  </a:cubicBezTo>
                  <a:cubicBezTo>
                    <a:pt x="868" y="2963"/>
                    <a:pt x="1135" y="9701"/>
                    <a:pt x="634" y="15472"/>
                  </a:cubicBezTo>
                  <a:cubicBezTo>
                    <a:pt x="0" y="23078"/>
                    <a:pt x="5938" y="24879"/>
                    <a:pt x="7706" y="25079"/>
                  </a:cubicBezTo>
                  <a:cubicBezTo>
                    <a:pt x="7996" y="25111"/>
                    <a:pt x="8378" y="25140"/>
                    <a:pt x="8825" y="25140"/>
                  </a:cubicBezTo>
                  <a:cubicBezTo>
                    <a:pt x="12601" y="25140"/>
                    <a:pt x="21047" y="23088"/>
                    <a:pt x="18213" y="3464"/>
                  </a:cubicBezTo>
                  <a:cubicBezTo>
                    <a:pt x="18213" y="3464"/>
                    <a:pt x="14309" y="0"/>
                    <a:pt x="10011" y="0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9" name="Google Shape;2480;p41">
              <a:extLst>
                <a:ext uri="{FF2B5EF4-FFF2-40B4-BE49-F238E27FC236}">
                  <a16:creationId xmlns:a16="http://schemas.microsoft.com/office/drawing/2014/main" id="{7D92ABB5-11B1-1F40-A310-58BDADC53EAC}"/>
                </a:ext>
              </a:extLst>
            </p:cNvPr>
            <p:cNvSpPr/>
            <p:nvPr/>
          </p:nvSpPr>
          <p:spPr>
            <a:xfrm flipH="1">
              <a:off x="802562" y="1877450"/>
              <a:ext cx="132175" cy="133904"/>
            </a:xfrm>
            <a:custGeom>
              <a:avLst/>
              <a:gdLst/>
              <a:ahLst/>
              <a:cxnLst/>
              <a:rect l="l" t="t" r="r" b="b"/>
              <a:pathLst>
                <a:path w="7340" h="7436" extrusionOk="0">
                  <a:moveTo>
                    <a:pt x="3573" y="1"/>
                  </a:moveTo>
                  <a:cubicBezTo>
                    <a:pt x="2860" y="1"/>
                    <a:pt x="2703" y="550"/>
                    <a:pt x="2703" y="550"/>
                  </a:cubicBezTo>
                  <a:cubicBezTo>
                    <a:pt x="2703" y="550"/>
                    <a:pt x="1" y="7088"/>
                    <a:pt x="2836" y="7422"/>
                  </a:cubicBezTo>
                  <a:cubicBezTo>
                    <a:pt x="2913" y="7431"/>
                    <a:pt x="2989" y="7435"/>
                    <a:pt x="3064" y="7435"/>
                  </a:cubicBezTo>
                  <a:cubicBezTo>
                    <a:pt x="5763" y="7435"/>
                    <a:pt x="7339" y="1748"/>
                    <a:pt x="4938" y="450"/>
                  </a:cubicBezTo>
                  <a:cubicBezTo>
                    <a:pt x="4341" y="115"/>
                    <a:pt x="3899" y="1"/>
                    <a:pt x="3573" y="1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0" name="Google Shape;2481;p41">
              <a:extLst>
                <a:ext uri="{FF2B5EF4-FFF2-40B4-BE49-F238E27FC236}">
                  <a16:creationId xmlns:a16="http://schemas.microsoft.com/office/drawing/2014/main" id="{6858491E-F027-7C4C-B848-E6BA0F4BCC5F}"/>
                </a:ext>
              </a:extLst>
            </p:cNvPr>
            <p:cNvSpPr/>
            <p:nvPr/>
          </p:nvSpPr>
          <p:spPr>
            <a:xfrm flipH="1">
              <a:off x="832005" y="1827837"/>
              <a:ext cx="97691" cy="133418"/>
            </a:xfrm>
            <a:custGeom>
              <a:avLst/>
              <a:gdLst/>
              <a:ahLst/>
              <a:cxnLst/>
              <a:rect l="l" t="t" r="r" b="b"/>
              <a:pathLst>
                <a:path w="5425" h="7409" extrusionOk="0">
                  <a:moveTo>
                    <a:pt x="2635" y="0"/>
                  </a:moveTo>
                  <a:cubicBezTo>
                    <a:pt x="1" y="0"/>
                    <a:pt x="599" y="7408"/>
                    <a:pt x="1556" y="7408"/>
                  </a:cubicBezTo>
                  <a:cubicBezTo>
                    <a:pt x="2490" y="7408"/>
                    <a:pt x="2423" y="3305"/>
                    <a:pt x="2423" y="3305"/>
                  </a:cubicBezTo>
                  <a:cubicBezTo>
                    <a:pt x="2423" y="3305"/>
                    <a:pt x="5425" y="203"/>
                    <a:pt x="2723" y="3"/>
                  </a:cubicBezTo>
                  <a:cubicBezTo>
                    <a:pt x="2693" y="1"/>
                    <a:pt x="2664" y="0"/>
                    <a:pt x="2635" y="0"/>
                  </a:cubicBezTo>
                  <a:close/>
                </a:path>
              </a:pathLst>
            </a:custGeom>
            <a:solidFill>
              <a:srgbClr val="08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1" name="Google Shape;2482;p41">
              <a:extLst>
                <a:ext uri="{FF2B5EF4-FFF2-40B4-BE49-F238E27FC236}">
                  <a16:creationId xmlns:a16="http://schemas.microsoft.com/office/drawing/2014/main" id="{DB421CC1-3E15-F44C-9A82-E974D075559A}"/>
                </a:ext>
              </a:extLst>
            </p:cNvPr>
            <p:cNvSpPr/>
            <p:nvPr/>
          </p:nvSpPr>
          <p:spPr>
            <a:xfrm flipH="1">
              <a:off x="804766" y="1644480"/>
              <a:ext cx="325197" cy="242885"/>
            </a:xfrm>
            <a:custGeom>
              <a:avLst/>
              <a:gdLst/>
              <a:ahLst/>
              <a:cxnLst/>
              <a:rect l="l" t="t" r="r" b="b"/>
              <a:pathLst>
                <a:path w="18059" h="13488" extrusionOk="0">
                  <a:moveTo>
                    <a:pt x="7279" y="1"/>
                  </a:moveTo>
                  <a:cubicBezTo>
                    <a:pt x="6789" y="1"/>
                    <a:pt x="6306" y="79"/>
                    <a:pt x="5838" y="245"/>
                  </a:cubicBezTo>
                  <a:cubicBezTo>
                    <a:pt x="1936" y="1579"/>
                    <a:pt x="1" y="4915"/>
                    <a:pt x="1" y="4915"/>
                  </a:cubicBezTo>
                  <a:cubicBezTo>
                    <a:pt x="459" y="4887"/>
                    <a:pt x="902" y="4873"/>
                    <a:pt x="1330" y="4873"/>
                  </a:cubicBezTo>
                  <a:cubicBezTo>
                    <a:pt x="12185" y="4873"/>
                    <a:pt x="13544" y="13487"/>
                    <a:pt x="13544" y="13487"/>
                  </a:cubicBezTo>
                  <a:cubicBezTo>
                    <a:pt x="14778" y="13421"/>
                    <a:pt x="15745" y="13387"/>
                    <a:pt x="15779" y="13354"/>
                  </a:cubicBezTo>
                  <a:cubicBezTo>
                    <a:pt x="18058" y="8187"/>
                    <a:pt x="12306" y="1"/>
                    <a:pt x="727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2" name="Google Shape;2483;p41">
              <a:extLst>
                <a:ext uri="{FF2B5EF4-FFF2-40B4-BE49-F238E27FC236}">
                  <a16:creationId xmlns:a16="http://schemas.microsoft.com/office/drawing/2014/main" id="{6D03FC4B-EEE9-CD43-8448-3E79B771C9EF}"/>
                </a:ext>
              </a:extLst>
            </p:cNvPr>
            <p:cNvSpPr/>
            <p:nvPr/>
          </p:nvSpPr>
          <p:spPr>
            <a:xfrm flipH="1">
              <a:off x="950336" y="1858523"/>
              <a:ext cx="111737" cy="36951"/>
            </a:xfrm>
            <a:custGeom>
              <a:avLst/>
              <a:gdLst/>
              <a:ahLst/>
              <a:cxnLst/>
              <a:rect l="l" t="t" r="r" b="b"/>
              <a:pathLst>
                <a:path w="6205" h="2052" extrusionOk="0">
                  <a:moveTo>
                    <a:pt x="6205" y="0"/>
                  </a:moveTo>
                  <a:lnTo>
                    <a:pt x="6205" y="0"/>
                  </a:lnTo>
                  <a:cubicBezTo>
                    <a:pt x="5638" y="200"/>
                    <a:pt x="5137" y="434"/>
                    <a:pt x="4604" y="601"/>
                  </a:cubicBezTo>
                  <a:cubicBezTo>
                    <a:pt x="4103" y="734"/>
                    <a:pt x="3603" y="801"/>
                    <a:pt x="3136" y="834"/>
                  </a:cubicBezTo>
                  <a:cubicBezTo>
                    <a:pt x="2965" y="846"/>
                    <a:pt x="2789" y="854"/>
                    <a:pt x="2611" y="854"/>
                  </a:cubicBezTo>
                  <a:cubicBezTo>
                    <a:pt x="2302" y="854"/>
                    <a:pt x="1985" y="831"/>
                    <a:pt x="1668" y="768"/>
                  </a:cubicBezTo>
                  <a:cubicBezTo>
                    <a:pt x="1435" y="701"/>
                    <a:pt x="1168" y="634"/>
                    <a:pt x="901" y="601"/>
                  </a:cubicBezTo>
                  <a:cubicBezTo>
                    <a:pt x="601" y="501"/>
                    <a:pt x="367" y="434"/>
                    <a:pt x="0" y="367"/>
                  </a:cubicBezTo>
                  <a:lnTo>
                    <a:pt x="0" y="367"/>
                  </a:lnTo>
                  <a:cubicBezTo>
                    <a:pt x="167" y="634"/>
                    <a:pt x="400" y="868"/>
                    <a:pt x="601" y="1101"/>
                  </a:cubicBezTo>
                  <a:cubicBezTo>
                    <a:pt x="867" y="1301"/>
                    <a:pt x="1068" y="1501"/>
                    <a:pt x="1368" y="1635"/>
                  </a:cubicBezTo>
                  <a:cubicBezTo>
                    <a:pt x="1840" y="1913"/>
                    <a:pt x="2382" y="2052"/>
                    <a:pt x="2917" y="2052"/>
                  </a:cubicBezTo>
                  <a:cubicBezTo>
                    <a:pt x="3024" y="2052"/>
                    <a:pt x="3130" y="2046"/>
                    <a:pt x="3236" y="2035"/>
                  </a:cubicBezTo>
                  <a:cubicBezTo>
                    <a:pt x="3870" y="2002"/>
                    <a:pt x="4537" y="1802"/>
                    <a:pt x="5037" y="1435"/>
                  </a:cubicBezTo>
                  <a:cubicBezTo>
                    <a:pt x="5571" y="1034"/>
                    <a:pt x="5971" y="601"/>
                    <a:pt x="62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" name="Google Shape;2484;p41">
              <a:extLst>
                <a:ext uri="{FF2B5EF4-FFF2-40B4-BE49-F238E27FC236}">
                  <a16:creationId xmlns:a16="http://schemas.microsoft.com/office/drawing/2014/main" id="{1A1CDAE9-411D-824A-A2AE-646BE0F7774C}"/>
                </a:ext>
              </a:extLst>
            </p:cNvPr>
            <p:cNvSpPr/>
            <p:nvPr/>
          </p:nvSpPr>
          <p:spPr>
            <a:xfrm flipH="1">
              <a:off x="1108320" y="1802662"/>
              <a:ext cx="81700" cy="40247"/>
            </a:xfrm>
            <a:custGeom>
              <a:avLst/>
              <a:gdLst/>
              <a:ahLst/>
              <a:cxnLst/>
              <a:rect l="l" t="t" r="r" b="b"/>
              <a:pathLst>
                <a:path w="4537" h="2235" extrusionOk="0">
                  <a:moveTo>
                    <a:pt x="2174" y="1"/>
                  </a:moveTo>
                  <a:cubicBezTo>
                    <a:pt x="1744" y="1"/>
                    <a:pt x="1305" y="133"/>
                    <a:pt x="967" y="367"/>
                  </a:cubicBezTo>
                  <a:cubicBezTo>
                    <a:pt x="500" y="634"/>
                    <a:pt x="167" y="1034"/>
                    <a:pt x="0" y="1534"/>
                  </a:cubicBezTo>
                  <a:cubicBezTo>
                    <a:pt x="759" y="1332"/>
                    <a:pt x="1364" y="1187"/>
                    <a:pt x="1889" y="1187"/>
                  </a:cubicBezTo>
                  <a:cubicBezTo>
                    <a:pt x="2056" y="1187"/>
                    <a:pt x="2215" y="1202"/>
                    <a:pt x="2368" y="1234"/>
                  </a:cubicBezTo>
                  <a:cubicBezTo>
                    <a:pt x="2702" y="1268"/>
                    <a:pt x="3036" y="1368"/>
                    <a:pt x="3369" y="1568"/>
                  </a:cubicBezTo>
                  <a:cubicBezTo>
                    <a:pt x="3536" y="1635"/>
                    <a:pt x="3703" y="1768"/>
                    <a:pt x="3903" y="1868"/>
                  </a:cubicBezTo>
                  <a:cubicBezTo>
                    <a:pt x="4136" y="1968"/>
                    <a:pt x="4303" y="2102"/>
                    <a:pt x="4537" y="2235"/>
                  </a:cubicBezTo>
                  <a:cubicBezTo>
                    <a:pt x="4537" y="1968"/>
                    <a:pt x="4470" y="1735"/>
                    <a:pt x="4370" y="1468"/>
                  </a:cubicBezTo>
                  <a:cubicBezTo>
                    <a:pt x="4236" y="1234"/>
                    <a:pt x="4136" y="1034"/>
                    <a:pt x="3970" y="834"/>
                  </a:cubicBezTo>
                  <a:cubicBezTo>
                    <a:pt x="3636" y="434"/>
                    <a:pt x="3136" y="100"/>
                    <a:pt x="2535" y="33"/>
                  </a:cubicBezTo>
                  <a:cubicBezTo>
                    <a:pt x="2417" y="11"/>
                    <a:pt x="2296" y="1"/>
                    <a:pt x="21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4" name="Google Shape;2485;p41">
              <a:extLst>
                <a:ext uri="{FF2B5EF4-FFF2-40B4-BE49-F238E27FC236}">
                  <a16:creationId xmlns:a16="http://schemas.microsoft.com/office/drawing/2014/main" id="{7497FE6B-B18D-574F-88A7-57002D54CFFF}"/>
                </a:ext>
              </a:extLst>
            </p:cNvPr>
            <p:cNvSpPr/>
            <p:nvPr/>
          </p:nvSpPr>
          <p:spPr>
            <a:xfrm flipH="1">
              <a:off x="1011042" y="2038135"/>
              <a:ext cx="134534" cy="31333"/>
            </a:xfrm>
            <a:custGeom>
              <a:avLst/>
              <a:gdLst/>
              <a:ahLst/>
              <a:cxnLst/>
              <a:rect l="l" t="t" r="r" b="b"/>
              <a:pathLst>
                <a:path w="7471" h="1740" extrusionOk="0">
                  <a:moveTo>
                    <a:pt x="1" y="0"/>
                  </a:moveTo>
                  <a:lnTo>
                    <a:pt x="1" y="0"/>
                  </a:lnTo>
                  <a:cubicBezTo>
                    <a:pt x="1201" y="1324"/>
                    <a:pt x="2567" y="1739"/>
                    <a:pt x="3786" y="1739"/>
                  </a:cubicBezTo>
                  <a:cubicBezTo>
                    <a:pt x="5835" y="1739"/>
                    <a:pt x="7471" y="567"/>
                    <a:pt x="7213" y="567"/>
                  </a:cubicBezTo>
                  <a:cubicBezTo>
                    <a:pt x="7211" y="567"/>
                    <a:pt x="7208" y="567"/>
                    <a:pt x="7206" y="567"/>
                  </a:cubicBezTo>
                  <a:cubicBezTo>
                    <a:pt x="7182" y="570"/>
                    <a:pt x="7143" y="572"/>
                    <a:pt x="7090" y="572"/>
                  </a:cubicBezTo>
                  <a:cubicBezTo>
                    <a:pt x="6082" y="572"/>
                    <a:pt x="2" y="0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5" name="Google Shape;2486;p41">
              <a:extLst>
                <a:ext uri="{FF2B5EF4-FFF2-40B4-BE49-F238E27FC236}">
                  <a16:creationId xmlns:a16="http://schemas.microsoft.com/office/drawing/2014/main" id="{7D5D914C-45F2-3848-ADFA-D4C8DE0B8CF5}"/>
                </a:ext>
              </a:extLst>
            </p:cNvPr>
            <p:cNvSpPr/>
            <p:nvPr/>
          </p:nvSpPr>
          <p:spPr>
            <a:xfrm flipH="1">
              <a:off x="1128740" y="1894557"/>
              <a:ext cx="52870" cy="48080"/>
            </a:xfrm>
            <a:custGeom>
              <a:avLst/>
              <a:gdLst/>
              <a:ahLst/>
              <a:cxnLst/>
              <a:rect l="l" t="t" r="r" b="b"/>
              <a:pathLst>
                <a:path w="2936" h="2670" extrusionOk="0">
                  <a:moveTo>
                    <a:pt x="200" y="1"/>
                  </a:moveTo>
                  <a:cubicBezTo>
                    <a:pt x="33" y="468"/>
                    <a:pt x="0" y="1001"/>
                    <a:pt x="67" y="1502"/>
                  </a:cubicBezTo>
                  <a:cubicBezTo>
                    <a:pt x="100" y="1769"/>
                    <a:pt x="200" y="2002"/>
                    <a:pt x="367" y="2269"/>
                  </a:cubicBezTo>
                  <a:cubicBezTo>
                    <a:pt x="534" y="2503"/>
                    <a:pt x="834" y="2669"/>
                    <a:pt x="1101" y="2669"/>
                  </a:cubicBezTo>
                  <a:lnTo>
                    <a:pt x="1334" y="2669"/>
                  </a:lnTo>
                  <a:lnTo>
                    <a:pt x="1535" y="2636"/>
                  </a:lnTo>
                  <a:cubicBezTo>
                    <a:pt x="1668" y="2603"/>
                    <a:pt x="1768" y="2569"/>
                    <a:pt x="1901" y="2469"/>
                  </a:cubicBezTo>
                  <a:cubicBezTo>
                    <a:pt x="2168" y="2302"/>
                    <a:pt x="2335" y="2102"/>
                    <a:pt x="2435" y="1869"/>
                  </a:cubicBezTo>
                  <a:cubicBezTo>
                    <a:pt x="2702" y="1435"/>
                    <a:pt x="2869" y="968"/>
                    <a:pt x="2936" y="468"/>
                  </a:cubicBezTo>
                  <a:lnTo>
                    <a:pt x="2936" y="468"/>
                  </a:lnTo>
                  <a:cubicBezTo>
                    <a:pt x="2702" y="868"/>
                    <a:pt x="2435" y="1302"/>
                    <a:pt x="2268" y="1635"/>
                  </a:cubicBezTo>
                  <a:cubicBezTo>
                    <a:pt x="2102" y="1835"/>
                    <a:pt x="1935" y="1969"/>
                    <a:pt x="1768" y="2102"/>
                  </a:cubicBezTo>
                  <a:cubicBezTo>
                    <a:pt x="1701" y="2136"/>
                    <a:pt x="1601" y="2236"/>
                    <a:pt x="1501" y="2236"/>
                  </a:cubicBezTo>
                  <a:lnTo>
                    <a:pt x="1334" y="2269"/>
                  </a:lnTo>
                  <a:lnTo>
                    <a:pt x="1168" y="2269"/>
                  </a:lnTo>
                  <a:cubicBezTo>
                    <a:pt x="734" y="2269"/>
                    <a:pt x="500" y="1902"/>
                    <a:pt x="367" y="1435"/>
                  </a:cubicBezTo>
                  <a:cubicBezTo>
                    <a:pt x="234" y="968"/>
                    <a:pt x="200" y="501"/>
                    <a:pt x="2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6" name="Google Shape;2487;p41">
              <a:extLst>
                <a:ext uri="{FF2B5EF4-FFF2-40B4-BE49-F238E27FC236}">
                  <a16:creationId xmlns:a16="http://schemas.microsoft.com/office/drawing/2014/main" id="{5D8844CA-E16C-F143-9A10-B7452FF8A72A}"/>
                </a:ext>
              </a:extLst>
            </p:cNvPr>
            <p:cNvSpPr/>
            <p:nvPr/>
          </p:nvSpPr>
          <p:spPr>
            <a:xfrm flipH="1">
              <a:off x="988782" y="1908369"/>
              <a:ext cx="53482" cy="48080"/>
            </a:xfrm>
            <a:custGeom>
              <a:avLst/>
              <a:gdLst/>
              <a:ahLst/>
              <a:cxnLst/>
              <a:rect l="l" t="t" r="r" b="b"/>
              <a:pathLst>
                <a:path w="2970" h="2670" extrusionOk="0">
                  <a:moveTo>
                    <a:pt x="201" y="1"/>
                  </a:moveTo>
                  <a:cubicBezTo>
                    <a:pt x="34" y="468"/>
                    <a:pt x="1" y="1002"/>
                    <a:pt x="101" y="1502"/>
                  </a:cubicBezTo>
                  <a:cubicBezTo>
                    <a:pt x="134" y="1736"/>
                    <a:pt x="201" y="2002"/>
                    <a:pt x="368" y="2236"/>
                  </a:cubicBezTo>
                  <a:cubicBezTo>
                    <a:pt x="535" y="2503"/>
                    <a:pt x="835" y="2670"/>
                    <a:pt x="1135" y="2670"/>
                  </a:cubicBezTo>
                  <a:lnTo>
                    <a:pt x="1335" y="2670"/>
                  </a:lnTo>
                  <a:lnTo>
                    <a:pt x="1535" y="2636"/>
                  </a:lnTo>
                  <a:cubicBezTo>
                    <a:pt x="1669" y="2569"/>
                    <a:pt x="1802" y="2536"/>
                    <a:pt x="1936" y="2469"/>
                  </a:cubicBezTo>
                  <a:cubicBezTo>
                    <a:pt x="2169" y="2269"/>
                    <a:pt x="2336" y="2069"/>
                    <a:pt x="2469" y="1869"/>
                  </a:cubicBezTo>
                  <a:cubicBezTo>
                    <a:pt x="2703" y="1402"/>
                    <a:pt x="2870" y="935"/>
                    <a:pt x="2970" y="435"/>
                  </a:cubicBezTo>
                  <a:lnTo>
                    <a:pt x="2970" y="435"/>
                  </a:lnTo>
                  <a:cubicBezTo>
                    <a:pt x="2703" y="902"/>
                    <a:pt x="2503" y="1335"/>
                    <a:pt x="2303" y="1635"/>
                  </a:cubicBezTo>
                  <a:cubicBezTo>
                    <a:pt x="2136" y="1836"/>
                    <a:pt x="1969" y="1969"/>
                    <a:pt x="1802" y="2069"/>
                  </a:cubicBezTo>
                  <a:cubicBezTo>
                    <a:pt x="1702" y="2136"/>
                    <a:pt x="1636" y="2203"/>
                    <a:pt x="1502" y="2203"/>
                  </a:cubicBezTo>
                  <a:lnTo>
                    <a:pt x="1335" y="2236"/>
                  </a:lnTo>
                  <a:lnTo>
                    <a:pt x="1169" y="2236"/>
                  </a:lnTo>
                  <a:cubicBezTo>
                    <a:pt x="768" y="2236"/>
                    <a:pt x="501" y="1869"/>
                    <a:pt x="368" y="1402"/>
                  </a:cubicBezTo>
                  <a:cubicBezTo>
                    <a:pt x="268" y="968"/>
                    <a:pt x="201" y="501"/>
                    <a:pt x="2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7" name="Google Shape;2488;p41">
              <a:extLst>
                <a:ext uri="{FF2B5EF4-FFF2-40B4-BE49-F238E27FC236}">
                  <a16:creationId xmlns:a16="http://schemas.microsoft.com/office/drawing/2014/main" id="{B28C1456-C59A-D54C-9446-BA6E405FD3E6}"/>
                </a:ext>
              </a:extLst>
            </p:cNvPr>
            <p:cNvSpPr/>
            <p:nvPr/>
          </p:nvSpPr>
          <p:spPr>
            <a:xfrm flipH="1">
              <a:off x="840412" y="1902373"/>
              <a:ext cx="37258" cy="87715"/>
            </a:xfrm>
            <a:custGeom>
              <a:avLst/>
              <a:gdLst/>
              <a:ahLst/>
              <a:cxnLst/>
              <a:rect l="l" t="t" r="r" b="b"/>
              <a:pathLst>
                <a:path w="2069" h="4871" extrusionOk="0">
                  <a:moveTo>
                    <a:pt x="868" y="0"/>
                  </a:moveTo>
                  <a:cubicBezTo>
                    <a:pt x="735" y="0"/>
                    <a:pt x="568" y="34"/>
                    <a:pt x="468" y="100"/>
                  </a:cubicBezTo>
                  <a:cubicBezTo>
                    <a:pt x="334" y="201"/>
                    <a:pt x="234" y="334"/>
                    <a:pt x="201" y="434"/>
                  </a:cubicBezTo>
                  <a:cubicBezTo>
                    <a:pt x="1" y="901"/>
                    <a:pt x="1" y="1368"/>
                    <a:pt x="1" y="1835"/>
                  </a:cubicBezTo>
                  <a:cubicBezTo>
                    <a:pt x="1" y="2269"/>
                    <a:pt x="34" y="2702"/>
                    <a:pt x="134" y="3169"/>
                  </a:cubicBezTo>
                  <a:lnTo>
                    <a:pt x="134" y="3236"/>
                  </a:lnTo>
                  <a:lnTo>
                    <a:pt x="201" y="3269"/>
                  </a:lnTo>
                  <a:cubicBezTo>
                    <a:pt x="334" y="3336"/>
                    <a:pt x="501" y="3403"/>
                    <a:pt x="568" y="3536"/>
                  </a:cubicBezTo>
                  <a:cubicBezTo>
                    <a:pt x="668" y="3670"/>
                    <a:pt x="701" y="3770"/>
                    <a:pt x="668" y="3937"/>
                  </a:cubicBezTo>
                  <a:cubicBezTo>
                    <a:pt x="568" y="4270"/>
                    <a:pt x="368" y="4570"/>
                    <a:pt x="134" y="4871"/>
                  </a:cubicBezTo>
                  <a:cubicBezTo>
                    <a:pt x="301" y="4770"/>
                    <a:pt x="401" y="4670"/>
                    <a:pt x="701" y="4504"/>
                  </a:cubicBezTo>
                  <a:cubicBezTo>
                    <a:pt x="835" y="4370"/>
                    <a:pt x="968" y="4203"/>
                    <a:pt x="1002" y="4003"/>
                  </a:cubicBezTo>
                  <a:cubicBezTo>
                    <a:pt x="1035" y="3836"/>
                    <a:pt x="1035" y="3570"/>
                    <a:pt x="902" y="3369"/>
                  </a:cubicBezTo>
                  <a:cubicBezTo>
                    <a:pt x="819" y="3205"/>
                    <a:pt x="646" y="3085"/>
                    <a:pt x="494" y="2992"/>
                  </a:cubicBezTo>
                  <a:lnTo>
                    <a:pt x="494" y="2992"/>
                  </a:lnTo>
                  <a:cubicBezTo>
                    <a:pt x="460" y="2610"/>
                    <a:pt x="401" y="2174"/>
                    <a:pt x="401" y="1768"/>
                  </a:cubicBezTo>
                  <a:cubicBezTo>
                    <a:pt x="401" y="1368"/>
                    <a:pt x="401" y="901"/>
                    <a:pt x="535" y="567"/>
                  </a:cubicBezTo>
                  <a:cubicBezTo>
                    <a:pt x="635" y="401"/>
                    <a:pt x="701" y="334"/>
                    <a:pt x="868" y="334"/>
                  </a:cubicBezTo>
                  <a:cubicBezTo>
                    <a:pt x="1035" y="334"/>
                    <a:pt x="1235" y="401"/>
                    <a:pt x="1402" y="501"/>
                  </a:cubicBezTo>
                  <a:cubicBezTo>
                    <a:pt x="1735" y="701"/>
                    <a:pt x="1969" y="1068"/>
                    <a:pt x="2002" y="1535"/>
                  </a:cubicBezTo>
                  <a:cubicBezTo>
                    <a:pt x="2069" y="1135"/>
                    <a:pt x="1902" y="567"/>
                    <a:pt x="1535" y="301"/>
                  </a:cubicBezTo>
                  <a:cubicBezTo>
                    <a:pt x="1335" y="100"/>
                    <a:pt x="1135" y="34"/>
                    <a:pt x="8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8" name="Google Shape;2489;p41">
              <a:extLst>
                <a:ext uri="{FF2B5EF4-FFF2-40B4-BE49-F238E27FC236}">
                  <a16:creationId xmlns:a16="http://schemas.microsoft.com/office/drawing/2014/main" id="{5753DC0D-E8B0-D948-A0B3-080580E7C2C2}"/>
                </a:ext>
              </a:extLst>
            </p:cNvPr>
            <p:cNvSpPr/>
            <p:nvPr/>
          </p:nvSpPr>
          <p:spPr>
            <a:xfrm flipH="1">
              <a:off x="1104718" y="1863331"/>
              <a:ext cx="55283" cy="142637"/>
            </a:xfrm>
            <a:custGeom>
              <a:avLst/>
              <a:gdLst/>
              <a:ahLst/>
              <a:cxnLst/>
              <a:rect l="l" t="t" r="r" b="b"/>
              <a:pathLst>
                <a:path w="3070" h="7921" extrusionOk="0">
                  <a:moveTo>
                    <a:pt x="3070" y="0"/>
                  </a:moveTo>
                  <a:lnTo>
                    <a:pt x="3070" y="0"/>
                  </a:lnTo>
                  <a:cubicBezTo>
                    <a:pt x="2536" y="1101"/>
                    <a:pt x="2036" y="2268"/>
                    <a:pt x="1535" y="3403"/>
                  </a:cubicBezTo>
                  <a:cubicBezTo>
                    <a:pt x="1035" y="4570"/>
                    <a:pt x="535" y="5704"/>
                    <a:pt x="68" y="6872"/>
                  </a:cubicBezTo>
                  <a:lnTo>
                    <a:pt x="1" y="7072"/>
                  </a:lnTo>
                  <a:lnTo>
                    <a:pt x="201" y="7272"/>
                  </a:lnTo>
                  <a:cubicBezTo>
                    <a:pt x="435" y="7506"/>
                    <a:pt x="701" y="7672"/>
                    <a:pt x="1002" y="7772"/>
                  </a:cubicBezTo>
                  <a:cubicBezTo>
                    <a:pt x="1102" y="7839"/>
                    <a:pt x="1269" y="7872"/>
                    <a:pt x="1435" y="7906"/>
                  </a:cubicBezTo>
                  <a:cubicBezTo>
                    <a:pt x="1569" y="7906"/>
                    <a:pt x="1687" y="7921"/>
                    <a:pt x="1811" y="7921"/>
                  </a:cubicBezTo>
                  <a:cubicBezTo>
                    <a:pt x="1873" y="7921"/>
                    <a:pt x="1936" y="7917"/>
                    <a:pt x="2002" y="7906"/>
                  </a:cubicBezTo>
                  <a:cubicBezTo>
                    <a:pt x="1902" y="7739"/>
                    <a:pt x="1836" y="7572"/>
                    <a:pt x="1702" y="7439"/>
                  </a:cubicBezTo>
                  <a:cubicBezTo>
                    <a:pt x="1602" y="7339"/>
                    <a:pt x="1502" y="7205"/>
                    <a:pt x="1369" y="7105"/>
                  </a:cubicBezTo>
                  <a:cubicBezTo>
                    <a:pt x="1179" y="6963"/>
                    <a:pt x="989" y="6855"/>
                    <a:pt x="788" y="6780"/>
                  </a:cubicBezTo>
                  <a:lnTo>
                    <a:pt x="788" y="6780"/>
                  </a:lnTo>
                  <a:cubicBezTo>
                    <a:pt x="1176" y="5715"/>
                    <a:pt x="1539" y="4629"/>
                    <a:pt x="1902" y="3569"/>
                  </a:cubicBezTo>
                  <a:cubicBezTo>
                    <a:pt x="2336" y="2369"/>
                    <a:pt x="2703" y="1201"/>
                    <a:pt x="30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9" name="Google Shape;2490;p41">
              <a:extLst>
                <a:ext uri="{FF2B5EF4-FFF2-40B4-BE49-F238E27FC236}">
                  <a16:creationId xmlns:a16="http://schemas.microsoft.com/office/drawing/2014/main" id="{153E8763-BD5E-C94A-B081-2852D3083C3C}"/>
                </a:ext>
              </a:extLst>
            </p:cNvPr>
            <p:cNvSpPr/>
            <p:nvPr/>
          </p:nvSpPr>
          <p:spPr>
            <a:xfrm flipH="1">
              <a:off x="660824" y="2172691"/>
              <a:ext cx="783290" cy="697971"/>
            </a:xfrm>
            <a:custGeom>
              <a:avLst/>
              <a:gdLst/>
              <a:ahLst/>
              <a:cxnLst/>
              <a:rect l="l" t="t" r="r" b="b"/>
              <a:pathLst>
                <a:path w="43498" h="38760" extrusionOk="0">
                  <a:moveTo>
                    <a:pt x="31289" y="0"/>
                  </a:moveTo>
                  <a:lnTo>
                    <a:pt x="19314" y="767"/>
                  </a:lnTo>
                  <a:lnTo>
                    <a:pt x="19314" y="3369"/>
                  </a:lnTo>
                  <a:lnTo>
                    <a:pt x="12809" y="4904"/>
                  </a:lnTo>
                  <a:cubicBezTo>
                    <a:pt x="0" y="16745"/>
                    <a:pt x="10474" y="30122"/>
                    <a:pt x="10474" y="30122"/>
                  </a:cubicBezTo>
                  <a:lnTo>
                    <a:pt x="7605" y="37694"/>
                  </a:lnTo>
                  <a:cubicBezTo>
                    <a:pt x="9684" y="38454"/>
                    <a:pt x="11954" y="38759"/>
                    <a:pt x="14262" y="38759"/>
                  </a:cubicBezTo>
                  <a:cubicBezTo>
                    <a:pt x="23813" y="38759"/>
                    <a:pt x="34024" y="33524"/>
                    <a:pt x="34024" y="33524"/>
                  </a:cubicBezTo>
                  <a:cubicBezTo>
                    <a:pt x="34024" y="33524"/>
                    <a:pt x="43498" y="15278"/>
                    <a:pt x="43264" y="9340"/>
                  </a:cubicBezTo>
                  <a:cubicBezTo>
                    <a:pt x="42997" y="3369"/>
                    <a:pt x="31022" y="2335"/>
                    <a:pt x="31022" y="2335"/>
                  </a:cubicBezTo>
                  <a:lnTo>
                    <a:pt x="3128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" name="Google Shape;2491;p41">
              <a:extLst>
                <a:ext uri="{FF2B5EF4-FFF2-40B4-BE49-F238E27FC236}">
                  <a16:creationId xmlns:a16="http://schemas.microsoft.com/office/drawing/2014/main" id="{F85DD474-DE0A-7541-B079-54EA001874EC}"/>
                </a:ext>
              </a:extLst>
            </p:cNvPr>
            <p:cNvSpPr/>
            <p:nvPr/>
          </p:nvSpPr>
          <p:spPr>
            <a:xfrm flipH="1">
              <a:off x="725685" y="2388932"/>
              <a:ext cx="651151" cy="481737"/>
            </a:xfrm>
            <a:custGeom>
              <a:avLst/>
              <a:gdLst/>
              <a:ahLst/>
              <a:cxnLst/>
              <a:rect l="l" t="t" r="r" b="b"/>
              <a:pathLst>
                <a:path w="36160" h="26752" extrusionOk="0">
                  <a:moveTo>
                    <a:pt x="3936" y="1"/>
                  </a:moveTo>
                  <a:lnTo>
                    <a:pt x="3936" y="1"/>
                  </a:lnTo>
                  <a:cubicBezTo>
                    <a:pt x="0" y="9508"/>
                    <a:pt x="6738" y="18114"/>
                    <a:pt x="6738" y="18114"/>
                  </a:cubicBezTo>
                  <a:lnTo>
                    <a:pt x="3869" y="25686"/>
                  </a:lnTo>
                  <a:cubicBezTo>
                    <a:pt x="5948" y="26446"/>
                    <a:pt x="8216" y="26751"/>
                    <a:pt x="10523" y="26751"/>
                  </a:cubicBezTo>
                  <a:cubicBezTo>
                    <a:pt x="20066" y="26751"/>
                    <a:pt x="30255" y="21516"/>
                    <a:pt x="30255" y="21516"/>
                  </a:cubicBezTo>
                  <a:cubicBezTo>
                    <a:pt x="30255" y="21516"/>
                    <a:pt x="33491" y="15245"/>
                    <a:pt x="36159" y="8874"/>
                  </a:cubicBezTo>
                  <a:lnTo>
                    <a:pt x="36159" y="8874"/>
                  </a:lnTo>
                  <a:cubicBezTo>
                    <a:pt x="34425" y="9107"/>
                    <a:pt x="32757" y="9274"/>
                    <a:pt x="31222" y="9407"/>
                  </a:cubicBezTo>
                  <a:cubicBezTo>
                    <a:pt x="29702" y="9520"/>
                    <a:pt x="28151" y="9588"/>
                    <a:pt x="26593" y="9588"/>
                  </a:cubicBezTo>
                  <a:cubicBezTo>
                    <a:pt x="22169" y="9588"/>
                    <a:pt x="17680" y="9043"/>
                    <a:pt x="13610" y="7439"/>
                  </a:cubicBezTo>
                  <a:cubicBezTo>
                    <a:pt x="9740" y="5905"/>
                    <a:pt x="6738" y="3036"/>
                    <a:pt x="393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1" name="Google Shape;2492;p41">
              <a:extLst>
                <a:ext uri="{FF2B5EF4-FFF2-40B4-BE49-F238E27FC236}">
                  <a16:creationId xmlns:a16="http://schemas.microsoft.com/office/drawing/2014/main" id="{64D1FA97-B672-664C-8F58-3CD371672E55}"/>
                </a:ext>
              </a:extLst>
            </p:cNvPr>
            <p:cNvSpPr/>
            <p:nvPr/>
          </p:nvSpPr>
          <p:spPr>
            <a:xfrm flipH="1">
              <a:off x="1186406" y="2336222"/>
              <a:ext cx="162806" cy="167308"/>
            </a:xfrm>
            <a:custGeom>
              <a:avLst/>
              <a:gdLst/>
              <a:ahLst/>
              <a:cxnLst/>
              <a:rect l="l" t="t" r="r" b="b"/>
              <a:pathLst>
                <a:path w="9041" h="9291" extrusionOk="0">
                  <a:moveTo>
                    <a:pt x="8552" y="1"/>
                  </a:moveTo>
                  <a:cubicBezTo>
                    <a:pt x="8432" y="1"/>
                    <a:pt x="8306" y="42"/>
                    <a:pt x="8206" y="126"/>
                  </a:cubicBezTo>
                  <a:lnTo>
                    <a:pt x="167" y="8498"/>
                  </a:lnTo>
                  <a:cubicBezTo>
                    <a:pt x="0" y="8665"/>
                    <a:pt x="0" y="8965"/>
                    <a:pt x="167" y="9166"/>
                  </a:cubicBezTo>
                  <a:cubicBezTo>
                    <a:pt x="251" y="9249"/>
                    <a:pt x="367" y="9291"/>
                    <a:pt x="488" y="9291"/>
                  </a:cubicBezTo>
                  <a:cubicBezTo>
                    <a:pt x="609" y="9291"/>
                    <a:pt x="734" y="9249"/>
                    <a:pt x="834" y="9166"/>
                  </a:cubicBezTo>
                  <a:lnTo>
                    <a:pt x="8873" y="793"/>
                  </a:lnTo>
                  <a:cubicBezTo>
                    <a:pt x="9040" y="626"/>
                    <a:pt x="9040" y="326"/>
                    <a:pt x="8873" y="126"/>
                  </a:cubicBezTo>
                  <a:cubicBezTo>
                    <a:pt x="8790" y="42"/>
                    <a:pt x="8673" y="1"/>
                    <a:pt x="85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2" name="Google Shape;2493;p41">
              <a:extLst>
                <a:ext uri="{FF2B5EF4-FFF2-40B4-BE49-F238E27FC236}">
                  <a16:creationId xmlns:a16="http://schemas.microsoft.com/office/drawing/2014/main" id="{F7B12D74-8A9D-384C-963E-B52E8CDA9DD9}"/>
                </a:ext>
              </a:extLst>
            </p:cNvPr>
            <p:cNvSpPr/>
            <p:nvPr/>
          </p:nvSpPr>
          <p:spPr>
            <a:xfrm flipH="1">
              <a:off x="711872" y="2390138"/>
              <a:ext cx="627129" cy="392419"/>
            </a:xfrm>
            <a:custGeom>
              <a:avLst/>
              <a:gdLst/>
              <a:ahLst/>
              <a:cxnLst/>
              <a:rect l="l" t="t" r="r" b="b"/>
              <a:pathLst>
                <a:path w="34826" h="21792" extrusionOk="0">
                  <a:moveTo>
                    <a:pt x="25018" y="0"/>
                  </a:moveTo>
                  <a:cubicBezTo>
                    <a:pt x="22183" y="5971"/>
                    <a:pt x="19515" y="11842"/>
                    <a:pt x="19515" y="11842"/>
                  </a:cubicBezTo>
                  <a:lnTo>
                    <a:pt x="1001" y="8707"/>
                  </a:lnTo>
                  <a:cubicBezTo>
                    <a:pt x="1" y="11542"/>
                    <a:pt x="234" y="13443"/>
                    <a:pt x="234" y="13443"/>
                  </a:cubicBezTo>
                  <a:cubicBezTo>
                    <a:pt x="234" y="13443"/>
                    <a:pt x="13291" y="21792"/>
                    <a:pt x="20085" y="21792"/>
                  </a:cubicBezTo>
                  <a:cubicBezTo>
                    <a:pt x="21068" y="21792"/>
                    <a:pt x="21921" y="21616"/>
                    <a:pt x="22583" y="21216"/>
                  </a:cubicBezTo>
                  <a:cubicBezTo>
                    <a:pt x="26953" y="18547"/>
                    <a:pt x="32324" y="11042"/>
                    <a:pt x="34825" y="4804"/>
                  </a:cubicBezTo>
                  <a:cubicBezTo>
                    <a:pt x="31356" y="3503"/>
                    <a:pt x="28154" y="1802"/>
                    <a:pt x="25018" y="0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3" name="Google Shape;2494;p41">
              <a:extLst>
                <a:ext uri="{FF2B5EF4-FFF2-40B4-BE49-F238E27FC236}">
                  <a16:creationId xmlns:a16="http://schemas.microsoft.com/office/drawing/2014/main" id="{1655CAFC-6967-1540-85CB-0D069E64E059}"/>
                </a:ext>
              </a:extLst>
            </p:cNvPr>
            <p:cNvSpPr/>
            <p:nvPr/>
          </p:nvSpPr>
          <p:spPr>
            <a:xfrm flipH="1">
              <a:off x="1229073" y="2364315"/>
              <a:ext cx="337587" cy="454131"/>
            </a:xfrm>
            <a:custGeom>
              <a:avLst/>
              <a:gdLst/>
              <a:ahLst/>
              <a:cxnLst/>
              <a:rect l="l" t="t" r="r" b="b"/>
              <a:pathLst>
                <a:path w="18747" h="25219" extrusionOk="0">
                  <a:moveTo>
                    <a:pt x="15445" y="0"/>
                  </a:moveTo>
                  <a:lnTo>
                    <a:pt x="0" y="2235"/>
                  </a:lnTo>
                  <a:lnTo>
                    <a:pt x="3336" y="25218"/>
                  </a:lnTo>
                  <a:lnTo>
                    <a:pt x="18747" y="22983"/>
                  </a:lnTo>
                  <a:lnTo>
                    <a:pt x="154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4" name="Google Shape;2495;p41">
              <a:extLst>
                <a:ext uri="{FF2B5EF4-FFF2-40B4-BE49-F238E27FC236}">
                  <a16:creationId xmlns:a16="http://schemas.microsoft.com/office/drawing/2014/main" id="{0F7249B0-5EB6-1A45-9621-9665A0E6B17E}"/>
                </a:ext>
              </a:extLst>
            </p:cNvPr>
            <p:cNvSpPr/>
            <p:nvPr/>
          </p:nvSpPr>
          <p:spPr>
            <a:xfrm flipH="1">
              <a:off x="1366611" y="2365503"/>
              <a:ext cx="118958" cy="57696"/>
            </a:xfrm>
            <a:custGeom>
              <a:avLst/>
              <a:gdLst/>
              <a:ahLst/>
              <a:cxnLst/>
              <a:rect l="l" t="t" r="r" b="b"/>
              <a:pathLst>
                <a:path w="6606" h="3204" extrusionOk="0">
                  <a:moveTo>
                    <a:pt x="6272" y="1"/>
                  </a:moveTo>
                  <a:lnTo>
                    <a:pt x="0" y="901"/>
                  </a:lnTo>
                  <a:lnTo>
                    <a:pt x="334" y="3203"/>
                  </a:lnTo>
                  <a:lnTo>
                    <a:pt x="6605" y="2302"/>
                  </a:lnTo>
                  <a:lnTo>
                    <a:pt x="627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5" name="Google Shape;2496;p41">
              <a:extLst>
                <a:ext uri="{FF2B5EF4-FFF2-40B4-BE49-F238E27FC236}">
                  <a16:creationId xmlns:a16="http://schemas.microsoft.com/office/drawing/2014/main" id="{28A33FEF-B4A0-0E45-AA32-C6259E968451}"/>
                </a:ext>
              </a:extLst>
            </p:cNvPr>
            <p:cNvSpPr/>
            <p:nvPr/>
          </p:nvSpPr>
          <p:spPr>
            <a:xfrm flipH="1">
              <a:off x="1421663" y="2594512"/>
              <a:ext cx="142277" cy="108639"/>
            </a:xfrm>
            <a:custGeom>
              <a:avLst/>
              <a:gdLst/>
              <a:ahLst/>
              <a:cxnLst/>
              <a:rect l="l" t="t" r="r" b="b"/>
              <a:pathLst>
                <a:path w="7901" h="6033" extrusionOk="0">
                  <a:moveTo>
                    <a:pt x="5374" y="0"/>
                  </a:moveTo>
                  <a:cubicBezTo>
                    <a:pt x="3626" y="0"/>
                    <a:pt x="917" y="367"/>
                    <a:pt x="917" y="793"/>
                  </a:cubicBezTo>
                  <a:cubicBezTo>
                    <a:pt x="818" y="1454"/>
                    <a:pt x="0" y="6032"/>
                    <a:pt x="2406" y="6032"/>
                  </a:cubicBezTo>
                  <a:cubicBezTo>
                    <a:pt x="2432" y="6032"/>
                    <a:pt x="2458" y="6032"/>
                    <a:pt x="2484" y="6031"/>
                  </a:cubicBezTo>
                  <a:cubicBezTo>
                    <a:pt x="2484" y="6031"/>
                    <a:pt x="6988" y="5930"/>
                    <a:pt x="7054" y="5463"/>
                  </a:cubicBezTo>
                  <a:cubicBezTo>
                    <a:pt x="7088" y="4996"/>
                    <a:pt x="2418" y="4796"/>
                    <a:pt x="2418" y="4796"/>
                  </a:cubicBezTo>
                  <a:cubicBezTo>
                    <a:pt x="2418" y="4796"/>
                    <a:pt x="7588" y="4263"/>
                    <a:pt x="7755" y="3796"/>
                  </a:cubicBezTo>
                  <a:cubicBezTo>
                    <a:pt x="7901" y="3387"/>
                    <a:pt x="3373" y="3361"/>
                    <a:pt x="2239" y="3361"/>
                  </a:cubicBezTo>
                  <a:cubicBezTo>
                    <a:pt x="2077" y="3361"/>
                    <a:pt x="1984" y="3362"/>
                    <a:pt x="1984" y="3362"/>
                  </a:cubicBezTo>
                  <a:cubicBezTo>
                    <a:pt x="1984" y="3362"/>
                    <a:pt x="7154" y="2361"/>
                    <a:pt x="7221" y="1861"/>
                  </a:cubicBezTo>
                  <a:cubicBezTo>
                    <a:pt x="7221" y="1700"/>
                    <a:pt x="6535" y="1649"/>
                    <a:pt x="5673" y="1649"/>
                  </a:cubicBezTo>
                  <a:cubicBezTo>
                    <a:pt x="4215" y="1649"/>
                    <a:pt x="2251" y="1794"/>
                    <a:pt x="2251" y="1794"/>
                  </a:cubicBezTo>
                  <a:cubicBezTo>
                    <a:pt x="2251" y="1794"/>
                    <a:pt x="6787" y="927"/>
                    <a:pt x="6821" y="293"/>
                  </a:cubicBezTo>
                  <a:cubicBezTo>
                    <a:pt x="6843" y="86"/>
                    <a:pt x="6221" y="0"/>
                    <a:pt x="5374" y="0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6" name="Google Shape;2497;p41">
              <a:extLst>
                <a:ext uri="{FF2B5EF4-FFF2-40B4-BE49-F238E27FC236}">
                  <a16:creationId xmlns:a16="http://schemas.microsoft.com/office/drawing/2014/main" id="{21698188-B7BE-6C46-BE90-DA771FF1885B}"/>
                </a:ext>
              </a:extLst>
            </p:cNvPr>
            <p:cNvSpPr/>
            <p:nvPr/>
          </p:nvSpPr>
          <p:spPr>
            <a:xfrm flipH="1">
              <a:off x="1075893" y="4127950"/>
              <a:ext cx="245784" cy="451934"/>
            </a:xfrm>
            <a:custGeom>
              <a:avLst/>
              <a:gdLst/>
              <a:ahLst/>
              <a:cxnLst/>
              <a:rect l="l" t="t" r="r" b="b"/>
              <a:pathLst>
                <a:path w="13649" h="25097" extrusionOk="0">
                  <a:moveTo>
                    <a:pt x="13649" y="1"/>
                  </a:moveTo>
                  <a:lnTo>
                    <a:pt x="3675" y="1168"/>
                  </a:lnTo>
                  <a:lnTo>
                    <a:pt x="8345" y="19615"/>
                  </a:lnTo>
                  <a:cubicBezTo>
                    <a:pt x="949" y="23806"/>
                    <a:pt x="1" y="25097"/>
                    <a:pt x="1637" y="25097"/>
                  </a:cubicBezTo>
                  <a:cubicBezTo>
                    <a:pt x="4258" y="25097"/>
                    <a:pt x="13516" y="21783"/>
                    <a:pt x="13516" y="21783"/>
                  </a:cubicBezTo>
                  <a:lnTo>
                    <a:pt x="13649" y="1"/>
                  </a:ln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7" name="Google Shape;2498;p41">
              <a:extLst>
                <a:ext uri="{FF2B5EF4-FFF2-40B4-BE49-F238E27FC236}">
                  <a16:creationId xmlns:a16="http://schemas.microsoft.com/office/drawing/2014/main" id="{326272D6-72E4-744C-B6F6-7371D258A5F7}"/>
                </a:ext>
              </a:extLst>
            </p:cNvPr>
            <p:cNvSpPr/>
            <p:nvPr/>
          </p:nvSpPr>
          <p:spPr>
            <a:xfrm flipH="1">
              <a:off x="1075891" y="4128563"/>
              <a:ext cx="179607" cy="218665"/>
            </a:xfrm>
            <a:custGeom>
              <a:avLst/>
              <a:gdLst/>
              <a:ahLst/>
              <a:cxnLst/>
              <a:rect l="l" t="t" r="r" b="b"/>
              <a:pathLst>
                <a:path w="9974" h="12143" extrusionOk="0">
                  <a:moveTo>
                    <a:pt x="9974" y="0"/>
                  </a:moveTo>
                  <a:lnTo>
                    <a:pt x="0" y="1168"/>
                  </a:lnTo>
                  <a:lnTo>
                    <a:pt x="2502" y="11041"/>
                  </a:lnTo>
                  <a:cubicBezTo>
                    <a:pt x="4970" y="11542"/>
                    <a:pt x="7439" y="11875"/>
                    <a:pt x="9874" y="12142"/>
                  </a:cubicBezTo>
                  <a:lnTo>
                    <a:pt x="997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8" name="Google Shape;2499;p41">
              <a:extLst>
                <a:ext uri="{FF2B5EF4-FFF2-40B4-BE49-F238E27FC236}">
                  <a16:creationId xmlns:a16="http://schemas.microsoft.com/office/drawing/2014/main" id="{3EDF8364-A560-3441-A01E-233AC2EAE3AD}"/>
                </a:ext>
              </a:extLst>
            </p:cNvPr>
            <p:cNvSpPr/>
            <p:nvPr/>
          </p:nvSpPr>
          <p:spPr>
            <a:xfrm flipH="1">
              <a:off x="1069879" y="4443919"/>
              <a:ext cx="274092" cy="144762"/>
            </a:xfrm>
            <a:custGeom>
              <a:avLst/>
              <a:gdLst/>
              <a:ahLst/>
              <a:cxnLst/>
              <a:rect l="l" t="t" r="r" b="b"/>
              <a:pathLst>
                <a:path w="15221" h="8039" extrusionOk="0">
                  <a:moveTo>
                    <a:pt x="8783" y="1"/>
                  </a:moveTo>
                  <a:lnTo>
                    <a:pt x="9350" y="2002"/>
                  </a:lnTo>
                  <a:cubicBezTo>
                    <a:pt x="873" y="6636"/>
                    <a:pt x="0" y="8038"/>
                    <a:pt x="2051" y="8038"/>
                  </a:cubicBezTo>
                  <a:cubicBezTo>
                    <a:pt x="5196" y="8038"/>
                    <a:pt x="15221" y="4737"/>
                    <a:pt x="15221" y="4737"/>
                  </a:cubicBezTo>
                  <a:lnTo>
                    <a:pt x="15221" y="2803"/>
                  </a:lnTo>
                  <a:lnTo>
                    <a:pt x="11685" y="2169"/>
                  </a:lnTo>
                  <a:lnTo>
                    <a:pt x="11618" y="34"/>
                  </a:lnTo>
                  <a:lnTo>
                    <a:pt x="8783" y="1"/>
                  </a:lnTo>
                  <a:close/>
                </a:path>
              </a:pathLst>
            </a:custGeom>
            <a:solidFill>
              <a:srgbClr val="08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9" name="Google Shape;2500;p41">
              <a:extLst>
                <a:ext uri="{FF2B5EF4-FFF2-40B4-BE49-F238E27FC236}">
                  <a16:creationId xmlns:a16="http://schemas.microsoft.com/office/drawing/2014/main" id="{274E7BF4-FFE6-174B-94B7-AC0C3D0282BD}"/>
                </a:ext>
              </a:extLst>
            </p:cNvPr>
            <p:cNvSpPr/>
            <p:nvPr/>
          </p:nvSpPr>
          <p:spPr>
            <a:xfrm flipH="1">
              <a:off x="1070473" y="4520814"/>
              <a:ext cx="260605" cy="69365"/>
            </a:xfrm>
            <a:custGeom>
              <a:avLst/>
              <a:gdLst/>
              <a:ahLst/>
              <a:cxnLst/>
              <a:rect l="l" t="t" r="r" b="b"/>
              <a:pathLst>
                <a:path w="14472" h="3852" extrusionOk="0">
                  <a:moveTo>
                    <a:pt x="14471" y="0"/>
                  </a:moveTo>
                  <a:cubicBezTo>
                    <a:pt x="13355" y="344"/>
                    <a:pt x="4499" y="3193"/>
                    <a:pt x="1483" y="3193"/>
                  </a:cubicBezTo>
                  <a:cubicBezTo>
                    <a:pt x="985" y="3193"/>
                    <a:pt x="646" y="3116"/>
                    <a:pt x="528" y="2936"/>
                  </a:cubicBezTo>
                  <a:lnTo>
                    <a:pt x="528" y="2936"/>
                  </a:lnTo>
                  <a:cubicBezTo>
                    <a:pt x="1" y="3595"/>
                    <a:pt x="377" y="3852"/>
                    <a:pt x="1285" y="3852"/>
                  </a:cubicBezTo>
                  <a:cubicBezTo>
                    <a:pt x="4514" y="3852"/>
                    <a:pt x="14471" y="601"/>
                    <a:pt x="14471" y="601"/>
                  </a:cubicBezTo>
                  <a:lnTo>
                    <a:pt x="1447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0" name="Google Shape;2501;p41">
              <a:extLst>
                <a:ext uri="{FF2B5EF4-FFF2-40B4-BE49-F238E27FC236}">
                  <a16:creationId xmlns:a16="http://schemas.microsoft.com/office/drawing/2014/main" id="{58DF8CED-0F95-3B42-B2F6-F48A2EFF1050}"/>
                </a:ext>
              </a:extLst>
            </p:cNvPr>
            <p:cNvSpPr/>
            <p:nvPr/>
          </p:nvSpPr>
          <p:spPr>
            <a:xfrm flipH="1">
              <a:off x="1147360" y="4477558"/>
              <a:ext cx="36663" cy="15631"/>
            </a:xfrm>
            <a:custGeom>
              <a:avLst/>
              <a:gdLst/>
              <a:ahLst/>
              <a:cxnLst/>
              <a:rect l="l" t="t" r="r" b="b"/>
              <a:pathLst>
                <a:path w="2036" h="868" fill="none" extrusionOk="0">
                  <a:moveTo>
                    <a:pt x="1" y="101"/>
                  </a:moveTo>
                  <a:cubicBezTo>
                    <a:pt x="1" y="101"/>
                    <a:pt x="1368" y="1"/>
                    <a:pt x="2035" y="868"/>
                  </a:cubicBezTo>
                </a:path>
              </a:pathLst>
            </a:custGeom>
            <a:noFill/>
            <a:ln w="10000" cap="rnd" cmpd="sng">
              <a:solidFill>
                <a:srgbClr val="FFFFFF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Google Shape;2502;p41">
              <a:extLst>
                <a:ext uri="{FF2B5EF4-FFF2-40B4-BE49-F238E27FC236}">
                  <a16:creationId xmlns:a16="http://schemas.microsoft.com/office/drawing/2014/main" id="{DC932F0F-9ACB-B440-9D4C-E04E979CFE2C}"/>
                </a:ext>
              </a:extLst>
            </p:cNvPr>
            <p:cNvSpPr/>
            <p:nvPr/>
          </p:nvSpPr>
          <p:spPr>
            <a:xfrm flipH="1">
              <a:off x="1166593" y="4491371"/>
              <a:ext cx="37258" cy="15649"/>
            </a:xfrm>
            <a:custGeom>
              <a:avLst/>
              <a:gdLst/>
              <a:ahLst/>
              <a:cxnLst/>
              <a:rect l="l" t="t" r="r" b="b"/>
              <a:pathLst>
                <a:path w="2069" h="869" fill="none" extrusionOk="0">
                  <a:moveTo>
                    <a:pt x="1" y="68"/>
                  </a:moveTo>
                  <a:cubicBezTo>
                    <a:pt x="1" y="68"/>
                    <a:pt x="1402" y="1"/>
                    <a:pt x="2069" y="868"/>
                  </a:cubicBezTo>
                </a:path>
              </a:pathLst>
            </a:custGeom>
            <a:noFill/>
            <a:ln w="10000" cap="rnd" cmpd="sng">
              <a:solidFill>
                <a:srgbClr val="FFFFFF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2" name="Google Shape;2503;p41">
              <a:extLst>
                <a:ext uri="{FF2B5EF4-FFF2-40B4-BE49-F238E27FC236}">
                  <a16:creationId xmlns:a16="http://schemas.microsoft.com/office/drawing/2014/main" id="{3F9B695A-C907-FC4F-A0E1-0935C8335BD7}"/>
                </a:ext>
              </a:extLst>
            </p:cNvPr>
            <p:cNvSpPr/>
            <p:nvPr/>
          </p:nvSpPr>
          <p:spPr>
            <a:xfrm flipH="1">
              <a:off x="1189409" y="4504589"/>
              <a:ext cx="36663" cy="16243"/>
            </a:xfrm>
            <a:custGeom>
              <a:avLst/>
              <a:gdLst/>
              <a:ahLst/>
              <a:cxnLst/>
              <a:rect l="l" t="t" r="r" b="b"/>
              <a:pathLst>
                <a:path w="2036" h="902" fill="none" extrusionOk="0">
                  <a:moveTo>
                    <a:pt x="1" y="101"/>
                  </a:moveTo>
                  <a:cubicBezTo>
                    <a:pt x="1" y="101"/>
                    <a:pt x="1368" y="1"/>
                    <a:pt x="2035" y="901"/>
                  </a:cubicBezTo>
                </a:path>
              </a:pathLst>
            </a:custGeom>
            <a:noFill/>
            <a:ln w="10000" cap="rnd" cmpd="sng">
              <a:solidFill>
                <a:srgbClr val="FFFFFF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3" name="Google Shape;2504;p41">
              <a:extLst>
                <a:ext uri="{FF2B5EF4-FFF2-40B4-BE49-F238E27FC236}">
                  <a16:creationId xmlns:a16="http://schemas.microsoft.com/office/drawing/2014/main" id="{F5AB35EA-E598-844E-BCDD-C9CA871C6739}"/>
                </a:ext>
              </a:extLst>
            </p:cNvPr>
            <p:cNvSpPr/>
            <p:nvPr/>
          </p:nvSpPr>
          <p:spPr>
            <a:xfrm flipH="1">
              <a:off x="712472" y="4133965"/>
              <a:ext cx="267303" cy="442084"/>
            </a:xfrm>
            <a:custGeom>
              <a:avLst/>
              <a:gdLst/>
              <a:ahLst/>
              <a:cxnLst/>
              <a:rect l="l" t="t" r="r" b="b"/>
              <a:pathLst>
                <a:path w="14844" h="24550" extrusionOk="0">
                  <a:moveTo>
                    <a:pt x="0" y="0"/>
                  </a:moveTo>
                  <a:lnTo>
                    <a:pt x="1134" y="21783"/>
                  </a:lnTo>
                  <a:cubicBezTo>
                    <a:pt x="1134" y="21783"/>
                    <a:pt x="10151" y="24550"/>
                    <a:pt x="12982" y="24550"/>
                  </a:cubicBezTo>
                  <a:cubicBezTo>
                    <a:pt x="14843" y="24550"/>
                    <a:pt x="14028" y="23352"/>
                    <a:pt x="6205" y="19381"/>
                  </a:cubicBezTo>
                  <a:lnTo>
                    <a:pt x="10007" y="70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4" name="Google Shape;2505;p41">
              <a:extLst>
                <a:ext uri="{FF2B5EF4-FFF2-40B4-BE49-F238E27FC236}">
                  <a16:creationId xmlns:a16="http://schemas.microsoft.com/office/drawing/2014/main" id="{820A091A-DC88-F543-A238-F777FFB24C4D}"/>
                </a:ext>
              </a:extLst>
            </p:cNvPr>
            <p:cNvSpPr/>
            <p:nvPr/>
          </p:nvSpPr>
          <p:spPr>
            <a:xfrm flipH="1">
              <a:off x="799557" y="4133965"/>
              <a:ext cx="180219" cy="218071"/>
            </a:xfrm>
            <a:custGeom>
              <a:avLst/>
              <a:gdLst/>
              <a:ahLst/>
              <a:cxnLst/>
              <a:rect l="l" t="t" r="r" b="b"/>
              <a:pathLst>
                <a:path w="10008" h="12110" extrusionOk="0">
                  <a:moveTo>
                    <a:pt x="0" y="0"/>
                  </a:moveTo>
                  <a:lnTo>
                    <a:pt x="634" y="12109"/>
                  </a:lnTo>
                  <a:cubicBezTo>
                    <a:pt x="3069" y="11775"/>
                    <a:pt x="5537" y="11342"/>
                    <a:pt x="7973" y="10708"/>
                  </a:cubicBezTo>
                  <a:lnTo>
                    <a:pt x="10007" y="70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5" name="Google Shape;2506;p41">
              <a:extLst>
                <a:ext uri="{FF2B5EF4-FFF2-40B4-BE49-F238E27FC236}">
                  <a16:creationId xmlns:a16="http://schemas.microsoft.com/office/drawing/2014/main" id="{C1B50541-4E0E-DA43-B63E-22D4689F68B4}"/>
                </a:ext>
              </a:extLst>
            </p:cNvPr>
            <p:cNvSpPr/>
            <p:nvPr/>
          </p:nvSpPr>
          <p:spPr>
            <a:xfrm flipH="1">
              <a:off x="689026" y="4444532"/>
              <a:ext cx="280539" cy="139972"/>
            </a:xfrm>
            <a:custGeom>
              <a:avLst/>
              <a:gdLst/>
              <a:ahLst/>
              <a:cxnLst/>
              <a:rect l="l" t="t" r="r" b="b"/>
              <a:pathLst>
                <a:path w="15579" h="7773" extrusionOk="0">
                  <a:moveTo>
                    <a:pt x="6305" y="0"/>
                  </a:moveTo>
                  <a:lnTo>
                    <a:pt x="3469" y="167"/>
                  </a:lnTo>
                  <a:lnTo>
                    <a:pt x="3503" y="2302"/>
                  </a:lnTo>
                  <a:lnTo>
                    <a:pt x="0" y="3136"/>
                  </a:lnTo>
                  <a:lnTo>
                    <a:pt x="134" y="5104"/>
                  </a:lnTo>
                  <a:cubicBezTo>
                    <a:pt x="134" y="5104"/>
                    <a:pt x="9758" y="7773"/>
                    <a:pt x="13184" y="7773"/>
                  </a:cubicBezTo>
                  <a:cubicBezTo>
                    <a:pt x="15579" y="7773"/>
                    <a:pt x="14943" y="6468"/>
                    <a:pt x="5871" y="2035"/>
                  </a:cubicBezTo>
                  <a:lnTo>
                    <a:pt x="6305" y="0"/>
                  </a:lnTo>
                  <a:close/>
                </a:path>
              </a:pathLst>
            </a:custGeom>
            <a:solidFill>
              <a:srgbClr val="08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6" name="Google Shape;2507;p41">
              <a:extLst>
                <a:ext uri="{FF2B5EF4-FFF2-40B4-BE49-F238E27FC236}">
                  <a16:creationId xmlns:a16="http://schemas.microsoft.com/office/drawing/2014/main" id="{27271405-8BA8-A54A-8BA3-C32508848283}"/>
                </a:ext>
              </a:extLst>
            </p:cNvPr>
            <p:cNvSpPr/>
            <p:nvPr/>
          </p:nvSpPr>
          <p:spPr>
            <a:xfrm flipH="1">
              <a:off x="703072" y="4525622"/>
              <a:ext cx="264098" cy="59101"/>
            </a:xfrm>
            <a:custGeom>
              <a:avLst/>
              <a:gdLst/>
              <a:ahLst/>
              <a:cxnLst/>
              <a:rect l="l" t="t" r="r" b="b"/>
              <a:pathLst>
                <a:path w="14666" h="3282" extrusionOk="0">
                  <a:moveTo>
                    <a:pt x="1" y="0"/>
                  </a:moveTo>
                  <a:lnTo>
                    <a:pt x="34" y="634"/>
                  </a:lnTo>
                  <a:cubicBezTo>
                    <a:pt x="34" y="634"/>
                    <a:pt x="9657" y="3281"/>
                    <a:pt x="13108" y="3281"/>
                  </a:cubicBezTo>
                  <a:cubicBezTo>
                    <a:pt x="14191" y="3281"/>
                    <a:pt x="14666" y="3021"/>
                    <a:pt x="14044" y="2335"/>
                  </a:cubicBezTo>
                  <a:lnTo>
                    <a:pt x="14044" y="2335"/>
                  </a:lnTo>
                  <a:cubicBezTo>
                    <a:pt x="13910" y="2552"/>
                    <a:pt x="13466" y="2644"/>
                    <a:pt x="12813" y="2644"/>
                  </a:cubicBezTo>
                  <a:cubicBezTo>
                    <a:pt x="9553" y="2644"/>
                    <a:pt x="1084" y="362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7" name="Google Shape;2508;p41">
              <a:extLst>
                <a:ext uri="{FF2B5EF4-FFF2-40B4-BE49-F238E27FC236}">
                  <a16:creationId xmlns:a16="http://schemas.microsoft.com/office/drawing/2014/main" id="{92429805-3ABE-4341-B639-B18BB0DD865B}"/>
                </a:ext>
              </a:extLst>
            </p:cNvPr>
            <p:cNvSpPr/>
            <p:nvPr/>
          </p:nvSpPr>
          <p:spPr>
            <a:xfrm flipH="1">
              <a:off x="856025" y="4479972"/>
              <a:ext cx="36051" cy="15631"/>
            </a:xfrm>
            <a:custGeom>
              <a:avLst/>
              <a:gdLst/>
              <a:ahLst/>
              <a:cxnLst/>
              <a:rect l="l" t="t" r="r" b="b"/>
              <a:pathLst>
                <a:path w="2002" h="868" fill="none" extrusionOk="0">
                  <a:moveTo>
                    <a:pt x="2002" y="0"/>
                  </a:moveTo>
                  <a:cubicBezTo>
                    <a:pt x="2002" y="0"/>
                    <a:pt x="634" y="0"/>
                    <a:pt x="0" y="867"/>
                  </a:cubicBezTo>
                </a:path>
              </a:pathLst>
            </a:custGeom>
            <a:noFill/>
            <a:ln w="10000" cap="rnd" cmpd="sng">
              <a:solidFill>
                <a:srgbClr val="FFFFFF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8" name="Google Shape;2509;p41">
              <a:extLst>
                <a:ext uri="{FF2B5EF4-FFF2-40B4-BE49-F238E27FC236}">
                  <a16:creationId xmlns:a16="http://schemas.microsoft.com/office/drawing/2014/main" id="{6E64FD8B-D8B8-E344-9799-720489AB73FB}"/>
                </a:ext>
              </a:extLst>
            </p:cNvPr>
            <p:cNvSpPr/>
            <p:nvPr/>
          </p:nvSpPr>
          <p:spPr>
            <a:xfrm flipH="1">
              <a:off x="835604" y="4491983"/>
              <a:ext cx="36051" cy="15631"/>
            </a:xfrm>
            <a:custGeom>
              <a:avLst/>
              <a:gdLst/>
              <a:ahLst/>
              <a:cxnLst/>
              <a:rect l="l" t="t" r="r" b="b"/>
              <a:pathLst>
                <a:path w="2002" h="868" fill="none" extrusionOk="0">
                  <a:moveTo>
                    <a:pt x="2002" y="0"/>
                  </a:moveTo>
                  <a:cubicBezTo>
                    <a:pt x="2002" y="0"/>
                    <a:pt x="634" y="0"/>
                    <a:pt x="0" y="868"/>
                  </a:cubicBezTo>
                </a:path>
              </a:pathLst>
            </a:custGeom>
            <a:noFill/>
            <a:ln w="10000" cap="rnd" cmpd="sng">
              <a:solidFill>
                <a:srgbClr val="FFFFFF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9" name="Google Shape;2510;p41">
              <a:extLst>
                <a:ext uri="{FF2B5EF4-FFF2-40B4-BE49-F238E27FC236}">
                  <a16:creationId xmlns:a16="http://schemas.microsoft.com/office/drawing/2014/main" id="{535FD53C-4FFD-5646-AFDC-CE33A73DBF69}"/>
                </a:ext>
              </a:extLst>
            </p:cNvPr>
            <p:cNvSpPr/>
            <p:nvPr/>
          </p:nvSpPr>
          <p:spPr>
            <a:xfrm flipH="1">
              <a:off x="812176" y="4504589"/>
              <a:ext cx="36645" cy="15649"/>
            </a:xfrm>
            <a:custGeom>
              <a:avLst/>
              <a:gdLst/>
              <a:ahLst/>
              <a:cxnLst/>
              <a:rect l="l" t="t" r="r" b="b"/>
              <a:pathLst>
                <a:path w="2035" h="869" fill="none" extrusionOk="0">
                  <a:moveTo>
                    <a:pt x="2035" y="1"/>
                  </a:moveTo>
                  <a:cubicBezTo>
                    <a:pt x="2035" y="1"/>
                    <a:pt x="634" y="1"/>
                    <a:pt x="0" y="868"/>
                  </a:cubicBezTo>
                </a:path>
              </a:pathLst>
            </a:custGeom>
            <a:noFill/>
            <a:ln w="10000" cap="rnd" cmpd="sng">
              <a:solidFill>
                <a:srgbClr val="FFFFFF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0" name="Google Shape;2511;p41">
              <a:extLst>
                <a:ext uri="{FF2B5EF4-FFF2-40B4-BE49-F238E27FC236}">
                  <a16:creationId xmlns:a16="http://schemas.microsoft.com/office/drawing/2014/main" id="{D32B65D6-0544-6646-8483-F03672B4A036}"/>
                </a:ext>
              </a:extLst>
            </p:cNvPr>
            <p:cNvSpPr/>
            <p:nvPr/>
          </p:nvSpPr>
          <p:spPr>
            <a:xfrm flipH="1">
              <a:off x="495646" y="2776393"/>
              <a:ext cx="1090246" cy="1502186"/>
            </a:xfrm>
            <a:custGeom>
              <a:avLst/>
              <a:gdLst/>
              <a:ahLst/>
              <a:cxnLst/>
              <a:rect l="l" t="t" r="r" b="b"/>
              <a:pathLst>
                <a:path w="60544" h="83420" extrusionOk="0">
                  <a:moveTo>
                    <a:pt x="41831" y="0"/>
                  </a:moveTo>
                  <a:cubicBezTo>
                    <a:pt x="40617" y="397"/>
                    <a:pt x="34990" y="1333"/>
                    <a:pt x="27640" y="1333"/>
                  </a:cubicBezTo>
                  <a:cubicBezTo>
                    <a:pt x="24489" y="1333"/>
                    <a:pt x="21020" y="1161"/>
                    <a:pt x="17447" y="701"/>
                  </a:cubicBezTo>
                  <a:lnTo>
                    <a:pt x="17313" y="701"/>
                  </a:lnTo>
                  <a:cubicBezTo>
                    <a:pt x="17313" y="701"/>
                    <a:pt x="1" y="14344"/>
                    <a:pt x="16946" y="81225"/>
                  </a:cubicBezTo>
                  <a:cubicBezTo>
                    <a:pt x="21316" y="82092"/>
                    <a:pt x="25652" y="82926"/>
                    <a:pt x="29989" y="83260"/>
                  </a:cubicBezTo>
                  <a:lnTo>
                    <a:pt x="29989" y="25618"/>
                  </a:lnTo>
                  <a:lnTo>
                    <a:pt x="31990" y="83393"/>
                  </a:lnTo>
                  <a:cubicBezTo>
                    <a:pt x="32537" y="83411"/>
                    <a:pt x="33082" y="83420"/>
                    <a:pt x="33626" y="83420"/>
                  </a:cubicBezTo>
                  <a:cubicBezTo>
                    <a:pt x="36207" y="83420"/>
                    <a:pt x="38769" y="83210"/>
                    <a:pt x="41330" y="82659"/>
                  </a:cubicBezTo>
                  <a:cubicBezTo>
                    <a:pt x="42865" y="82326"/>
                    <a:pt x="44366" y="81959"/>
                    <a:pt x="45834" y="81492"/>
                  </a:cubicBezTo>
                  <a:cubicBezTo>
                    <a:pt x="51337" y="59876"/>
                    <a:pt x="60544" y="16545"/>
                    <a:pt x="418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1" name="Google Shape;2512;p41">
              <a:extLst>
                <a:ext uri="{FF2B5EF4-FFF2-40B4-BE49-F238E27FC236}">
                  <a16:creationId xmlns:a16="http://schemas.microsoft.com/office/drawing/2014/main" id="{7DFF919E-0070-804B-9978-9759D4B29A97}"/>
                </a:ext>
              </a:extLst>
            </p:cNvPr>
            <p:cNvSpPr/>
            <p:nvPr/>
          </p:nvSpPr>
          <p:spPr>
            <a:xfrm flipH="1">
              <a:off x="1045860" y="3066520"/>
              <a:ext cx="386243" cy="1209186"/>
            </a:xfrm>
            <a:custGeom>
              <a:avLst/>
              <a:gdLst/>
              <a:ahLst/>
              <a:cxnLst/>
              <a:rect l="l" t="t" r="r" b="b"/>
              <a:pathLst>
                <a:path w="21449" h="67149" extrusionOk="0">
                  <a:moveTo>
                    <a:pt x="2235" y="1"/>
                  </a:moveTo>
                  <a:lnTo>
                    <a:pt x="2235" y="1"/>
                  </a:lnTo>
                  <a:cubicBezTo>
                    <a:pt x="67" y="11809"/>
                    <a:pt x="0" y="31857"/>
                    <a:pt x="8440" y="65114"/>
                  </a:cubicBezTo>
                  <a:cubicBezTo>
                    <a:pt x="12776" y="65981"/>
                    <a:pt x="17112" y="66815"/>
                    <a:pt x="21449" y="67149"/>
                  </a:cubicBezTo>
                  <a:lnTo>
                    <a:pt x="21449" y="8940"/>
                  </a:lnTo>
                  <a:cubicBezTo>
                    <a:pt x="12242" y="7306"/>
                    <a:pt x="8306" y="3770"/>
                    <a:pt x="22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pic>
        <p:nvPicPr>
          <p:cNvPr id="1026" name="Picture 2" descr="Baldantatlı Çocuk Şekeri Fiyatı, Yorumları - TRENDYOL">
            <a:extLst>
              <a:ext uri="{FF2B5EF4-FFF2-40B4-BE49-F238E27FC236}">
                <a16:creationId xmlns:a16="http://schemas.microsoft.com/office/drawing/2014/main" id="{5E40E6BF-99F5-F342-88CE-7E6DE7F41C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0089" y="1894574"/>
            <a:ext cx="2465436" cy="2971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" name="Metin kutusu 111">
            <a:extLst>
              <a:ext uri="{FF2B5EF4-FFF2-40B4-BE49-F238E27FC236}">
                <a16:creationId xmlns:a16="http://schemas.microsoft.com/office/drawing/2014/main" id="{5ED5319B-4493-F74E-B916-A74C791DD91F}"/>
              </a:ext>
            </a:extLst>
          </p:cNvPr>
          <p:cNvSpPr txBox="1"/>
          <p:nvPr/>
        </p:nvSpPr>
        <p:spPr>
          <a:xfrm>
            <a:off x="908578" y="5029317"/>
            <a:ext cx="2082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Anneciğim bana şeker alır mısın?</a:t>
            </a:r>
          </a:p>
        </p:txBody>
      </p:sp>
      <p:sp>
        <p:nvSpPr>
          <p:cNvPr id="115" name="Metin kutusu 114">
            <a:extLst>
              <a:ext uri="{FF2B5EF4-FFF2-40B4-BE49-F238E27FC236}">
                <a16:creationId xmlns:a16="http://schemas.microsoft.com/office/drawing/2014/main" id="{A186B3C6-BB18-5D43-8C15-4ABCD04D8CB6}"/>
              </a:ext>
            </a:extLst>
          </p:cNvPr>
          <p:cNvSpPr txBox="1"/>
          <p:nvPr/>
        </p:nvSpPr>
        <p:spPr>
          <a:xfrm>
            <a:off x="9061940" y="5014164"/>
            <a:ext cx="22214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Şeker sağlığa zararlı istersen meyve alalım:</a:t>
            </a:r>
          </a:p>
        </p:txBody>
      </p:sp>
      <p:sp>
        <p:nvSpPr>
          <p:cNvPr id="116" name="Metin kutusu 115">
            <a:extLst>
              <a:ext uri="{FF2B5EF4-FFF2-40B4-BE49-F238E27FC236}">
                <a16:creationId xmlns:a16="http://schemas.microsoft.com/office/drawing/2014/main" id="{AC1FEC3E-FC1E-874A-81C0-F307B5A7BE35}"/>
              </a:ext>
            </a:extLst>
          </p:cNvPr>
          <p:cNvSpPr txBox="1"/>
          <p:nvPr/>
        </p:nvSpPr>
        <p:spPr>
          <a:xfrm>
            <a:off x="3742944" y="5352482"/>
            <a:ext cx="512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Çocuk İletmek istediği mesajı (şeker istemek) araç kullanarak (Sözel dil) karşı taraftaki alıcıya (Anne) iletti ve alıcı bu mesajı alıp çözümledi, analiz etti ve geri bildirimde bulundu.</a:t>
            </a:r>
          </a:p>
        </p:txBody>
      </p:sp>
    </p:spTree>
    <p:extLst>
      <p:ext uri="{BB962C8B-B14F-4D97-AF65-F5344CB8AC3E}">
        <p14:creationId xmlns:p14="http://schemas.microsoft.com/office/powerpoint/2010/main" val="931156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A9742F-6047-F649-AAC2-557F980D2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DİKKAT</a:t>
            </a:r>
          </a:p>
        </p:txBody>
      </p:sp>
      <p:sp>
        <p:nvSpPr>
          <p:cNvPr id="61" name="Google Shape;223;p19">
            <a:extLst>
              <a:ext uri="{FF2B5EF4-FFF2-40B4-BE49-F238E27FC236}">
                <a16:creationId xmlns:a16="http://schemas.microsoft.com/office/drawing/2014/main" id="{0988D3E2-DC17-7941-8EA8-71109A70B79F}"/>
              </a:ext>
            </a:extLst>
          </p:cNvPr>
          <p:cNvSpPr txBox="1"/>
          <p:nvPr/>
        </p:nvSpPr>
        <p:spPr>
          <a:xfrm>
            <a:off x="10354815" y="2422194"/>
            <a:ext cx="1280400" cy="1617748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37150" tIns="91425" rIns="137150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40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grpSp>
        <p:nvGrpSpPr>
          <p:cNvPr id="64" name="Google Shape;227;p19">
            <a:extLst>
              <a:ext uri="{FF2B5EF4-FFF2-40B4-BE49-F238E27FC236}">
                <a16:creationId xmlns:a16="http://schemas.microsoft.com/office/drawing/2014/main" id="{C3D3B900-D727-3C49-AA72-DC0E8C3DC5C3}"/>
              </a:ext>
            </a:extLst>
          </p:cNvPr>
          <p:cNvGrpSpPr/>
          <p:nvPr/>
        </p:nvGrpSpPr>
        <p:grpSpPr>
          <a:xfrm>
            <a:off x="986219" y="1914145"/>
            <a:ext cx="2545577" cy="4525454"/>
            <a:chOff x="904425" y="410400"/>
            <a:chExt cx="2747816" cy="4322600"/>
          </a:xfrm>
        </p:grpSpPr>
        <p:sp>
          <p:nvSpPr>
            <p:cNvPr id="65" name="Google Shape;228;p19">
              <a:extLst>
                <a:ext uri="{FF2B5EF4-FFF2-40B4-BE49-F238E27FC236}">
                  <a16:creationId xmlns:a16="http://schemas.microsoft.com/office/drawing/2014/main" id="{FF393D6D-1AC7-D840-96BE-D61048AEFC40}"/>
                </a:ext>
              </a:extLst>
            </p:cNvPr>
            <p:cNvSpPr/>
            <p:nvPr/>
          </p:nvSpPr>
          <p:spPr>
            <a:xfrm>
              <a:off x="904425" y="2696822"/>
              <a:ext cx="2743257" cy="1131356"/>
            </a:xfrm>
            <a:custGeom>
              <a:avLst/>
              <a:gdLst/>
              <a:ahLst/>
              <a:cxnLst/>
              <a:rect l="l" t="t" r="r" b="b"/>
              <a:pathLst>
                <a:path w="80025" h="46601" extrusionOk="0">
                  <a:moveTo>
                    <a:pt x="80025" y="0"/>
                  </a:moveTo>
                  <a:lnTo>
                    <a:pt x="1" y="27187"/>
                  </a:lnTo>
                  <a:lnTo>
                    <a:pt x="1" y="46600"/>
                  </a:lnTo>
                  <a:lnTo>
                    <a:pt x="80025" y="19481"/>
                  </a:lnTo>
                  <a:lnTo>
                    <a:pt x="8002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6" name="Google Shape;229;p19">
              <a:extLst>
                <a:ext uri="{FF2B5EF4-FFF2-40B4-BE49-F238E27FC236}">
                  <a16:creationId xmlns:a16="http://schemas.microsoft.com/office/drawing/2014/main" id="{9A3982AA-80D9-4146-9D3B-7ED23EB44F9C}"/>
                </a:ext>
              </a:extLst>
            </p:cNvPr>
            <p:cNvSpPr/>
            <p:nvPr/>
          </p:nvSpPr>
          <p:spPr>
            <a:xfrm>
              <a:off x="904425" y="3350051"/>
              <a:ext cx="2743257" cy="1132157"/>
            </a:xfrm>
            <a:custGeom>
              <a:avLst/>
              <a:gdLst/>
              <a:ahLst/>
              <a:cxnLst/>
              <a:rect l="l" t="t" r="r" b="b"/>
              <a:pathLst>
                <a:path w="80025" h="46634" extrusionOk="0">
                  <a:moveTo>
                    <a:pt x="80025" y="0"/>
                  </a:moveTo>
                  <a:lnTo>
                    <a:pt x="1" y="27153"/>
                  </a:lnTo>
                  <a:lnTo>
                    <a:pt x="1" y="46634"/>
                  </a:lnTo>
                  <a:lnTo>
                    <a:pt x="80025" y="19447"/>
                  </a:lnTo>
                  <a:lnTo>
                    <a:pt x="8002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7" name="Google Shape;230;p19">
              <a:extLst>
                <a:ext uri="{FF2B5EF4-FFF2-40B4-BE49-F238E27FC236}">
                  <a16:creationId xmlns:a16="http://schemas.microsoft.com/office/drawing/2014/main" id="{F69D5C79-A7EE-7240-804A-FCB0C55268F4}"/>
                </a:ext>
              </a:extLst>
            </p:cNvPr>
            <p:cNvSpPr/>
            <p:nvPr/>
          </p:nvSpPr>
          <p:spPr>
            <a:xfrm>
              <a:off x="2070110" y="2800790"/>
              <a:ext cx="410745" cy="1932210"/>
            </a:xfrm>
            <a:custGeom>
              <a:avLst/>
              <a:gdLst/>
              <a:ahLst/>
              <a:cxnLst/>
              <a:rect l="l" t="t" r="r" b="b"/>
              <a:pathLst>
                <a:path w="18848" h="88664" extrusionOk="0">
                  <a:moveTo>
                    <a:pt x="0" y="0"/>
                  </a:moveTo>
                  <a:lnTo>
                    <a:pt x="0" y="83727"/>
                  </a:lnTo>
                  <a:cubicBezTo>
                    <a:pt x="0" y="86462"/>
                    <a:pt x="2202" y="88664"/>
                    <a:pt x="4937" y="88664"/>
                  </a:cubicBezTo>
                  <a:lnTo>
                    <a:pt x="13944" y="88664"/>
                  </a:lnTo>
                  <a:cubicBezTo>
                    <a:pt x="16646" y="88664"/>
                    <a:pt x="18847" y="86496"/>
                    <a:pt x="18847" y="83727"/>
                  </a:cubicBezTo>
                  <a:lnTo>
                    <a:pt x="18847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8" name="Google Shape;231;p19">
              <a:extLst>
                <a:ext uri="{FF2B5EF4-FFF2-40B4-BE49-F238E27FC236}">
                  <a16:creationId xmlns:a16="http://schemas.microsoft.com/office/drawing/2014/main" id="{10326FD7-CCD7-6549-B061-73DA27F7968A}"/>
                </a:ext>
              </a:extLst>
            </p:cNvPr>
            <p:cNvSpPr/>
            <p:nvPr/>
          </p:nvSpPr>
          <p:spPr>
            <a:xfrm>
              <a:off x="2070110" y="2800790"/>
              <a:ext cx="396188" cy="1932210"/>
            </a:xfrm>
            <a:custGeom>
              <a:avLst/>
              <a:gdLst/>
              <a:ahLst/>
              <a:cxnLst/>
              <a:rect l="l" t="t" r="r" b="b"/>
              <a:pathLst>
                <a:path w="18180" h="88664" extrusionOk="0">
                  <a:moveTo>
                    <a:pt x="0" y="0"/>
                  </a:moveTo>
                  <a:lnTo>
                    <a:pt x="0" y="83727"/>
                  </a:lnTo>
                  <a:cubicBezTo>
                    <a:pt x="0" y="86462"/>
                    <a:pt x="2202" y="88664"/>
                    <a:pt x="4937" y="88664"/>
                  </a:cubicBezTo>
                  <a:lnTo>
                    <a:pt x="13944" y="88664"/>
                  </a:lnTo>
                  <a:cubicBezTo>
                    <a:pt x="15778" y="88664"/>
                    <a:pt x="17346" y="87663"/>
                    <a:pt x="18180" y="86162"/>
                  </a:cubicBezTo>
                  <a:lnTo>
                    <a:pt x="18180" y="86162"/>
                  </a:lnTo>
                  <a:cubicBezTo>
                    <a:pt x="17646" y="86362"/>
                    <a:pt x="17046" y="86496"/>
                    <a:pt x="16446" y="86496"/>
                  </a:cubicBezTo>
                  <a:lnTo>
                    <a:pt x="7439" y="86496"/>
                  </a:lnTo>
                  <a:cubicBezTo>
                    <a:pt x="4704" y="86496"/>
                    <a:pt x="2502" y="84294"/>
                    <a:pt x="2502" y="81559"/>
                  </a:cubicBezTo>
                  <a:lnTo>
                    <a:pt x="250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9" name="Google Shape;232;p19">
              <a:extLst>
                <a:ext uri="{FF2B5EF4-FFF2-40B4-BE49-F238E27FC236}">
                  <a16:creationId xmlns:a16="http://schemas.microsoft.com/office/drawing/2014/main" id="{FC01E3CA-6518-E546-885B-1FF308D3175F}"/>
                </a:ext>
              </a:extLst>
            </p:cNvPr>
            <p:cNvSpPr/>
            <p:nvPr/>
          </p:nvSpPr>
          <p:spPr>
            <a:xfrm>
              <a:off x="1884733" y="2350054"/>
              <a:ext cx="780738" cy="1986016"/>
            </a:xfrm>
            <a:custGeom>
              <a:avLst/>
              <a:gdLst/>
              <a:ahLst/>
              <a:cxnLst/>
              <a:rect l="l" t="t" r="r" b="b"/>
              <a:pathLst>
                <a:path w="35826" h="91133" extrusionOk="0">
                  <a:moveTo>
                    <a:pt x="0" y="1"/>
                  </a:moveTo>
                  <a:lnTo>
                    <a:pt x="3436" y="88498"/>
                  </a:lnTo>
                  <a:cubicBezTo>
                    <a:pt x="3369" y="88564"/>
                    <a:pt x="3369" y="88631"/>
                    <a:pt x="3369" y="88698"/>
                  </a:cubicBezTo>
                  <a:cubicBezTo>
                    <a:pt x="3369" y="90032"/>
                    <a:pt x="9874" y="91133"/>
                    <a:pt x="17913" y="91133"/>
                  </a:cubicBezTo>
                  <a:cubicBezTo>
                    <a:pt x="25986" y="91133"/>
                    <a:pt x="32490" y="90032"/>
                    <a:pt x="32490" y="88698"/>
                  </a:cubicBezTo>
                  <a:cubicBezTo>
                    <a:pt x="32490" y="88631"/>
                    <a:pt x="32490" y="88564"/>
                    <a:pt x="32424" y="88498"/>
                  </a:cubicBezTo>
                  <a:lnTo>
                    <a:pt x="35826" y="1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0" name="Google Shape;233;p19">
              <a:extLst>
                <a:ext uri="{FF2B5EF4-FFF2-40B4-BE49-F238E27FC236}">
                  <a16:creationId xmlns:a16="http://schemas.microsoft.com/office/drawing/2014/main" id="{BC0BE02B-C5C7-734B-813A-60B6BE044855}"/>
                </a:ext>
              </a:extLst>
            </p:cNvPr>
            <p:cNvSpPr/>
            <p:nvPr/>
          </p:nvSpPr>
          <p:spPr>
            <a:xfrm>
              <a:off x="2520824" y="2345696"/>
              <a:ext cx="109791" cy="1872608"/>
            </a:xfrm>
            <a:custGeom>
              <a:avLst/>
              <a:gdLst/>
              <a:ahLst/>
              <a:cxnLst/>
              <a:rect l="l" t="t" r="r" b="b"/>
              <a:pathLst>
                <a:path w="5038" h="85929" extrusionOk="0">
                  <a:moveTo>
                    <a:pt x="3303" y="1"/>
                  </a:moveTo>
                  <a:lnTo>
                    <a:pt x="1" y="85929"/>
                  </a:lnTo>
                  <a:lnTo>
                    <a:pt x="1702" y="85929"/>
                  </a:lnTo>
                  <a:lnTo>
                    <a:pt x="503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1" name="Google Shape;234;p19">
              <a:extLst>
                <a:ext uri="{FF2B5EF4-FFF2-40B4-BE49-F238E27FC236}">
                  <a16:creationId xmlns:a16="http://schemas.microsoft.com/office/drawing/2014/main" id="{26708A18-A0DD-AD46-91B0-5779F38AA2C4}"/>
                </a:ext>
              </a:extLst>
            </p:cNvPr>
            <p:cNvSpPr/>
            <p:nvPr/>
          </p:nvSpPr>
          <p:spPr>
            <a:xfrm>
              <a:off x="1884733" y="2350054"/>
              <a:ext cx="780738" cy="1986757"/>
            </a:xfrm>
            <a:custGeom>
              <a:avLst/>
              <a:gdLst/>
              <a:ahLst/>
              <a:cxnLst/>
              <a:rect l="l" t="t" r="r" b="b"/>
              <a:pathLst>
                <a:path w="35826" h="91167" extrusionOk="0">
                  <a:moveTo>
                    <a:pt x="0" y="1"/>
                  </a:moveTo>
                  <a:lnTo>
                    <a:pt x="367" y="10008"/>
                  </a:lnTo>
                  <a:lnTo>
                    <a:pt x="3369" y="88531"/>
                  </a:lnTo>
                  <a:cubicBezTo>
                    <a:pt x="3336" y="88631"/>
                    <a:pt x="3336" y="88664"/>
                    <a:pt x="3336" y="88731"/>
                  </a:cubicBezTo>
                  <a:cubicBezTo>
                    <a:pt x="3336" y="90065"/>
                    <a:pt x="9841" y="91166"/>
                    <a:pt x="17880" y="91166"/>
                  </a:cubicBezTo>
                  <a:cubicBezTo>
                    <a:pt x="25919" y="91166"/>
                    <a:pt x="32424" y="90065"/>
                    <a:pt x="32424" y="88731"/>
                  </a:cubicBezTo>
                  <a:cubicBezTo>
                    <a:pt x="32424" y="88664"/>
                    <a:pt x="32424" y="88631"/>
                    <a:pt x="32390" y="88531"/>
                  </a:cubicBezTo>
                  <a:lnTo>
                    <a:pt x="32490" y="86863"/>
                  </a:lnTo>
                  <a:lnTo>
                    <a:pt x="32490" y="86863"/>
                  </a:lnTo>
                  <a:cubicBezTo>
                    <a:pt x="29822" y="87397"/>
                    <a:pt x="25719" y="87730"/>
                    <a:pt x="21149" y="87730"/>
                  </a:cubicBezTo>
                  <a:cubicBezTo>
                    <a:pt x="13076" y="87730"/>
                    <a:pt x="6572" y="86663"/>
                    <a:pt x="6572" y="85329"/>
                  </a:cubicBezTo>
                  <a:cubicBezTo>
                    <a:pt x="6572" y="85229"/>
                    <a:pt x="6572" y="85195"/>
                    <a:pt x="6638" y="85128"/>
                  </a:cubicBezTo>
                  <a:lnTo>
                    <a:pt x="3736" y="10408"/>
                  </a:lnTo>
                  <a:lnTo>
                    <a:pt x="3736" y="10408"/>
                  </a:lnTo>
                  <a:cubicBezTo>
                    <a:pt x="8006" y="10842"/>
                    <a:pt x="12810" y="11109"/>
                    <a:pt x="17880" y="11109"/>
                  </a:cubicBezTo>
                  <a:cubicBezTo>
                    <a:pt x="18324" y="11113"/>
                    <a:pt x="18765" y="11116"/>
                    <a:pt x="19204" y="11116"/>
                  </a:cubicBezTo>
                  <a:cubicBezTo>
                    <a:pt x="25258" y="11116"/>
                    <a:pt x="30794" y="10692"/>
                    <a:pt x="35459" y="10008"/>
                  </a:cubicBezTo>
                  <a:lnTo>
                    <a:pt x="3582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2" name="Google Shape;235;p19">
              <a:extLst>
                <a:ext uri="{FF2B5EF4-FFF2-40B4-BE49-F238E27FC236}">
                  <a16:creationId xmlns:a16="http://schemas.microsoft.com/office/drawing/2014/main" id="{300DBDC9-76EC-4340-BD5B-584E7824BFB5}"/>
                </a:ext>
              </a:extLst>
            </p:cNvPr>
            <p:cNvSpPr/>
            <p:nvPr/>
          </p:nvSpPr>
          <p:spPr>
            <a:xfrm>
              <a:off x="1487806" y="1363566"/>
              <a:ext cx="1575293" cy="1155111"/>
            </a:xfrm>
            <a:custGeom>
              <a:avLst/>
              <a:gdLst/>
              <a:ahLst/>
              <a:cxnLst/>
              <a:rect l="l" t="t" r="r" b="b"/>
              <a:pathLst>
                <a:path w="72286" h="53005" extrusionOk="0">
                  <a:moveTo>
                    <a:pt x="0" y="0"/>
                  </a:moveTo>
                  <a:lnTo>
                    <a:pt x="5071" y="46333"/>
                  </a:lnTo>
                  <a:cubicBezTo>
                    <a:pt x="5071" y="50003"/>
                    <a:pt x="19014" y="53005"/>
                    <a:pt x="36160" y="53005"/>
                  </a:cubicBezTo>
                  <a:cubicBezTo>
                    <a:pt x="53272" y="53005"/>
                    <a:pt x="67215" y="50036"/>
                    <a:pt x="67215" y="46333"/>
                  </a:cubicBezTo>
                  <a:lnTo>
                    <a:pt x="72285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3" name="Google Shape;236;p19">
              <a:extLst>
                <a:ext uri="{FF2B5EF4-FFF2-40B4-BE49-F238E27FC236}">
                  <a16:creationId xmlns:a16="http://schemas.microsoft.com/office/drawing/2014/main" id="{F376C0A8-1D9E-2D47-8BEC-EE9D8BCAAC1E}"/>
                </a:ext>
              </a:extLst>
            </p:cNvPr>
            <p:cNvSpPr/>
            <p:nvPr/>
          </p:nvSpPr>
          <p:spPr>
            <a:xfrm>
              <a:off x="1519799" y="1426811"/>
              <a:ext cx="287879" cy="977023"/>
            </a:xfrm>
            <a:custGeom>
              <a:avLst/>
              <a:gdLst/>
              <a:ahLst/>
              <a:cxnLst/>
              <a:rect l="l" t="t" r="r" b="b"/>
              <a:pathLst>
                <a:path w="13210" h="44833" extrusionOk="0">
                  <a:moveTo>
                    <a:pt x="0" y="0"/>
                  </a:moveTo>
                  <a:lnTo>
                    <a:pt x="0" y="0"/>
                  </a:lnTo>
                  <a:cubicBezTo>
                    <a:pt x="1601" y="13944"/>
                    <a:pt x="3036" y="27920"/>
                    <a:pt x="4937" y="41797"/>
                  </a:cubicBezTo>
                  <a:cubicBezTo>
                    <a:pt x="5204" y="41997"/>
                    <a:pt x="5337" y="42130"/>
                    <a:pt x="5771" y="42397"/>
                  </a:cubicBezTo>
                  <a:cubicBezTo>
                    <a:pt x="4904" y="36460"/>
                    <a:pt x="4203" y="30589"/>
                    <a:pt x="3436" y="24651"/>
                  </a:cubicBezTo>
                  <a:cubicBezTo>
                    <a:pt x="2735" y="18914"/>
                    <a:pt x="2002" y="13143"/>
                    <a:pt x="1234" y="7406"/>
                  </a:cubicBezTo>
                  <a:lnTo>
                    <a:pt x="1234" y="7372"/>
                  </a:lnTo>
                  <a:cubicBezTo>
                    <a:pt x="2168" y="12376"/>
                    <a:pt x="3202" y="17279"/>
                    <a:pt x="4403" y="22249"/>
                  </a:cubicBezTo>
                  <a:cubicBezTo>
                    <a:pt x="6438" y="29688"/>
                    <a:pt x="8673" y="37093"/>
                    <a:pt x="11208" y="44399"/>
                  </a:cubicBezTo>
                  <a:cubicBezTo>
                    <a:pt x="11942" y="44599"/>
                    <a:pt x="12376" y="44666"/>
                    <a:pt x="13210" y="44832"/>
                  </a:cubicBezTo>
                  <a:cubicBezTo>
                    <a:pt x="11342" y="31323"/>
                    <a:pt x="9740" y="17746"/>
                    <a:pt x="8073" y="4170"/>
                  </a:cubicBezTo>
                  <a:cubicBezTo>
                    <a:pt x="7172" y="3970"/>
                    <a:pt x="6705" y="3836"/>
                    <a:pt x="5904" y="3603"/>
                  </a:cubicBezTo>
                  <a:lnTo>
                    <a:pt x="5904" y="3603"/>
                  </a:lnTo>
                  <a:cubicBezTo>
                    <a:pt x="6605" y="9307"/>
                    <a:pt x="7372" y="15011"/>
                    <a:pt x="8106" y="20748"/>
                  </a:cubicBezTo>
                  <a:cubicBezTo>
                    <a:pt x="8873" y="26352"/>
                    <a:pt x="9607" y="31990"/>
                    <a:pt x="10541" y="37627"/>
                  </a:cubicBezTo>
                  <a:lnTo>
                    <a:pt x="10508" y="37660"/>
                  </a:lnTo>
                  <a:cubicBezTo>
                    <a:pt x="9107" y="32957"/>
                    <a:pt x="7672" y="28287"/>
                    <a:pt x="6205" y="23584"/>
                  </a:cubicBezTo>
                  <a:cubicBezTo>
                    <a:pt x="3936" y="16078"/>
                    <a:pt x="2035" y="8573"/>
                    <a:pt x="434" y="901"/>
                  </a:cubicBezTo>
                  <a:cubicBezTo>
                    <a:pt x="167" y="567"/>
                    <a:pt x="67" y="400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4" name="Google Shape;237;p19">
              <a:extLst>
                <a:ext uri="{FF2B5EF4-FFF2-40B4-BE49-F238E27FC236}">
                  <a16:creationId xmlns:a16="http://schemas.microsoft.com/office/drawing/2014/main" id="{E03EB328-2979-B844-8023-B520054C440F}"/>
                </a:ext>
              </a:extLst>
            </p:cNvPr>
            <p:cNvSpPr/>
            <p:nvPr/>
          </p:nvSpPr>
          <p:spPr>
            <a:xfrm>
              <a:off x="1797494" y="1538024"/>
              <a:ext cx="359119" cy="902885"/>
            </a:xfrm>
            <a:custGeom>
              <a:avLst/>
              <a:gdLst/>
              <a:ahLst/>
              <a:cxnLst/>
              <a:rect l="l" t="t" r="r" b="b"/>
              <a:pathLst>
                <a:path w="16479" h="41431" extrusionOk="0">
                  <a:moveTo>
                    <a:pt x="1" y="1"/>
                  </a:moveTo>
                  <a:lnTo>
                    <a:pt x="1" y="1"/>
                  </a:lnTo>
                  <a:cubicBezTo>
                    <a:pt x="1402" y="13477"/>
                    <a:pt x="2803" y="26920"/>
                    <a:pt x="4370" y="40396"/>
                  </a:cubicBezTo>
                  <a:cubicBezTo>
                    <a:pt x="8373" y="40997"/>
                    <a:pt x="12476" y="41330"/>
                    <a:pt x="16479" y="41431"/>
                  </a:cubicBezTo>
                  <a:cubicBezTo>
                    <a:pt x="16346" y="39929"/>
                    <a:pt x="16379" y="38929"/>
                    <a:pt x="16312" y="37194"/>
                  </a:cubicBezTo>
                  <a:cubicBezTo>
                    <a:pt x="12042" y="37027"/>
                    <a:pt x="10041" y="36861"/>
                    <a:pt x="6472" y="36427"/>
                  </a:cubicBezTo>
                  <a:cubicBezTo>
                    <a:pt x="6005" y="31590"/>
                    <a:pt x="5538" y="26720"/>
                    <a:pt x="5104" y="21883"/>
                  </a:cubicBezTo>
                  <a:lnTo>
                    <a:pt x="5104" y="21883"/>
                  </a:lnTo>
                  <a:cubicBezTo>
                    <a:pt x="8607" y="22317"/>
                    <a:pt x="10508" y="22484"/>
                    <a:pt x="14611" y="22684"/>
                  </a:cubicBezTo>
                  <a:cubicBezTo>
                    <a:pt x="14511" y="20983"/>
                    <a:pt x="14478" y="20149"/>
                    <a:pt x="14377" y="18381"/>
                  </a:cubicBezTo>
                  <a:cubicBezTo>
                    <a:pt x="10208" y="18214"/>
                    <a:pt x="8206" y="18047"/>
                    <a:pt x="4671" y="17580"/>
                  </a:cubicBezTo>
                  <a:cubicBezTo>
                    <a:pt x="4270" y="13344"/>
                    <a:pt x="3870" y="9074"/>
                    <a:pt x="3470" y="4838"/>
                  </a:cubicBezTo>
                  <a:lnTo>
                    <a:pt x="3470" y="4838"/>
                  </a:lnTo>
                  <a:cubicBezTo>
                    <a:pt x="7439" y="5338"/>
                    <a:pt x="9707" y="5538"/>
                    <a:pt x="14478" y="5738"/>
                  </a:cubicBezTo>
                  <a:cubicBezTo>
                    <a:pt x="14377" y="4037"/>
                    <a:pt x="14377" y="3170"/>
                    <a:pt x="14311" y="1402"/>
                  </a:cubicBezTo>
                  <a:cubicBezTo>
                    <a:pt x="9507" y="1135"/>
                    <a:pt x="4737" y="801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5" name="Google Shape;238;p19">
              <a:extLst>
                <a:ext uri="{FF2B5EF4-FFF2-40B4-BE49-F238E27FC236}">
                  <a16:creationId xmlns:a16="http://schemas.microsoft.com/office/drawing/2014/main" id="{625ACD25-76B3-494A-8FD7-EF9CBD394DF7}"/>
                </a:ext>
              </a:extLst>
            </p:cNvPr>
            <p:cNvSpPr/>
            <p:nvPr/>
          </p:nvSpPr>
          <p:spPr>
            <a:xfrm>
              <a:off x="2183524" y="1510411"/>
              <a:ext cx="701501" cy="932675"/>
            </a:xfrm>
            <a:custGeom>
              <a:avLst/>
              <a:gdLst/>
              <a:ahLst/>
              <a:cxnLst/>
              <a:rect l="l" t="t" r="r" b="b"/>
              <a:pathLst>
                <a:path w="32190" h="42798" extrusionOk="0">
                  <a:moveTo>
                    <a:pt x="32190" y="0"/>
                  </a:moveTo>
                  <a:cubicBezTo>
                    <a:pt x="31289" y="267"/>
                    <a:pt x="30789" y="334"/>
                    <a:pt x="29755" y="601"/>
                  </a:cubicBezTo>
                  <a:cubicBezTo>
                    <a:pt x="28020" y="7606"/>
                    <a:pt x="26352" y="14611"/>
                    <a:pt x="24685" y="21616"/>
                  </a:cubicBezTo>
                  <a:cubicBezTo>
                    <a:pt x="23617" y="26352"/>
                    <a:pt x="22483" y="31123"/>
                    <a:pt x="21582" y="35859"/>
                  </a:cubicBezTo>
                  <a:lnTo>
                    <a:pt x="21516" y="35859"/>
                  </a:lnTo>
                  <a:cubicBezTo>
                    <a:pt x="21649" y="31289"/>
                    <a:pt x="21516" y="26753"/>
                    <a:pt x="21416" y="22183"/>
                  </a:cubicBezTo>
                  <a:cubicBezTo>
                    <a:pt x="21149" y="15478"/>
                    <a:pt x="20748" y="8773"/>
                    <a:pt x="20248" y="2068"/>
                  </a:cubicBezTo>
                  <a:cubicBezTo>
                    <a:pt x="18814" y="2235"/>
                    <a:pt x="18080" y="2269"/>
                    <a:pt x="16579" y="2402"/>
                  </a:cubicBezTo>
                  <a:cubicBezTo>
                    <a:pt x="14911" y="9174"/>
                    <a:pt x="13343" y="16012"/>
                    <a:pt x="11842" y="22850"/>
                  </a:cubicBezTo>
                  <a:cubicBezTo>
                    <a:pt x="10841" y="27487"/>
                    <a:pt x="9841" y="32157"/>
                    <a:pt x="9207" y="36860"/>
                  </a:cubicBezTo>
                  <a:lnTo>
                    <a:pt x="9140" y="36860"/>
                  </a:lnTo>
                  <a:cubicBezTo>
                    <a:pt x="8773" y="32257"/>
                    <a:pt x="8173" y="27653"/>
                    <a:pt x="7539" y="23083"/>
                  </a:cubicBezTo>
                  <a:cubicBezTo>
                    <a:pt x="6638" y="16312"/>
                    <a:pt x="5504" y="9574"/>
                    <a:pt x="4270" y="2836"/>
                  </a:cubicBezTo>
                  <a:cubicBezTo>
                    <a:pt x="2569" y="2836"/>
                    <a:pt x="1668" y="2836"/>
                    <a:pt x="0" y="2802"/>
                  </a:cubicBezTo>
                  <a:lnTo>
                    <a:pt x="0" y="2802"/>
                  </a:lnTo>
                  <a:cubicBezTo>
                    <a:pt x="2802" y="16078"/>
                    <a:pt x="5237" y="29355"/>
                    <a:pt x="7139" y="42798"/>
                  </a:cubicBezTo>
                  <a:cubicBezTo>
                    <a:pt x="8473" y="42764"/>
                    <a:pt x="9107" y="42764"/>
                    <a:pt x="10341" y="42698"/>
                  </a:cubicBezTo>
                  <a:cubicBezTo>
                    <a:pt x="11842" y="35659"/>
                    <a:pt x="13343" y="28687"/>
                    <a:pt x="14944" y="21682"/>
                  </a:cubicBezTo>
                  <a:cubicBezTo>
                    <a:pt x="15978" y="17279"/>
                    <a:pt x="16979" y="12843"/>
                    <a:pt x="17813" y="8406"/>
                  </a:cubicBezTo>
                  <a:lnTo>
                    <a:pt x="17913" y="8406"/>
                  </a:lnTo>
                  <a:cubicBezTo>
                    <a:pt x="17946" y="12743"/>
                    <a:pt x="18247" y="17079"/>
                    <a:pt x="18513" y="21416"/>
                  </a:cubicBezTo>
                  <a:cubicBezTo>
                    <a:pt x="18980" y="28254"/>
                    <a:pt x="19347" y="35125"/>
                    <a:pt x="19447" y="41997"/>
                  </a:cubicBezTo>
                  <a:cubicBezTo>
                    <a:pt x="20515" y="41864"/>
                    <a:pt x="21082" y="41830"/>
                    <a:pt x="22083" y="41663"/>
                  </a:cubicBezTo>
                  <a:cubicBezTo>
                    <a:pt x="25518" y="27787"/>
                    <a:pt x="28821" y="13910"/>
                    <a:pt x="3219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6" name="Google Shape;239;p19">
              <a:extLst>
                <a:ext uri="{FF2B5EF4-FFF2-40B4-BE49-F238E27FC236}">
                  <a16:creationId xmlns:a16="http://schemas.microsoft.com/office/drawing/2014/main" id="{B9EA079F-70E5-1745-98D9-993D98818D07}"/>
                </a:ext>
              </a:extLst>
            </p:cNvPr>
            <p:cNvSpPr/>
            <p:nvPr/>
          </p:nvSpPr>
          <p:spPr>
            <a:xfrm>
              <a:off x="2800000" y="1441064"/>
              <a:ext cx="226816" cy="945903"/>
            </a:xfrm>
            <a:custGeom>
              <a:avLst/>
              <a:gdLst/>
              <a:ahLst/>
              <a:cxnLst/>
              <a:rect l="l" t="t" r="r" b="b"/>
              <a:pathLst>
                <a:path w="10408" h="43405" extrusionOk="0">
                  <a:moveTo>
                    <a:pt x="10009" y="1"/>
                  </a:moveTo>
                  <a:cubicBezTo>
                    <a:pt x="9875" y="1"/>
                    <a:pt x="9700" y="85"/>
                    <a:pt x="9474" y="280"/>
                  </a:cubicBezTo>
                  <a:cubicBezTo>
                    <a:pt x="6171" y="3015"/>
                    <a:pt x="4703" y="8786"/>
                    <a:pt x="4136" y="13189"/>
                  </a:cubicBezTo>
                  <a:cubicBezTo>
                    <a:pt x="3369" y="18960"/>
                    <a:pt x="4670" y="21996"/>
                    <a:pt x="5871" y="23597"/>
                  </a:cubicBezTo>
                  <a:cubicBezTo>
                    <a:pt x="6972" y="24998"/>
                    <a:pt x="6872" y="27066"/>
                    <a:pt x="6371" y="30935"/>
                  </a:cubicBezTo>
                  <a:cubicBezTo>
                    <a:pt x="5838" y="35138"/>
                    <a:pt x="5037" y="38374"/>
                    <a:pt x="3636" y="38975"/>
                  </a:cubicBezTo>
                  <a:cubicBezTo>
                    <a:pt x="3489" y="39032"/>
                    <a:pt x="3342" y="39059"/>
                    <a:pt x="3195" y="39059"/>
                  </a:cubicBezTo>
                  <a:cubicBezTo>
                    <a:pt x="2407" y="39059"/>
                    <a:pt x="1640" y="38275"/>
                    <a:pt x="1134" y="37207"/>
                  </a:cubicBezTo>
                  <a:cubicBezTo>
                    <a:pt x="701" y="39041"/>
                    <a:pt x="500" y="39975"/>
                    <a:pt x="0" y="41843"/>
                  </a:cubicBezTo>
                  <a:cubicBezTo>
                    <a:pt x="446" y="42841"/>
                    <a:pt x="1202" y="43404"/>
                    <a:pt x="1943" y="43404"/>
                  </a:cubicBezTo>
                  <a:cubicBezTo>
                    <a:pt x="2144" y="43404"/>
                    <a:pt x="2343" y="43363"/>
                    <a:pt x="2535" y="43278"/>
                  </a:cubicBezTo>
                  <a:cubicBezTo>
                    <a:pt x="6405" y="41476"/>
                    <a:pt x="6672" y="33737"/>
                    <a:pt x="7072" y="29835"/>
                  </a:cubicBezTo>
                  <a:cubicBezTo>
                    <a:pt x="7739" y="23730"/>
                    <a:pt x="8139" y="20762"/>
                    <a:pt x="7038" y="18927"/>
                  </a:cubicBezTo>
                  <a:cubicBezTo>
                    <a:pt x="6171" y="17426"/>
                    <a:pt x="5504" y="15791"/>
                    <a:pt x="6004" y="11955"/>
                  </a:cubicBezTo>
                  <a:cubicBezTo>
                    <a:pt x="6371" y="9120"/>
                    <a:pt x="7672" y="5551"/>
                    <a:pt x="8840" y="4750"/>
                  </a:cubicBezTo>
                  <a:cubicBezTo>
                    <a:pt x="8998" y="4642"/>
                    <a:pt x="9129" y="4596"/>
                    <a:pt x="9236" y="4596"/>
                  </a:cubicBezTo>
                  <a:cubicBezTo>
                    <a:pt x="9627" y="4596"/>
                    <a:pt x="9714" y="5199"/>
                    <a:pt x="9740" y="5617"/>
                  </a:cubicBezTo>
                  <a:cubicBezTo>
                    <a:pt x="10041" y="3783"/>
                    <a:pt x="10174" y="2815"/>
                    <a:pt x="10408" y="981"/>
                  </a:cubicBezTo>
                  <a:cubicBezTo>
                    <a:pt x="10408" y="427"/>
                    <a:pt x="10312" y="1"/>
                    <a:pt x="100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7" name="Google Shape;240;p19">
              <a:extLst>
                <a:ext uri="{FF2B5EF4-FFF2-40B4-BE49-F238E27FC236}">
                  <a16:creationId xmlns:a16="http://schemas.microsoft.com/office/drawing/2014/main" id="{F90B40D1-8036-3B41-8C6F-C1D805DEADBE}"/>
                </a:ext>
              </a:extLst>
            </p:cNvPr>
            <p:cNvSpPr/>
            <p:nvPr/>
          </p:nvSpPr>
          <p:spPr>
            <a:xfrm>
              <a:off x="1487806" y="1194905"/>
              <a:ext cx="1575293" cy="338045"/>
            </a:xfrm>
            <a:custGeom>
              <a:avLst/>
              <a:gdLst/>
              <a:ahLst/>
              <a:cxnLst/>
              <a:rect l="l" t="t" r="r" b="b"/>
              <a:pathLst>
                <a:path w="72286" h="15512" extrusionOk="0">
                  <a:moveTo>
                    <a:pt x="36160" y="0"/>
                  </a:moveTo>
                  <a:cubicBezTo>
                    <a:pt x="16179" y="0"/>
                    <a:pt x="0" y="3469"/>
                    <a:pt x="0" y="7739"/>
                  </a:cubicBezTo>
                  <a:cubicBezTo>
                    <a:pt x="0" y="12009"/>
                    <a:pt x="16179" y="15511"/>
                    <a:pt x="36160" y="15511"/>
                  </a:cubicBezTo>
                  <a:cubicBezTo>
                    <a:pt x="56107" y="15511"/>
                    <a:pt x="72285" y="12009"/>
                    <a:pt x="72285" y="7739"/>
                  </a:cubicBezTo>
                  <a:cubicBezTo>
                    <a:pt x="72285" y="3469"/>
                    <a:pt x="56107" y="0"/>
                    <a:pt x="3616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8" name="Google Shape;241;p19">
              <a:extLst>
                <a:ext uri="{FF2B5EF4-FFF2-40B4-BE49-F238E27FC236}">
                  <a16:creationId xmlns:a16="http://schemas.microsoft.com/office/drawing/2014/main" id="{AB6E168A-412C-2747-9786-60D808A7AFA4}"/>
                </a:ext>
              </a:extLst>
            </p:cNvPr>
            <p:cNvSpPr/>
            <p:nvPr/>
          </p:nvSpPr>
          <p:spPr>
            <a:xfrm>
              <a:off x="1686259" y="410400"/>
              <a:ext cx="1183485" cy="1052709"/>
            </a:xfrm>
            <a:custGeom>
              <a:avLst/>
              <a:gdLst/>
              <a:ahLst/>
              <a:cxnLst/>
              <a:rect l="l" t="t" r="r" b="b"/>
              <a:pathLst>
                <a:path w="54307" h="48306" extrusionOk="0">
                  <a:moveTo>
                    <a:pt x="26967" y="1"/>
                  </a:moveTo>
                  <a:cubicBezTo>
                    <a:pt x="12079" y="1"/>
                    <a:pt x="1" y="12075"/>
                    <a:pt x="1" y="26957"/>
                  </a:cubicBezTo>
                  <a:cubicBezTo>
                    <a:pt x="1" y="34429"/>
                    <a:pt x="3070" y="41201"/>
                    <a:pt x="7973" y="46071"/>
                  </a:cubicBezTo>
                  <a:cubicBezTo>
                    <a:pt x="9474" y="47539"/>
                    <a:pt x="11476" y="48306"/>
                    <a:pt x="13577" y="48306"/>
                  </a:cubicBezTo>
                  <a:lnTo>
                    <a:pt x="40463" y="48306"/>
                  </a:lnTo>
                  <a:cubicBezTo>
                    <a:pt x="42565" y="48306"/>
                    <a:pt x="44599" y="47539"/>
                    <a:pt x="46067" y="46071"/>
                  </a:cubicBezTo>
                  <a:cubicBezTo>
                    <a:pt x="51204" y="40901"/>
                    <a:pt x="54306" y="33696"/>
                    <a:pt x="53973" y="25723"/>
                  </a:cubicBezTo>
                  <a:cubicBezTo>
                    <a:pt x="53339" y="11580"/>
                    <a:pt x="41631" y="238"/>
                    <a:pt x="27454" y="5"/>
                  </a:cubicBezTo>
                  <a:cubicBezTo>
                    <a:pt x="27291" y="2"/>
                    <a:pt x="27129" y="1"/>
                    <a:pt x="26967" y="1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9" name="Google Shape;242;p19">
              <a:extLst>
                <a:ext uri="{FF2B5EF4-FFF2-40B4-BE49-F238E27FC236}">
                  <a16:creationId xmlns:a16="http://schemas.microsoft.com/office/drawing/2014/main" id="{1234EFCF-5841-444C-8986-5975B3CBAA73}"/>
                </a:ext>
              </a:extLst>
            </p:cNvPr>
            <p:cNvSpPr/>
            <p:nvPr/>
          </p:nvSpPr>
          <p:spPr>
            <a:xfrm>
              <a:off x="1687719" y="525361"/>
              <a:ext cx="1058440" cy="937753"/>
            </a:xfrm>
            <a:custGeom>
              <a:avLst/>
              <a:gdLst/>
              <a:ahLst/>
              <a:cxnLst/>
              <a:rect l="l" t="t" r="r" b="b"/>
              <a:pathLst>
                <a:path w="48569" h="43031" extrusionOk="0">
                  <a:moveTo>
                    <a:pt x="10908" y="0"/>
                  </a:moveTo>
                  <a:lnTo>
                    <a:pt x="10908" y="0"/>
                  </a:lnTo>
                  <a:cubicBezTo>
                    <a:pt x="4304" y="4937"/>
                    <a:pt x="1" y="12809"/>
                    <a:pt x="1" y="21682"/>
                  </a:cubicBezTo>
                  <a:cubicBezTo>
                    <a:pt x="1" y="29154"/>
                    <a:pt x="3036" y="35926"/>
                    <a:pt x="7973" y="40796"/>
                  </a:cubicBezTo>
                  <a:cubicBezTo>
                    <a:pt x="9407" y="42264"/>
                    <a:pt x="11475" y="43031"/>
                    <a:pt x="13544" y="43031"/>
                  </a:cubicBezTo>
                  <a:lnTo>
                    <a:pt x="40430" y="43031"/>
                  </a:lnTo>
                  <a:cubicBezTo>
                    <a:pt x="42531" y="43031"/>
                    <a:pt x="44566" y="42264"/>
                    <a:pt x="46034" y="40796"/>
                  </a:cubicBezTo>
                  <a:cubicBezTo>
                    <a:pt x="46934" y="39862"/>
                    <a:pt x="47768" y="38861"/>
                    <a:pt x="48569" y="37861"/>
                  </a:cubicBezTo>
                  <a:lnTo>
                    <a:pt x="48569" y="37861"/>
                  </a:lnTo>
                  <a:cubicBezTo>
                    <a:pt x="47501" y="38328"/>
                    <a:pt x="46267" y="38628"/>
                    <a:pt x="45100" y="38628"/>
                  </a:cubicBezTo>
                  <a:lnTo>
                    <a:pt x="18214" y="38628"/>
                  </a:lnTo>
                  <a:cubicBezTo>
                    <a:pt x="16145" y="38628"/>
                    <a:pt x="14077" y="37827"/>
                    <a:pt x="12643" y="36360"/>
                  </a:cubicBezTo>
                  <a:cubicBezTo>
                    <a:pt x="7706" y="31489"/>
                    <a:pt x="4671" y="24751"/>
                    <a:pt x="4671" y="17279"/>
                  </a:cubicBezTo>
                  <a:cubicBezTo>
                    <a:pt x="4671" y="10741"/>
                    <a:pt x="7006" y="4670"/>
                    <a:pt x="1090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80" name="Google Shape;243;p19">
              <a:extLst>
                <a:ext uri="{FF2B5EF4-FFF2-40B4-BE49-F238E27FC236}">
                  <a16:creationId xmlns:a16="http://schemas.microsoft.com/office/drawing/2014/main" id="{0D388B11-5981-7C48-A78D-4294804BD0D2}"/>
                </a:ext>
              </a:extLst>
            </p:cNvPr>
            <p:cNvSpPr/>
            <p:nvPr/>
          </p:nvSpPr>
          <p:spPr>
            <a:xfrm>
              <a:off x="2139174" y="470834"/>
              <a:ext cx="588833" cy="588833"/>
            </a:xfrm>
            <a:custGeom>
              <a:avLst/>
              <a:gdLst/>
              <a:ahLst/>
              <a:cxnLst/>
              <a:rect l="l" t="t" r="r" b="b"/>
              <a:pathLst>
                <a:path w="27020" h="27020" extrusionOk="0">
                  <a:moveTo>
                    <a:pt x="13510" y="0"/>
                  </a:moveTo>
                  <a:cubicBezTo>
                    <a:pt x="6038" y="0"/>
                    <a:pt x="0" y="6071"/>
                    <a:pt x="0" y="13510"/>
                  </a:cubicBezTo>
                  <a:cubicBezTo>
                    <a:pt x="0" y="20982"/>
                    <a:pt x="6038" y="27020"/>
                    <a:pt x="13510" y="27020"/>
                  </a:cubicBezTo>
                  <a:cubicBezTo>
                    <a:pt x="20982" y="27020"/>
                    <a:pt x="27020" y="20982"/>
                    <a:pt x="27020" y="13510"/>
                  </a:cubicBezTo>
                  <a:cubicBezTo>
                    <a:pt x="27020" y="6071"/>
                    <a:pt x="20982" y="0"/>
                    <a:pt x="13510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81" name="Google Shape;244;p19">
              <a:extLst>
                <a:ext uri="{FF2B5EF4-FFF2-40B4-BE49-F238E27FC236}">
                  <a16:creationId xmlns:a16="http://schemas.microsoft.com/office/drawing/2014/main" id="{647A5DF8-0B9A-F54B-8E95-E2E0A36CD897}"/>
                </a:ext>
              </a:extLst>
            </p:cNvPr>
            <p:cNvSpPr/>
            <p:nvPr/>
          </p:nvSpPr>
          <p:spPr>
            <a:xfrm>
              <a:off x="904425" y="2696479"/>
              <a:ext cx="2747816" cy="472173"/>
            </a:xfrm>
            <a:custGeom>
              <a:avLst/>
              <a:gdLst/>
              <a:ahLst/>
              <a:cxnLst/>
              <a:rect l="l" t="t" r="r" b="b"/>
              <a:pathLst>
                <a:path w="80158" h="19449" extrusionOk="0">
                  <a:moveTo>
                    <a:pt x="1" y="1"/>
                  </a:moveTo>
                  <a:lnTo>
                    <a:pt x="8473" y="10108"/>
                  </a:lnTo>
                  <a:lnTo>
                    <a:pt x="1" y="19448"/>
                  </a:lnTo>
                  <a:lnTo>
                    <a:pt x="80158" y="19448"/>
                  </a:lnTo>
                  <a:lnTo>
                    <a:pt x="80158" y="1"/>
                  </a:lnTo>
                  <a:close/>
                </a:path>
              </a:pathLst>
            </a:custGeom>
            <a:solidFill>
              <a:srgbClr val="F9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endParaRPr>
            </a:p>
          </p:txBody>
        </p:sp>
        <p:sp>
          <p:nvSpPr>
            <p:cNvPr id="82" name="Google Shape;245;p19">
              <a:extLst>
                <a:ext uri="{FF2B5EF4-FFF2-40B4-BE49-F238E27FC236}">
                  <a16:creationId xmlns:a16="http://schemas.microsoft.com/office/drawing/2014/main" id="{DE41CAA6-9F8A-4C44-B303-51BC8683ED46}"/>
                </a:ext>
              </a:extLst>
            </p:cNvPr>
            <p:cNvSpPr/>
            <p:nvPr/>
          </p:nvSpPr>
          <p:spPr>
            <a:xfrm>
              <a:off x="904425" y="3350051"/>
              <a:ext cx="2745519" cy="472950"/>
            </a:xfrm>
            <a:custGeom>
              <a:avLst/>
              <a:gdLst/>
              <a:ahLst/>
              <a:cxnLst/>
              <a:rect l="l" t="t" r="r" b="b"/>
              <a:pathLst>
                <a:path w="80091" h="19481" extrusionOk="0">
                  <a:moveTo>
                    <a:pt x="1" y="0"/>
                  </a:moveTo>
                  <a:lnTo>
                    <a:pt x="1" y="19481"/>
                  </a:lnTo>
                  <a:lnTo>
                    <a:pt x="80091" y="19481"/>
                  </a:lnTo>
                  <a:lnTo>
                    <a:pt x="80091" y="0"/>
                  </a:lnTo>
                  <a:close/>
                </a:path>
              </a:pathLst>
            </a:custGeom>
            <a:solidFill>
              <a:srgbClr val="FA8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r>
                <a:rPr lang="en" b="1" kern="0" dirty="0">
                  <a:solidFill>
                    <a:srgbClr val="0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Fira Sans Extra Condensed"/>
                </a:rPr>
                <a:t>DİKKAT</a:t>
              </a:r>
              <a:endParaRPr kumimoji="0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endParaRPr>
            </a:p>
          </p:txBody>
        </p:sp>
        <p:sp>
          <p:nvSpPr>
            <p:cNvPr id="83" name="Google Shape;246;p19">
              <a:extLst>
                <a:ext uri="{FF2B5EF4-FFF2-40B4-BE49-F238E27FC236}">
                  <a16:creationId xmlns:a16="http://schemas.microsoft.com/office/drawing/2014/main" id="{62B49103-F44E-6A4E-8006-4DB910EC26B7}"/>
                </a:ext>
              </a:extLst>
            </p:cNvPr>
            <p:cNvSpPr/>
            <p:nvPr/>
          </p:nvSpPr>
          <p:spPr>
            <a:xfrm>
              <a:off x="904425" y="4009256"/>
              <a:ext cx="2747816" cy="472974"/>
            </a:xfrm>
            <a:custGeom>
              <a:avLst/>
              <a:gdLst/>
              <a:ahLst/>
              <a:cxnLst/>
              <a:rect l="l" t="t" r="r" b="b"/>
              <a:pathLst>
                <a:path w="80158" h="19482" extrusionOk="0">
                  <a:moveTo>
                    <a:pt x="1" y="1"/>
                  </a:moveTo>
                  <a:lnTo>
                    <a:pt x="1" y="19482"/>
                  </a:lnTo>
                  <a:lnTo>
                    <a:pt x="80158" y="19482"/>
                  </a:lnTo>
                  <a:lnTo>
                    <a:pt x="72052" y="10008"/>
                  </a:lnTo>
                  <a:lnTo>
                    <a:pt x="80158" y="1"/>
                  </a:lnTo>
                  <a:close/>
                </a:path>
              </a:pathLst>
            </a:custGeom>
            <a:solidFill>
              <a:srgbClr val="5ED1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endParaRPr kumimoji="0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endParaRPr>
            </a:p>
          </p:txBody>
        </p:sp>
      </p:grpSp>
      <p:sp>
        <p:nvSpPr>
          <p:cNvPr id="84" name="Google Shape;247;p19">
            <a:extLst>
              <a:ext uri="{FF2B5EF4-FFF2-40B4-BE49-F238E27FC236}">
                <a16:creationId xmlns:a16="http://schemas.microsoft.com/office/drawing/2014/main" id="{92A3B750-AEF9-9C4E-9AD4-30CB16A09901}"/>
              </a:ext>
            </a:extLst>
          </p:cNvPr>
          <p:cNvSpPr txBox="1"/>
          <p:nvPr/>
        </p:nvSpPr>
        <p:spPr>
          <a:xfrm>
            <a:off x="4045607" y="2443331"/>
            <a:ext cx="6144240" cy="1596612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37150" tIns="91425" rIns="137150" bIns="91425" anchor="ctr" anchorCtr="0">
            <a:noAutofit/>
          </a:bodyPr>
          <a:lstStyle/>
          <a:p>
            <a:pPr lvl="0" algn="ctr" defTabSz="914400">
              <a:buClr>
                <a:srgbClr val="000000"/>
              </a:buClr>
              <a:defRPr/>
            </a:pPr>
            <a:r>
              <a:rPr lang="tr-TR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İletişim sürecinde en önemli olan gönderici ve alıcının </a:t>
            </a:r>
            <a:r>
              <a:rPr lang="tr-TR" sz="2000" b="1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mesajın doğru biçimde gönderildiğinden ve alındığından emin olmaları </a:t>
            </a:r>
            <a:r>
              <a:rPr lang="tr-TR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gerekir. </a:t>
            </a:r>
          </a:p>
        </p:txBody>
      </p:sp>
      <p:sp>
        <p:nvSpPr>
          <p:cNvPr id="86" name="Google Shape;249;p19">
            <a:extLst>
              <a:ext uri="{FF2B5EF4-FFF2-40B4-BE49-F238E27FC236}">
                <a16:creationId xmlns:a16="http://schemas.microsoft.com/office/drawing/2014/main" id="{92071452-5BD8-CE49-9173-59823D8D5ABB}"/>
              </a:ext>
            </a:extLst>
          </p:cNvPr>
          <p:cNvSpPr txBox="1"/>
          <p:nvPr/>
        </p:nvSpPr>
        <p:spPr>
          <a:xfrm>
            <a:off x="4116848" y="4222628"/>
            <a:ext cx="6144240" cy="1801413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37150" tIns="91425" rIns="137150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tr-TR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Mesajın yanlış kodlanması, İletim hatası, mesajın yanlış çözümlenmesi</a:t>
            </a:r>
            <a:r>
              <a:rPr lang="tr-TR" sz="20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ya da gönderici ve alıcı arasındaki uyumsuzluk nedeniyle iletişim doğru olarak gerçekleşmeyebilir. </a:t>
            </a:r>
            <a:endParaRPr kumimoji="0" lang="tr-TR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87" name="Google Shape;250;p19">
            <a:extLst>
              <a:ext uri="{FF2B5EF4-FFF2-40B4-BE49-F238E27FC236}">
                <a16:creationId xmlns:a16="http://schemas.microsoft.com/office/drawing/2014/main" id="{00BE08F8-9D85-4F4A-A547-0CC20CDE094E}"/>
              </a:ext>
            </a:extLst>
          </p:cNvPr>
          <p:cNvSpPr txBox="1"/>
          <p:nvPr/>
        </p:nvSpPr>
        <p:spPr>
          <a:xfrm>
            <a:off x="10819488" y="2413355"/>
            <a:ext cx="818400" cy="1626587"/>
          </a:xfrm>
          <a:prstGeom prst="rect">
            <a:avLst/>
          </a:prstGeom>
          <a:solidFill>
            <a:srgbClr val="F9CA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3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sp>
        <p:nvSpPr>
          <p:cNvPr id="90" name="Google Shape;223;p19">
            <a:extLst>
              <a:ext uri="{FF2B5EF4-FFF2-40B4-BE49-F238E27FC236}">
                <a16:creationId xmlns:a16="http://schemas.microsoft.com/office/drawing/2014/main" id="{13DBAEDD-D84B-8A43-B74C-5187C40F3D52}"/>
              </a:ext>
            </a:extLst>
          </p:cNvPr>
          <p:cNvSpPr txBox="1"/>
          <p:nvPr/>
        </p:nvSpPr>
        <p:spPr>
          <a:xfrm>
            <a:off x="10354815" y="4222627"/>
            <a:ext cx="1280400" cy="1678122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37150" tIns="91425" rIns="137150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40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sp>
        <p:nvSpPr>
          <p:cNvPr id="91" name="Google Shape;251;p19">
            <a:extLst>
              <a:ext uri="{FF2B5EF4-FFF2-40B4-BE49-F238E27FC236}">
                <a16:creationId xmlns:a16="http://schemas.microsoft.com/office/drawing/2014/main" id="{9B83DA20-8384-6540-8BEA-AA1E944BD375}"/>
              </a:ext>
            </a:extLst>
          </p:cNvPr>
          <p:cNvSpPr txBox="1"/>
          <p:nvPr/>
        </p:nvSpPr>
        <p:spPr>
          <a:xfrm>
            <a:off x="10846140" y="4222627"/>
            <a:ext cx="789075" cy="1678122"/>
          </a:xfrm>
          <a:prstGeom prst="rect">
            <a:avLst/>
          </a:prstGeom>
          <a:solidFill>
            <a:srgbClr val="5ED1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3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638555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A244EA-0694-C248-BDBB-63782B59A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İletişimde Yaşanan Aksaklıklar</a:t>
            </a:r>
          </a:p>
        </p:txBody>
      </p:sp>
      <p:grpSp>
        <p:nvGrpSpPr>
          <p:cNvPr id="43" name="Google Shape;1453;p32">
            <a:extLst>
              <a:ext uri="{FF2B5EF4-FFF2-40B4-BE49-F238E27FC236}">
                <a16:creationId xmlns:a16="http://schemas.microsoft.com/office/drawing/2014/main" id="{B260804B-BD80-7746-A465-FC6223E20B44}"/>
              </a:ext>
            </a:extLst>
          </p:cNvPr>
          <p:cNvGrpSpPr/>
          <p:nvPr/>
        </p:nvGrpSpPr>
        <p:grpSpPr>
          <a:xfrm>
            <a:off x="4251645" y="2349928"/>
            <a:ext cx="4328017" cy="3408150"/>
            <a:chOff x="2605725" y="1325800"/>
            <a:chExt cx="4328017" cy="3408150"/>
          </a:xfrm>
        </p:grpSpPr>
        <p:cxnSp>
          <p:nvCxnSpPr>
            <p:cNvPr id="44" name="Google Shape;1454;p32">
              <a:extLst>
                <a:ext uri="{FF2B5EF4-FFF2-40B4-BE49-F238E27FC236}">
                  <a16:creationId xmlns:a16="http://schemas.microsoft.com/office/drawing/2014/main" id="{50CA078D-A28E-744C-8197-60BF45D39980}"/>
                </a:ext>
              </a:extLst>
            </p:cNvPr>
            <p:cNvCxnSpPr>
              <a:cxnSpLocks/>
              <a:stCxn id="52" idx="3"/>
            </p:cNvCxnSpPr>
            <p:nvPr/>
          </p:nvCxnSpPr>
          <p:spPr>
            <a:xfrm>
              <a:off x="2666736" y="3687697"/>
              <a:ext cx="1818568" cy="1024128"/>
            </a:xfrm>
            <a:prstGeom prst="straightConnector1">
              <a:avLst/>
            </a:prstGeom>
            <a:noFill/>
            <a:ln w="19050" cap="flat" cmpd="sng">
              <a:solidFill>
                <a:srgbClr val="084877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6" name="Google Shape;1458;p32">
              <a:extLst>
                <a:ext uri="{FF2B5EF4-FFF2-40B4-BE49-F238E27FC236}">
                  <a16:creationId xmlns:a16="http://schemas.microsoft.com/office/drawing/2014/main" id="{30CFD015-1AC1-984B-BE7B-E9F74FCBE6A0}"/>
                </a:ext>
              </a:extLst>
            </p:cNvPr>
            <p:cNvCxnSpPr>
              <a:cxnSpLocks/>
              <a:stCxn id="53" idx="3"/>
            </p:cNvCxnSpPr>
            <p:nvPr/>
          </p:nvCxnSpPr>
          <p:spPr>
            <a:xfrm>
              <a:off x="2666736" y="1472546"/>
              <a:ext cx="2890833" cy="1810229"/>
            </a:xfrm>
            <a:prstGeom prst="bentConnector3">
              <a:avLst>
                <a:gd name="adj1" fmla="val 50000"/>
              </a:avLst>
            </a:prstGeom>
            <a:noFill/>
            <a:ln w="19050" cap="flat" cmpd="sng">
              <a:solidFill>
                <a:srgbClr val="084877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7" name="Google Shape;1460;p32">
              <a:extLst>
                <a:ext uri="{FF2B5EF4-FFF2-40B4-BE49-F238E27FC236}">
                  <a16:creationId xmlns:a16="http://schemas.microsoft.com/office/drawing/2014/main" id="{6A0FB793-11AD-014C-9E9C-AB6109A498B7}"/>
                </a:ext>
              </a:extLst>
            </p:cNvPr>
            <p:cNvCxnSpPr>
              <a:cxnSpLocks/>
              <a:stCxn id="55" idx="1"/>
            </p:cNvCxnSpPr>
            <p:nvPr/>
          </p:nvCxnSpPr>
          <p:spPr>
            <a:xfrm rot="10800000" flipV="1">
              <a:off x="5529716" y="1571970"/>
              <a:ext cx="1404026" cy="1449013"/>
            </a:xfrm>
            <a:prstGeom prst="bentConnector2">
              <a:avLst/>
            </a:prstGeom>
            <a:noFill/>
            <a:ln w="19050" cap="flat" cmpd="sng">
              <a:solidFill>
                <a:srgbClr val="084877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48" name="Google Shape;1462;p32">
              <a:extLst>
                <a:ext uri="{FF2B5EF4-FFF2-40B4-BE49-F238E27FC236}">
                  <a16:creationId xmlns:a16="http://schemas.microsoft.com/office/drawing/2014/main" id="{D6E3BFC4-C774-2548-AF4E-EFF6FC8EFE1C}"/>
                </a:ext>
              </a:extLst>
            </p:cNvPr>
            <p:cNvSpPr/>
            <p:nvPr/>
          </p:nvSpPr>
          <p:spPr>
            <a:xfrm>
              <a:off x="3587909" y="1325800"/>
              <a:ext cx="1967643" cy="1705978"/>
            </a:xfrm>
            <a:custGeom>
              <a:avLst/>
              <a:gdLst/>
              <a:ahLst/>
              <a:cxnLst/>
              <a:rect l="l" t="t" r="r" b="b"/>
              <a:pathLst>
                <a:path w="2241" h="1943" extrusionOk="0">
                  <a:moveTo>
                    <a:pt x="1121" y="1"/>
                  </a:moveTo>
                  <a:lnTo>
                    <a:pt x="1" y="1943"/>
                  </a:lnTo>
                  <a:lnTo>
                    <a:pt x="2241" y="1943"/>
                  </a:lnTo>
                  <a:lnTo>
                    <a:pt x="1121" y="1"/>
                  </a:lnTo>
                  <a:close/>
                </a:path>
              </a:pathLst>
            </a:custGeom>
            <a:solidFill>
              <a:srgbClr val="F9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49" name="Google Shape;1463;p32">
              <a:extLst>
                <a:ext uri="{FF2B5EF4-FFF2-40B4-BE49-F238E27FC236}">
                  <a16:creationId xmlns:a16="http://schemas.microsoft.com/office/drawing/2014/main" id="{E9836345-0979-DF40-8B09-4332FAD01AB3}"/>
                </a:ext>
              </a:extLst>
            </p:cNvPr>
            <p:cNvSpPr/>
            <p:nvPr/>
          </p:nvSpPr>
          <p:spPr>
            <a:xfrm>
              <a:off x="2605725" y="3028857"/>
              <a:ext cx="1968521" cy="1704222"/>
            </a:xfrm>
            <a:custGeom>
              <a:avLst/>
              <a:gdLst/>
              <a:ahLst/>
              <a:cxnLst/>
              <a:rect l="l" t="t" r="r" b="b"/>
              <a:pathLst>
                <a:path w="2242" h="1941" extrusionOk="0">
                  <a:moveTo>
                    <a:pt x="1120" y="1"/>
                  </a:moveTo>
                  <a:lnTo>
                    <a:pt x="0" y="1941"/>
                  </a:lnTo>
                  <a:lnTo>
                    <a:pt x="2242" y="1941"/>
                  </a:lnTo>
                  <a:lnTo>
                    <a:pt x="1120" y="1"/>
                  </a:lnTo>
                  <a:close/>
                </a:path>
              </a:pathLst>
            </a:custGeom>
            <a:solidFill>
              <a:srgbClr val="5ED1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50" name="Google Shape;1464;p32">
              <a:extLst>
                <a:ext uri="{FF2B5EF4-FFF2-40B4-BE49-F238E27FC236}">
                  <a16:creationId xmlns:a16="http://schemas.microsoft.com/office/drawing/2014/main" id="{A56E1C7A-69D7-DF40-8C56-3701F241B895}"/>
                </a:ext>
              </a:extLst>
            </p:cNvPr>
            <p:cNvSpPr/>
            <p:nvPr/>
          </p:nvSpPr>
          <p:spPr>
            <a:xfrm>
              <a:off x="4566741" y="3028857"/>
              <a:ext cx="1967643" cy="1704222"/>
            </a:xfrm>
            <a:custGeom>
              <a:avLst/>
              <a:gdLst/>
              <a:ahLst/>
              <a:cxnLst/>
              <a:rect l="l" t="t" r="r" b="b"/>
              <a:pathLst>
                <a:path w="2241" h="1941" extrusionOk="0">
                  <a:moveTo>
                    <a:pt x="1121" y="1"/>
                  </a:moveTo>
                  <a:lnTo>
                    <a:pt x="1" y="1941"/>
                  </a:lnTo>
                  <a:lnTo>
                    <a:pt x="2241" y="1941"/>
                  </a:lnTo>
                  <a:lnTo>
                    <a:pt x="1121" y="1"/>
                  </a:lnTo>
                  <a:close/>
                </a:path>
              </a:pathLst>
            </a:custGeom>
            <a:solidFill>
              <a:srgbClr val="3A87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51" name="Google Shape;1465;p32">
              <a:extLst>
                <a:ext uri="{FF2B5EF4-FFF2-40B4-BE49-F238E27FC236}">
                  <a16:creationId xmlns:a16="http://schemas.microsoft.com/office/drawing/2014/main" id="{8882196D-0B3A-E244-B549-35E31FBDE086}"/>
                </a:ext>
              </a:extLst>
            </p:cNvPr>
            <p:cNvSpPr/>
            <p:nvPr/>
          </p:nvSpPr>
          <p:spPr>
            <a:xfrm rot="10800000">
              <a:off x="3587907" y="3027972"/>
              <a:ext cx="1967643" cy="1705978"/>
            </a:xfrm>
            <a:custGeom>
              <a:avLst/>
              <a:gdLst/>
              <a:ahLst/>
              <a:cxnLst/>
              <a:rect l="l" t="t" r="r" b="b"/>
              <a:pathLst>
                <a:path w="2241" h="1943" extrusionOk="0">
                  <a:moveTo>
                    <a:pt x="1121" y="1"/>
                  </a:moveTo>
                  <a:lnTo>
                    <a:pt x="1" y="1943"/>
                  </a:lnTo>
                  <a:lnTo>
                    <a:pt x="2241" y="1943"/>
                  </a:lnTo>
                  <a:lnTo>
                    <a:pt x="1121" y="1"/>
                  </a:lnTo>
                  <a:close/>
                </a:path>
              </a:pathLst>
            </a:custGeom>
            <a:solidFill>
              <a:srgbClr val="FA8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</p:grpSp>
      <p:sp>
        <p:nvSpPr>
          <p:cNvPr id="52" name="Google Shape;1455;p32">
            <a:extLst>
              <a:ext uri="{FF2B5EF4-FFF2-40B4-BE49-F238E27FC236}">
                <a16:creationId xmlns:a16="http://schemas.microsoft.com/office/drawing/2014/main" id="{47A87F76-77E2-F041-BAE1-2A95D148015E}"/>
              </a:ext>
            </a:extLst>
          </p:cNvPr>
          <p:cNvSpPr txBox="1"/>
          <p:nvPr/>
        </p:nvSpPr>
        <p:spPr>
          <a:xfrm>
            <a:off x="950976" y="4447225"/>
            <a:ext cx="3361680" cy="529200"/>
          </a:xfrm>
          <a:prstGeom prst="rect">
            <a:avLst/>
          </a:prstGeom>
          <a:solidFill>
            <a:srgbClr val="5ED1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0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rPr>
              <a:t>İletim</a:t>
            </a:r>
            <a:r>
              <a:rPr kumimoji="0" lang="en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rPr>
              <a:t> </a:t>
            </a:r>
            <a:r>
              <a:rPr kumimoji="0" lang="en" sz="20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rPr>
              <a:t>hatası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sp>
        <p:nvSpPr>
          <p:cNvPr id="53" name="Google Shape;1459;p32">
            <a:extLst>
              <a:ext uri="{FF2B5EF4-FFF2-40B4-BE49-F238E27FC236}">
                <a16:creationId xmlns:a16="http://schemas.microsoft.com/office/drawing/2014/main" id="{2828BCD5-1804-1047-B0BA-70D4B5C87F44}"/>
              </a:ext>
            </a:extLst>
          </p:cNvPr>
          <p:cNvSpPr txBox="1"/>
          <p:nvPr/>
        </p:nvSpPr>
        <p:spPr>
          <a:xfrm>
            <a:off x="865632" y="2106423"/>
            <a:ext cx="3447024" cy="780501"/>
          </a:xfrm>
          <a:prstGeom prst="rect">
            <a:avLst/>
          </a:prstGeom>
          <a:solidFill>
            <a:srgbClr val="F9CA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0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rPr>
              <a:t>Kodlama</a:t>
            </a:r>
            <a:r>
              <a:rPr kumimoji="0" lang="en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rPr>
              <a:t> </a:t>
            </a:r>
            <a:r>
              <a:rPr lang="en" sz="2000" b="1" kern="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rPr>
              <a:t>h</a:t>
            </a:r>
            <a:r>
              <a:rPr kumimoji="0" lang="en" sz="20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rPr>
              <a:t>atası</a:t>
            </a:r>
            <a:endParaRPr kumimoji="0" lang="en" sz="2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" sz="2000" b="1" kern="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rPr>
              <a:t>(Anne t</a:t>
            </a:r>
            <a:r>
              <a:rPr lang="tr-TR" sz="2000" b="1" kern="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rPr>
              <a:t>e</a:t>
            </a:r>
            <a:r>
              <a:rPr lang="en" sz="2000" b="1" kern="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rPr>
              <a:t>ker</a:t>
            </a:r>
            <a:r>
              <a:rPr lang="en" sz="2000" b="1" kern="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rPr>
              <a:t> </a:t>
            </a:r>
            <a:r>
              <a:rPr lang="en" sz="2000" b="1" kern="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rPr>
              <a:t>istiyorum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sp>
        <p:nvSpPr>
          <p:cNvPr id="54" name="Google Shape;1457;p32">
            <a:extLst>
              <a:ext uri="{FF2B5EF4-FFF2-40B4-BE49-F238E27FC236}">
                <a16:creationId xmlns:a16="http://schemas.microsoft.com/office/drawing/2014/main" id="{C474EBBC-62DE-454C-BE5D-189C8F41E173}"/>
              </a:ext>
            </a:extLst>
          </p:cNvPr>
          <p:cNvSpPr txBox="1"/>
          <p:nvPr/>
        </p:nvSpPr>
        <p:spPr>
          <a:xfrm>
            <a:off x="8626235" y="4331472"/>
            <a:ext cx="3090276" cy="792461"/>
          </a:xfrm>
          <a:prstGeom prst="rect">
            <a:avLst/>
          </a:prstGeom>
          <a:solidFill>
            <a:srgbClr val="3A87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0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rPr>
              <a:t>Göncerici</a:t>
            </a:r>
            <a:r>
              <a:rPr kumimoji="0" lang="en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rPr>
              <a:t> </a:t>
            </a:r>
            <a:r>
              <a:rPr kumimoji="0" lang="en" sz="20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rPr>
              <a:t>ile</a:t>
            </a:r>
            <a:r>
              <a:rPr kumimoji="0" lang="en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rPr>
              <a:t> </a:t>
            </a:r>
            <a:r>
              <a:rPr kumimoji="0" lang="en" sz="20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rPr>
              <a:t>alıcının</a:t>
            </a:r>
            <a:r>
              <a:rPr kumimoji="0" lang="en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rPr>
              <a:t> </a:t>
            </a:r>
            <a:r>
              <a:rPr kumimoji="0" lang="en" sz="20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rPr>
              <a:t>uyumsuzluğu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sp>
        <p:nvSpPr>
          <p:cNvPr id="55" name="Google Shape;1461;p32">
            <a:extLst>
              <a:ext uri="{FF2B5EF4-FFF2-40B4-BE49-F238E27FC236}">
                <a16:creationId xmlns:a16="http://schemas.microsoft.com/office/drawing/2014/main" id="{FC23E710-6A9E-C042-99B2-B66F3553842C}"/>
              </a:ext>
            </a:extLst>
          </p:cNvPr>
          <p:cNvSpPr txBox="1"/>
          <p:nvPr/>
        </p:nvSpPr>
        <p:spPr>
          <a:xfrm>
            <a:off x="8579662" y="2161020"/>
            <a:ext cx="3025847" cy="870158"/>
          </a:xfrm>
          <a:prstGeom prst="rect">
            <a:avLst/>
          </a:prstGeom>
          <a:solidFill>
            <a:srgbClr val="FA817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20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rPr>
              <a:t>Mesajı</a:t>
            </a:r>
            <a:r>
              <a:rPr kumimoji="0" lang="en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rPr>
              <a:t> </a:t>
            </a:r>
            <a:r>
              <a:rPr kumimoji="0" lang="en" sz="20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rPr>
              <a:t>yanlış</a:t>
            </a:r>
            <a:r>
              <a:rPr kumimoji="0" lang="en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rPr>
              <a:t> </a:t>
            </a:r>
            <a:r>
              <a:rPr kumimoji="0" lang="en" sz="20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Fira Sans Extra Condensed"/>
              </a:rPr>
              <a:t>çözümleme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Fira Sans Extra Condensed"/>
            </a:endParaRPr>
          </a:p>
        </p:txBody>
      </p:sp>
      <p:sp>
        <p:nvSpPr>
          <p:cNvPr id="56" name="Google Shape;1467;p32">
            <a:extLst>
              <a:ext uri="{FF2B5EF4-FFF2-40B4-BE49-F238E27FC236}">
                <a16:creationId xmlns:a16="http://schemas.microsoft.com/office/drawing/2014/main" id="{C3643403-9759-F342-B140-378E6C2F4C7B}"/>
              </a:ext>
            </a:extLst>
          </p:cNvPr>
          <p:cNvSpPr txBox="1"/>
          <p:nvPr/>
        </p:nvSpPr>
        <p:spPr>
          <a:xfrm>
            <a:off x="830629" y="3137660"/>
            <a:ext cx="3424363" cy="999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 defTabSz="914400">
              <a:buClr>
                <a:srgbClr val="000000"/>
              </a:buClr>
              <a:buFont typeface="Arial"/>
              <a:buNone/>
            </a:pP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Çocuk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Kodlama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kurallarını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bilmeyebilir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ya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da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artikülasyon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sorunu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nedeniyle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mesajı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yanlış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kodlayabilir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. </a:t>
            </a:r>
            <a:endParaRPr sz="1600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57" name="Google Shape;1468;p32">
            <a:extLst>
              <a:ext uri="{FF2B5EF4-FFF2-40B4-BE49-F238E27FC236}">
                <a16:creationId xmlns:a16="http://schemas.microsoft.com/office/drawing/2014/main" id="{D80FAC95-603F-F944-A952-8FDEB9431735}"/>
              </a:ext>
            </a:extLst>
          </p:cNvPr>
          <p:cNvSpPr txBox="1"/>
          <p:nvPr/>
        </p:nvSpPr>
        <p:spPr>
          <a:xfrm>
            <a:off x="8944752" y="5454869"/>
            <a:ext cx="2881488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 defTabSz="914400">
              <a:buClr>
                <a:srgbClr val="000000"/>
              </a:buClr>
              <a:buFont typeface="Arial"/>
              <a:buNone/>
            </a:pP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Gönderici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ve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alıcı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arasındaki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lehçe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,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dil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,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kültür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farklılığı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olması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durumu</a:t>
            </a:r>
            <a:endParaRPr sz="1600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58" name="Google Shape;1469;p32">
            <a:extLst>
              <a:ext uri="{FF2B5EF4-FFF2-40B4-BE49-F238E27FC236}">
                <a16:creationId xmlns:a16="http://schemas.microsoft.com/office/drawing/2014/main" id="{232C1DF9-CC50-A641-A72E-7546DE7BCDAE}"/>
              </a:ext>
            </a:extLst>
          </p:cNvPr>
          <p:cNvSpPr txBox="1"/>
          <p:nvPr/>
        </p:nvSpPr>
        <p:spPr>
          <a:xfrm>
            <a:off x="8944752" y="3160294"/>
            <a:ext cx="2771759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 defTabSz="914400">
              <a:buClr>
                <a:srgbClr val="000000"/>
              </a:buClr>
              <a:buFont typeface="Arial"/>
              <a:buNone/>
            </a:pP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İletim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hatasından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kaynaklı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olarak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anne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mesajı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yanlış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çözümleyebilir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. </a:t>
            </a:r>
            <a:endParaRPr sz="1600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sp>
        <p:nvSpPr>
          <p:cNvPr id="59" name="Google Shape;1470;p32">
            <a:extLst>
              <a:ext uri="{FF2B5EF4-FFF2-40B4-BE49-F238E27FC236}">
                <a16:creationId xmlns:a16="http://schemas.microsoft.com/office/drawing/2014/main" id="{53DDF6B6-8F2C-2C44-96E3-6A37A86686BD}"/>
              </a:ext>
            </a:extLst>
          </p:cNvPr>
          <p:cNvSpPr txBox="1"/>
          <p:nvPr/>
        </p:nvSpPr>
        <p:spPr>
          <a:xfrm>
            <a:off x="878024" y="5227161"/>
            <a:ext cx="3357586" cy="999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 defTabSz="914400">
              <a:buClr>
                <a:srgbClr val="000000"/>
              </a:buClr>
              <a:buFont typeface="Arial"/>
              <a:buNone/>
            </a:pP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Ortamın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çok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gürültülü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olması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annenin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işitmeyle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ilgili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sorunu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olması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gibi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faktörler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nedeniyle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anne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mesaj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yanlış</a:t>
            </a:r>
            <a:r>
              <a:rPr lang="en" sz="1600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 </a:t>
            </a:r>
            <a:r>
              <a:rPr lang="en" sz="1600" kern="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Roboto"/>
              </a:rPr>
              <a:t>algılar</a:t>
            </a:r>
            <a:endParaRPr sz="1600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Roboto"/>
            </a:endParaRPr>
          </a:p>
        </p:txBody>
      </p:sp>
      <p:grpSp>
        <p:nvGrpSpPr>
          <p:cNvPr id="60" name="Google Shape;1471;p32">
            <a:extLst>
              <a:ext uri="{FF2B5EF4-FFF2-40B4-BE49-F238E27FC236}">
                <a16:creationId xmlns:a16="http://schemas.microsoft.com/office/drawing/2014/main" id="{9669BDE6-7C5D-4E4C-BE10-B1739A37C582}"/>
              </a:ext>
            </a:extLst>
          </p:cNvPr>
          <p:cNvGrpSpPr/>
          <p:nvPr/>
        </p:nvGrpSpPr>
        <p:grpSpPr>
          <a:xfrm>
            <a:off x="4911852" y="4820582"/>
            <a:ext cx="553494" cy="668839"/>
            <a:chOff x="3150325" y="3562288"/>
            <a:chExt cx="814800" cy="984600"/>
          </a:xfrm>
        </p:grpSpPr>
        <p:sp>
          <p:nvSpPr>
            <p:cNvPr id="61" name="Google Shape;1472;p32">
              <a:extLst>
                <a:ext uri="{FF2B5EF4-FFF2-40B4-BE49-F238E27FC236}">
                  <a16:creationId xmlns:a16="http://schemas.microsoft.com/office/drawing/2014/main" id="{689D8B31-47D4-F24C-BC81-8667D1660186}"/>
                </a:ext>
              </a:extLst>
            </p:cNvPr>
            <p:cNvSpPr/>
            <p:nvPr/>
          </p:nvSpPr>
          <p:spPr>
            <a:xfrm>
              <a:off x="3150325" y="3562288"/>
              <a:ext cx="814800" cy="984600"/>
            </a:xfrm>
            <a:prstGeom prst="roundRect">
              <a:avLst>
                <a:gd name="adj" fmla="val 5494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2" name="Google Shape;1473;p32">
              <a:extLst>
                <a:ext uri="{FF2B5EF4-FFF2-40B4-BE49-F238E27FC236}">
                  <a16:creationId xmlns:a16="http://schemas.microsoft.com/office/drawing/2014/main" id="{5F5B2E31-5492-1641-909C-13831D67D2E1}"/>
                </a:ext>
              </a:extLst>
            </p:cNvPr>
            <p:cNvSpPr/>
            <p:nvPr/>
          </p:nvSpPr>
          <p:spPr>
            <a:xfrm>
              <a:off x="3237625" y="3701707"/>
              <a:ext cx="139564" cy="138112"/>
            </a:xfrm>
            <a:custGeom>
              <a:avLst/>
              <a:gdLst/>
              <a:ahLst/>
              <a:cxnLst/>
              <a:rect l="l" t="t" r="r" b="b"/>
              <a:pathLst>
                <a:path w="3270" h="3236" extrusionOk="0">
                  <a:moveTo>
                    <a:pt x="1" y="0"/>
                  </a:moveTo>
                  <a:lnTo>
                    <a:pt x="1" y="3236"/>
                  </a:lnTo>
                  <a:lnTo>
                    <a:pt x="1035" y="3236"/>
                  </a:lnTo>
                  <a:lnTo>
                    <a:pt x="1035" y="1235"/>
                  </a:lnTo>
                  <a:lnTo>
                    <a:pt x="1735" y="3236"/>
                  </a:lnTo>
                  <a:lnTo>
                    <a:pt x="3270" y="3236"/>
                  </a:lnTo>
                  <a:lnTo>
                    <a:pt x="3270" y="0"/>
                  </a:lnTo>
                  <a:lnTo>
                    <a:pt x="2235" y="0"/>
                  </a:lnTo>
                  <a:lnTo>
                    <a:pt x="2235" y="1935"/>
                  </a:lnTo>
                  <a:lnTo>
                    <a:pt x="1535" y="0"/>
                  </a:lnTo>
                  <a:close/>
                </a:path>
              </a:pathLst>
            </a:custGeom>
            <a:solidFill>
              <a:srgbClr val="5ED1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3" name="Google Shape;1474;p32">
              <a:extLst>
                <a:ext uri="{FF2B5EF4-FFF2-40B4-BE49-F238E27FC236}">
                  <a16:creationId xmlns:a16="http://schemas.microsoft.com/office/drawing/2014/main" id="{A760315F-7A8C-DD46-9214-45D03441CA33}"/>
                </a:ext>
              </a:extLst>
            </p:cNvPr>
            <p:cNvSpPr/>
            <p:nvPr/>
          </p:nvSpPr>
          <p:spPr>
            <a:xfrm>
              <a:off x="3411331" y="3701707"/>
              <a:ext cx="108236" cy="136704"/>
            </a:xfrm>
            <a:custGeom>
              <a:avLst/>
              <a:gdLst/>
              <a:ahLst/>
              <a:cxnLst/>
              <a:rect l="l" t="t" r="r" b="b"/>
              <a:pathLst>
                <a:path w="2536" h="3203" extrusionOk="0">
                  <a:moveTo>
                    <a:pt x="0" y="0"/>
                  </a:moveTo>
                  <a:lnTo>
                    <a:pt x="0" y="3203"/>
                  </a:lnTo>
                  <a:lnTo>
                    <a:pt x="2535" y="3203"/>
                  </a:lnTo>
                  <a:lnTo>
                    <a:pt x="2535" y="2369"/>
                  </a:lnTo>
                  <a:lnTo>
                    <a:pt x="1268" y="2369"/>
                  </a:lnTo>
                  <a:lnTo>
                    <a:pt x="1268" y="2002"/>
                  </a:lnTo>
                  <a:lnTo>
                    <a:pt x="2435" y="2002"/>
                  </a:lnTo>
                  <a:lnTo>
                    <a:pt x="2435" y="1168"/>
                  </a:lnTo>
                  <a:lnTo>
                    <a:pt x="1268" y="1168"/>
                  </a:lnTo>
                  <a:lnTo>
                    <a:pt x="1268" y="834"/>
                  </a:lnTo>
                  <a:lnTo>
                    <a:pt x="2502" y="834"/>
                  </a:lnTo>
                  <a:lnTo>
                    <a:pt x="2502" y="0"/>
                  </a:lnTo>
                  <a:close/>
                </a:path>
              </a:pathLst>
            </a:custGeom>
            <a:solidFill>
              <a:srgbClr val="5ED1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4" name="Google Shape;1475;p32">
              <a:extLst>
                <a:ext uri="{FF2B5EF4-FFF2-40B4-BE49-F238E27FC236}">
                  <a16:creationId xmlns:a16="http://schemas.microsoft.com/office/drawing/2014/main" id="{A042D857-1802-5E49-AF65-01CD896FC656}"/>
                </a:ext>
              </a:extLst>
            </p:cNvPr>
            <p:cNvSpPr/>
            <p:nvPr/>
          </p:nvSpPr>
          <p:spPr>
            <a:xfrm>
              <a:off x="3533736" y="3701707"/>
              <a:ext cx="206486" cy="138112"/>
            </a:xfrm>
            <a:custGeom>
              <a:avLst/>
              <a:gdLst/>
              <a:ahLst/>
              <a:cxnLst/>
              <a:rect l="l" t="t" r="r" b="b"/>
              <a:pathLst>
                <a:path w="4838" h="3236" extrusionOk="0">
                  <a:moveTo>
                    <a:pt x="1" y="0"/>
                  </a:moveTo>
                  <a:lnTo>
                    <a:pt x="735" y="3236"/>
                  </a:lnTo>
                  <a:lnTo>
                    <a:pt x="2136" y="3236"/>
                  </a:lnTo>
                  <a:lnTo>
                    <a:pt x="2436" y="1101"/>
                  </a:lnTo>
                  <a:lnTo>
                    <a:pt x="2703" y="3236"/>
                  </a:lnTo>
                  <a:lnTo>
                    <a:pt x="4137" y="3236"/>
                  </a:lnTo>
                  <a:lnTo>
                    <a:pt x="4838" y="0"/>
                  </a:lnTo>
                  <a:lnTo>
                    <a:pt x="3670" y="0"/>
                  </a:lnTo>
                  <a:lnTo>
                    <a:pt x="3370" y="2035"/>
                  </a:lnTo>
                  <a:lnTo>
                    <a:pt x="3103" y="0"/>
                  </a:lnTo>
                  <a:lnTo>
                    <a:pt x="1769" y="0"/>
                  </a:lnTo>
                  <a:lnTo>
                    <a:pt x="1469" y="2035"/>
                  </a:lnTo>
                  <a:lnTo>
                    <a:pt x="1168" y="0"/>
                  </a:lnTo>
                  <a:close/>
                </a:path>
              </a:pathLst>
            </a:custGeom>
            <a:solidFill>
              <a:srgbClr val="5ED1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5" name="Google Shape;1476;p32">
              <a:extLst>
                <a:ext uri="{FF2B5EF4-FFF2-40B4-BE49-F238E27FC236}">
                  <a16:creationId xmlns:a16="http://schemas.microsoft.com/office/drawing/2014/main" id="{C7CFE710-F05C-C04F-AA1D-7F420ABA02BA}"/>
                </a:ext>
              </a:extLst>
            </p:cNvPr>
            <p:cNvSpPr/>
            <p:nvPr/>
          </p:nvSpPr>
          <p:spPr>
            <a:xfrm>
              <a:off x="3757249" y="3695988"/>
              <a:ext cx="131028" cy="146691"/>
            </a:xfrm>
            <a:custGeom>
              <a:avLst/>
              <a:gdLst/>
              <a:ahLst/>
              <a:cxnLst/>
              <a:rect l="l" t="t" r="r" b="b"/>
              <a:pathLst>
                <a:path w="3070" h="3437" extrusionOk="0">
                  <a:moveTo>
                    <a:pt x="1569" y="1"/>
                  </a:moveTo>
                  <a:cubicBezTo>
                    <a:pt x="601" y="1"/>
                    <a:pt x="68" y="401"/>
                    <a:pt x="68" y="1068"/>
                  </a:cubicBezTo>
                  <a:cubicBezTo>
                    <a:pt x="68" y="1502"/>
                    <a:pt x="234" y="1769"/>
                    <a:pt x="735" y="1936"/>
                  </a:cubicBezTo>
                  <a:lnTo>
                    <a:pt x="1669" y="2236"/>
                  </a:lnTo>
                  <a:cubicBezTo>
                    <a:pt x="1769" y="2269"/>
                    <a:pt x="1869" y="2336"/>
                    <a:pt x="1869" y="2436"/>
                  </a:cubicBezTo>
                  <a:cubicBezTo>
                    <a:pt x="1869" y="2569"/>
                    <a:pt x="1769" y="2703"/>
                    <a:pt x="1569" y="2703"/>
                  </a:cubicBezTo>
                  <a:cubicBezTo>
                    <a:pt x="1435" y="2703"/>
                    <a:pt x="1369" y="2703"/>
                    <a:pt x="1335" y="2603"/>
                  </a:cubicBezTo>
                  <a:cubicBezTo>
                    <a:pt x="1235" y="2536"/>
                    <a:pt x="1235" y="2436"/>
                    <a:pt x="1235" y="2369"/>
                  </a:cubicBezTo>
                  <a:lnTo>
                    <a:pt x="1" y="2369"/>
                  </a:lnTo>
                  <a:cubicBezTo>
                    <a:pt x="1" y="3203"/>
                    <a:pt x="701" y="3437"/>
                    <a:pt x="1502" y="3437"/>
                  </a:cubicBezTo>
                  <a:cubicBezTo>
                    <a:pt x="2403" y="3437"/>
                    <a:pt x="3070" y="3136"/>
                    <a:pt x="3070" y="2336"/>
                  </a:cubicBezTo>
                  <a:cubicBezTo>
                    <a:pt x="3070" y="1902"/>
                    <a:pt x="2903" y="1635"/>
                    <a:pt x="2503" y="1469"/>
                  </a:cubicBezTo>
                  <a:cubicBezTo>
                    <a:pt x="2169" y="1335"/>
                    <a:pt x="1702" y="1235"/>
                    <a:pt x="1435" y="1168"/>
                  </a:cubicBezTo>
                  <a:cubicBezTo>
                    <a:pt x="1335" y="1135"/>
                    <a:pt x="1235" y="1068"/>
                    <a:pt x="1235" y="968"/>
                  </a:cubicBezTo>
                  <a:cubicBezTo>
                    <a:pt x="1235" y="835"/>
                    <a:pt x="1335" y="735"/>
                    <a:pt x="1535" y="735"/>
                  </a:cubicBezTo>
                  <a:cubicBezTo>
                    <a:pt x="1702" y="735"/>
                    <a:pt x="1836" y="835"/>
                    <a:pt x="1836" y="1035"/>
                  </a:cubicBezTo>
                  <a:lnTo>
                    <a:pt x="1836" y="1002"/>
                  </a:lnTo>
                  <a:lnTo>
                    <a:pt x="3003" y="1002"/>
                  </a:lnTo>
                  <a:cubicBezTo>
                    <a:pt x="3003" y="234"/>
                    <a:pt x="2403" y="1"/>
                    <a:pt x="1569" y="1"/>
                  </a:cubicBezTo>
                  <a:close/>
                </a:path>
              </a:pathLst>
            </a:custGeom>
            <a:solidFill>
              <a:srgbClr val="5ED1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6" name="Google Shape;1477;p32">
              <a:extLst>
                <a:ext uri="{FF2B5EF4-FFF2-40B4-BE49-F238E27FC236}">
                  <a16:creationId xmlns:a16="http://schemas.microsoft.com/office/drawing/2014/main" id="{DE8E8912-F6DC-2E45-B112-DB489DB54E96}"/>
                </a:ext>
              </a:extLst>
            </p:cNvPr>
            <p:cNvSpPr/>
            <p:nvPr/>
          </p:nvSpPr>
          <p:spPr>
            <a:xfrm>
              <a:off x="3236800" y="3963225"/>
              <a:ext cx="646300" cy="19200"/>
            </a:xfrm>
            <a:custGeom>
              <a:avLst/>
              <a:gdLst/>
              <a:ahLst/>
              <a:cxnLst/>
              <a:rect l="l" t="t" r="r" b="b"/>
              <a:pathLst>
                <a:path w="25852" h="768" extrusionOk="0">
                  <a:moveTo>
                    <a:pt x="0" y="0"/>
                  </a:moveTo>
                  <a:lnTo>
                    <a:pt x="0" y="767"/>
                  </a:lnTo>
                  <a:lnTo>
                    <a:pt x="25852" y="767"/>
                  </a:lnTo>
                  <a:lnTo>
                    <a:pt x="25852" y="0"/>
                  </a:lnTo>
                  <a:close/>
                </a:path>
              </a:pathLst>
            </a:custGeom>
            <a:solidFill>
              <a:srgbClr val="5ED1C6"/>
            </a:solidFill>
            <a:ln w="19050" cap="flat" cmpd="sng">
              <a:solidFill>
                <a:srgbClr val="5ED1C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7" name="Google Shape;1478;p32">
              <a:extLst>
                <a:ext uri="{FF2B5EF4-FFF2-40B4-BE49-F238E27FC236}">
                  <a16:creationId xmlns:a16="http://schemas.microsoft.com/office/drawing/2014/main" id="{327A33E9-A6AB-1143-A078-C2EDE27BC6C9}"/>
                </a:ext>
              </a:extLst>
            </p:cNvPr>
            <p:cNvSpPr/>
            <p:nvPr/>
          </p:nvSpPr>
          <p:spPr>
            <a:xfrm>
              <a:off x="3236800" y="4107800"/>
              <a:ext cx="646300" cy="20050"/>
            </a:xfrm>
            <a:custGeom>
              <a:avLst/>
              <a:gdLst/>
              <a:ahLst/>
              <a:cxnLst/>
              <a:rect l="l" t="t" r="r" b="b"/>
              <a:pathLst>
                <a:path w="25852" h="802" extrusionOk="0">
                  <a:moveTo>
                    <a:pt x="0" y="1"/>
                  </a:moveTo>
                  <a:lnTo>
                    <a:pt x="0" y="801"/>
                  </a:lnTo>
                  <a:lnTo>
                    <a:pt x="25852" y="801"/>
                  </a:lnTo>
                  <a:lnTo>
                    <a:pt x="25852" y="1"/>
                  </a:lnTo>
                  <a:close/>
                </a:path>
              </a:pathLst>
            </a:custGeom>
            <a:solidFill>
              <a:srgbClr val="5ED1C6"/>
            </a:solidFill>
            <a:ln w="19050" cap="flat" cmpd="sng">
              <a:solidFill>
                <a:srgbClr val="5ED1C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8" name="Google Shape;1479;p32">
              <a:extLst>
                <a:ext uri="{FF2B5EF4-FFF2-40B4-BE49-F238E27FC236}">
                  <a16:creationId xmlns:a16="http://schemas.microsoft.com/office/drawing/2014/main" id="{B84C18D5-8DA0-BE4B-A210-EF3D417A4877}"/>
                </a:ext>
              </a:extLst>
            </p:cNvPr>
            <p:cNvSpPr/>
            <p:nvPr/>
          </p:nvSpPr>
          <p:spPr>
            <a:xfrm>
              <a:off x="3236800" y="4253225"/>
              <a:ext cx="646300" cy="20025"/>
            </a:xfrm>
            <a:custGeom>
              <a:avLst/>
              <a:gdLst/>
              <a:ahLst/>
              <a:cxnLst/>
              <a:rect l="l" t="t" r="r" b="b"/>
              <a:pathLst>
                <a:path w="25852" h="801" extrusionOk="0">
                  <a:moveTo>
                    <a:pt x="0" y="1"/>
                  </a:moveTo>
                  <a:lnTo>
                    <a:pt x="0" y="801"/>
                  </a:lnTo>
                  <a:lnTo>
                    <a:pt x="25852" y="801"/>
                  </a:lnTo>
                  <a:lnTo>
                    <a:pt x="25852" y="1"/>
                  </a:lnTo>
                  <a:close/>
                </a:path>
              </a:pathLst>
            </a:custGeom>
            <a:solidFill>
              <a:srgbClr val="5ED1C6"/>
            </a:solidFill>
            <a:ln w="19050" cap="flat" cmpd="sng">
              <a:solidFill>
                <a:srgbClr val="5ED1C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69" name="Google Shape;1480;p32">
              <a:extLst>
                <a:ext uri="{FF2B5EF4-FFF2-40B4-BE49-F238E27FC236}">
                  <a16:creationId xmlns:a16="http://schemas.microsoft.com/office/drawing/2014/main" id="{E2E0EAD8-DBC2-9149-8DDA-6E8AA5122EB2}"/>
                </a:ext>
              </a:extLst>
            </p:cNvPr>
            <p:cNvSpPr/>
            <p:nvPr/>
          </p:nvSpPr>
          <p:spPr>
            <a:xfrm>
              <a:off x="3236800" y="4396975"/>
              <a:ext cx="646300" cy="20025"/>
            </a:xfrm>
            <a:custGeom>
              <a:avLst/>
              <a:gdLst/>
              <a:ahLst/>
              <a:cxnLst/>
              <a:rect l="l" t="t" r="r" b="b"/>
              <a:pathLst>
                <a:path w="25852" h="801" extrusionOk="0">
                  <a:moveTo>
                    <a:pt x="0" y="0"/>
                  </a:moveTo>
                  <a:lnTo>
                    <a:pt x="0" y="801"/>
                  </a:lnTo>
                  <a:lnTo>
                    <a:pt x="25852" y="801"/>
                  </a:lnTo>
                  <a:lnTo>
                    <a:pt x="25852" y="0"/>
                  </a:lnTo>
                  <a:close/>
                </a:path>
              </a:pathLst>
            </a:custGeom>
            <a:solidFill>
              <a:srgbClr val="5ED1C6"/>
            </a:solidFill>
            <a:ln w="19050" cap="flat" cmpd="sng">
              <a:solidFill>
                <a:srgbClr val="5ED1C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</p:grpSp>
      <p:sp>
        <p:nvSpPr>
          <p:cNvPr id="70" name="Google Shape;1481;p32">
            <a:extLst>
              <a:ext uri="{FF2B5EF4-FFF2-40B4-BE49-F238E27FC236}">
                <a16:creationId xmlns:a16="http://schemas.microsoft.com/office/drawing/2014/main" id="{505640FA-9B1A-784C-B289-83C0A3203DFB}"/>
              </a:ext>
            </a:extLst>
          </p:cNvPr>
          <p:cNvSpPr/>
          <p:nvPr/>
        </p:nvSpPr>
        <p:spPr>
          <a:xfrm>
            <a:off x="5874796" y="3031178"/>
            <a:ext cx="686305" cy="701184"/>
          </a:xfrm>
          <a:custGeom>
            <a:avLst/>
            <a:gdLst/>
            <a:ahLst/>
            <a:cxnLst/>
            <a:rect l="l" t="t" r="r" b="b"/>
            <a:pathLst>
              <a:path w="43499" h="48812" extrusionOk="0">
                <a:moveTo>
                  <a:pt x="39496" y="14955"/>
                </a:moveTo>
                <a:lnTo>
                  <a:pt x="39496" y="17256"/>
                </a:lnTo>
                <a:lnTo>
                  <a:pt x="37194" y="17256"/>
                </a:lnTo>
                <a:lnTo>
                  <a:pt x="37194" y="14955"/>
                </a:lnTo>
                <a:close/>
                <a:moveTo>
                  <a:pt x="39496" y="19591"/>
                </a:moveTo>
                <a:lnTo>
                  <a:pt x="39496" y="21893"/>
                </a:lnTo>
                <a:lnTo>
                  <a:pt x="37194" y="21893"/>
                </a:lnTo>
                <a:lnTo>
                  <a:pt x="37194" y="19591"/>
                </a:lnTo>
                <a:close/>
                <a:moveTo>
                  <a:pt x="39496" y="24194"/>
                </a:moveTo>
                <a:lnTo>
                  <a:pt x="39496" y="26463"/>
                </a:lnTo>
                <a:lnTo>
                  <a:pt x="37194" y="26463"/>
                </a:lnTo>
                <a:lnTo>
                  <a:pt x="37194" y="24194"/>
                </a:lnTo>
                <a:close/>
                <a:moveTo>
                  <a:pt x="33191" y="14421"/>
                </a:moveTo>
                <a:lnTo>
                  <a:pt x="33191" y="39572"/>
                </a:lnTo>
                <a:lnTo>
                  <a:pt x="4071" y="39572"/>
                </a:lnTo>
                <a:lnTo>
                  <a:pt x="4071" y="14421"/>
                </a:lnTo>
                <a:close/>
                <a:moveTo>
                  <a:pt x="29055" y="1"/>
                </a:moveTo>
                <a:cubicBezTo>
                  <a:pt x="28548" y="1"/>
                  <a:pt x="28056" y="275"/>
                  <a:pt x="27788" y="744"/>
                </a:cubicBezTo>
                <a:cubicBezTo>
                  <a:pt x="27487" y="1278"/>
                  <a:pt x="27521" y="1912"/>
                  <a:pt x="27921" y="2379"/>
                </a:cubicBezTo>
                <a:lnTo>
                  <a:pt x="23017" y="10852"/>
                </a:lnTo>
                <a:lnTo>
                  <a:pt x="20482" y="10852"/>
                </a:lnTo>
                <a:lnTo>
                  <a:pt x="15612" y="2379"/>
                </a:lnTo>
                <a:cubicBezTo>
                  <a:pt x="15946" y="1912"/>
                  <a:pt x="16012" y="1278"/>
                  <a:pt x="15746" y="744"/>
                </a:cubicBezTo>
                <a:cubicBezTo>
                  <a:pt x="15455" y="275"/>
                  <a:pt x="14970" y="30"/>
                  <a:pt x="14470" y="30"/>
                </a:cubicBezTo>
                <a:cubicBezTo>
                  <a:pt x="14225" y="30"/>
                  <a:pt x="13975" y="90"/>
                  <a:pt x="13744" y="211"/>
                </a:cubicBezTo>
                <a:cubicBezTo>
                  <a:pt x="13010" y="611"/>
                  <a:pt x="12810" y="1512"/>
                  <a:pt x="13177" y="2212"/>
                </a:cubicBezTo>
                <a:cubicBezTo>
                  <a:pt x="13436" y="2672"/>
                  <a:pt x="13917" y="2933"/>
                  <a:pt x="14407" y="2933"/>
                </a:cubicBezTo>
                <a:cubicBezTo>
                  <a:pt x="14486" y="2933"/>
                  <a:pt x="14566" y="2927"/>
                  <a:pt x="14645" y="2913"/>
                </a:cubicBezTo>
                <a:lnTo>
                  <a:pt x="19248" y="10852"/>
                </a:lnTo>
                <a:lnTo>
                  <a:pt x="1" y="10852"/>
                </a:lnTo>
                <a:lnTo>
                  <a:pt x="1" y="43108"/>
                </a:lnTo>
                <a:lnTo>
                  <a:pt x="14111" y="43108"/>
                </a:lnTo>
                <a:lnTo>
                  <a:pt x="14111" y="45743"/>
                </a:lnTo>
                <a:lnTo>
                  <a:pt x="5005" y="45743"/>
                </a:lnTo>
                <a:lnTo>
                  <a:pt x="5005" y="48812"/>
                </a:lnTo>
                <a:lnTo>
                  <a:pt x="38529" y="48812"/>
                </a:lnTo>
                <a:lnTo>
                  <a:pt x="38529" y="45743"/>
                </a:lnTo>
                <a:lnTo>
                  <a:pt x="29422" y="45743"/>
                </a:lnTo>
                <a:lnTo>
                  <a:pt x="29422" y="43108"/>
                </a:lnTo>
                <a:lnTo>
                  <a:pt x="43499" y="43108"/>
                </a:lnTo>
                <a:lnTo>
                  <a:pt x="43499" y="10852"/>
                </a:lnTo>
                <a:lnTo>
                  <a:pt x="24285" y="10852"/>
                </a:lnTo>
                <a:lnTo>
                  <a:pt x="28855" y="2913"/>
                </a:lnTo>
                <a:cubicBezTo>
                  <a:pt x="28938" y="2927"/>
                  <a:pt x="29021" y="2933"/>
                  <a:pt x="29103" y="2933"/>
                </a:cubicBezTo>
                <a:cubicBezTo>
                  <a:pt x="29608" y="2933"/>
                  <a:pt x="30064" y="2672"/>
                  <a:pt x="30323" y="2212"/>
                </a:cubicBezTo>
                <a:cubicBezTo>
                  <a:pt x="30756" y="1512"/>
                  <a:pt x="30489" y="611"/>
                  <a:pt x="29789" y="211"/>
                </a:cubicBezTo>
                <a:cubicBezTo>
                  <a:pt x="29558" y="67"/>
                  <a:pt x="29304" y="1"/>
                  <a:pt x="2905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Arial"/>
            </a:endParaRPr>
          </a:p>
        </p:txBody>
      </p:sp>
      <p:grpSp>
        <p:nvGrpSpPr>
          <p:cNvPr id="71" name="Google Shape;1482;p32">
            <a:extLst>
              <a:ext uri="{FF2B5EF4-FFF2-40B4-BE49-F238E27FC236}">
                <a16:creationId xmlns:a16="http://schemas.microsoft.com/office/drawing/2014/main" id="{E1B2CD74-2C29-4843-BA64-28AE59689C4E}"/>
              </a:ext>
            </a:extLst>
          </p:cNvPr>
          <p:cNvGrpSpPr/>
          <p:nvPr/>
        </p:nvGrpSpPr>
        <p:grpSpPr>
          <a:xfrm>
            <a:off x="6871153" y="4751694"/>
            <a:ext cx="650652" cy="703175"/>
            <a:chOff x="4064550" y="3031775"/>
            <a:chExt cx="1014900" cy="1096825"/>
          </a:xfrm>
        </p:grpSpPr>
        <p:sp>
          <p:nvSpPr>
            <p:cNvPr id="72" name="Google Shape;1483;p32">
              <a:extLst>
                <a:ext uri="{FF2B5EF4-FFF2-40B4-BE49-F238E27FC236}">
                  <a16:creationId xmlns:a16="http://schemas.microsoft.com/office/drawing/2014/main" id="{A5AF335A-8308-A445-81A3-E7F6EDF1CBFC}"/>
                </a:ext>
              </a:extLst>
            </p:cNvPr>
            <p:cNvSpPr/>
            <p:nvPr/>
          </p:nvSpPr>
          <p:spPr>
            <a:xfrm>
              <a:off x="4064550" y="3031775"/>
              <a:ext cx="1014900" cy="1096825"/>
            </a:xfrm>
            <a:custGeom>
              <a:avLst/>
              <a:gdLst/>
              <a:ahLst/>
              <a:cxnLst/>
              <a:rect l="l" t="t" r="r" b="b"/>
              <a:pathLst>
                <a:path w="40596" h="43873" extrusionOk="0">
                  <a:moveTo>
                    <a:pt x="11848" y="0"/>
                  </a:moveTo>
                  <a:cubicBezTo>
                    <a:pt x="10923" y="0"/>
                    <a:pt x="10079" y="566"/>
                    <a:pt x="9741" y="1476"/>
                  </a:cubicBezTo>
                  <a:cubicBezTo>
                    <a:pt x="9474" y="2243"/>
                    <a:pt x="9607" y="3077"/>
                    <a:pt x="10174" y="3711"/>
                  </a:cubicBezTo>
                  <a:lnTo>
                    <a:pt x="6505" y="13751"/>
                  </a:lnTo>
                  <a:lnTo>
                    <a:pt x="5004" y="13751"/>
                  </a:lnTo>
                  <a:cubicBezTo>
                    <a:pt x="2235" y="13751"/>
                    <a:pt x="0" y="16019"/>
                    <a:pt x="0" y="18755"/>
                  </a:cubicBezTo>
                  <a:lnTo>
                    <a:pt x="0" y="38869"/>
                  </a:lnTo>
                  <a:cubicBezTo>
                    <a:pt x="0" y="41604"/>
                    <a:pt x="2235" y="43873"/>
                    <a:pt x="5004" y="43873"/>
                  </a:cubicBezTo>
                  <a:lnTo>
                    <a:pt x="35592" y="43873"/>
                  </a:lnTo>
                  <a:cubicBezTo>
                    <a:pt x="38361" y="43873"/>
                    <a:pt x="40596" y="41604"/>
                    <a:pt x="40596" y="38869"/>
                  </a:cubicBezTo>
                  <a:lnTo>
                    <a:pt x="40596" y="18755"/>
                  </a:lnTo>
                  <a:cubicBezTo>
                    <a:pt x="40563" y="16053"/>
                    <a:pt x="38495" y="13885"/>
                    <a:pt x="35859" y="13751"/>
                  </a:cubicBezTo>
                  <a:lnTo>
                    <a:pt x="35859" y="12684"/>
                  </a:lnTo>
                  <a:cubicBezTo>
                    <a:pt x="35859" y="11983"/>
                    <a:pt x="35259" y="11349"/>
                    <a:pt x="34525" y="11349"/>
                  </a:cubicBezTo>
                  <a:lnTo>
                    <a:pt x="30222" y="11349"/>
                  </a:lnTo>
                  <a:cubicBezTo>
                    <a:pt x="29521" y="11349"/>
                    <a:pt x="28888" y="11917"/>
                    <a:pt x="28888" y="12684"/>
                  </a:cubicBezTo>
                  <a:lnTo>
                    <a:pt x="28888" y="13751"/>
                  </a:lnTo>
                  <a:lnTo>
                    <a:pt x="8807" y="13751"/>
                  </a:lnTo>
                  <a:lnTo>
                    <a:pt x="12209" y="4478"/>
                  </a:lnTo>
                  <a:cubicBezTo>
                    <a:pt x="13010" y="4344"/>
                    <a:pt x="13677" y="3811"/>
                    <a:pt x="13944" y="3010"/>
                  </a:cubicBezTo>
                  <a:cubicBezTo>
                    <a:pt x="14377" y="1843"/>
                    <a:pt x="13777" y="542"/>
                    <a:pt x="12643" y="141"/>
                  </a:cubicBezTo>
                  <a:cubicBezTo>
                    <a:pt x="12378" y="46"/>
                    <a:pt x="12109" y="0"/>
                    <a:pt x="1184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3" name="Google Shape;1484;p32">
              <a:extLst>
                <a:ext uri="{FF2B5EF4-FFF2-40B4-BE49-F238E27FC236}">
                  <a16:creationId xmlns:a16="http://schemas.microsoft.com/office/drawing/2014/main" id="{5C4D79A9-FBE6-2345-BA1E-D08D551C3870}"/>
                </a:ext>
              </a:extLst>
            </p:cNvPr>
            <p:cNvSpPr/>
            <p:nvPr/>
          </p:nvSpPr>
          <p:spPr>
            <a:xfrm>
              <a:off x="4197975" y="3524825"/>
              <a:ext cx="456175" cy="456175"/>
            </a:xfrm>
            <a:custGeom>
              <a:avLst/>
              <a:gdLst/>
              <a:ahLst/>
              <a:cxnLst/>
              <a:rect l="l" t="t" r="r" b="b"/>
              <a:pathLst>
                <a:path w="18247" h="18247" extrusionOk="0">
                  <a:moveTo>
                    <a:pt x="9140" y="0"/>
                  </a:moveTo>
                  <a:cubicBezTo>
                    <a:pt x="4070" y="0"/>
                    <a:pt x="0" y="4103"/>
                    <a:pt x="0" y="9140"/>
                  </a:cubicBezTo>
                  <a:cubicBezTo>
                    <a:pt x="0" y="14177"/>
                    <a:pt x="4070" y="18247"/>
                    <a:pt x="9140" y="18247"/>
                  </a:cubicBezTo>
                  <a:cubicBezTo>
                    <a:pt x="14177" y="18247"/>
                    <a:pt x="18247" y="14177"/>
                    <a:pt x="18247" y="9140"/>
                  </a:cubicBezTo>
                  <a:cubicBezTo>
                    <a:pt x="18247" y="4103"/>
                    <a:pt x="14177" y="0"/>
                    <a:pt x="9140" y="0"/>
                  </a:cubicBezTo>
                  <a:close/>
                </a:path>
              </a:pathLst>
            </a:custGeom>
            <a:solidFill>
              <a:srgbClr val="3A87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4" name="Google Shape;1485;p32">
              <a:extLst>
                <a:ext uri="{FF2B5EF4-FFF2-40B4-BE49-F238E27FC236}">
                  <a16:creationId xmlns:a16="http://schemas.microsoft.com/office/drawing/2014/main" id="{1C04DD6A-570A-5E49-B6DB-773475C17836}"/>
                </a:ext>
              </a:extLst>
            </p:cNvPr>
            <p:cNvSpPr/>
            <p:nvPr/>
          </p:nvSpPr>
          <p:spPr>
            <a:xfrm>
              <a:off x="4248000" y="3836700"/>
              <a:ext cx="357800" cy="53400"/>
            </a:xfrm>
            <a:custGeom>
              <a:avLst/>
              <a:gdLst/>
              <a:ahLst/>
              <a:cxnLst/>
              <a:rect l="l" t="t" r="r" b="b"/>
              <a:pathLst>
                <a:path w="14312" h="2136" extrusionOk="0">
                  <a:moveTo>
                    <a:pt x="1" y="1"/>
                  </a:moveTo>
                  <a:cubicBezTo>
                    <a:pt x="368" y="768"/>
                    <a:pt x="868" y="1502"/>
                    <a:pt x="1469" y="2136"/>
                  </a:cubicBezTo>
                  <a:lnTo>
                    <a:pt x="12843" y="2136"/>
                  </a:lnTo>
                  <a:cubicBezTo>
                    <a:pt x="13410" y="1502"/>
                    <a:pt x="13911" y="801"/>
                    <a:pt x="143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5" name="Google Shape;1486;p32">
              <a:extLst>
                <a:ext uri="{FF2B5EF4-FFF2-40B4-BE49-F238E27FC236}">
                  <a16:creationId xmlns:a16="http://schemas.microsoft.com/office/drawing/2014/main" id="{FEED94F5-F0E8-D94D-BC18-ED5F3CA3EDD8}"/>
                </a:ext>
              </a:extLst>
            </p:cNvPr>
            <p:cNvSpPr/>
            <p:nvPr/>
          </p:nvSpPr>
          <p:spPr>
            <a:xfrm>
              <a:off x="4228825" y="3725800"/>
              <a:ext cx="395300" cy="54225"/>
            </a:xfrm>
            <a:custGeom>
              <a:avLst/>
              <a:gdLst/>
              <a:ahLst/>
              <a:cxnLst/>
              <a:rect l="l" t="t" r="r" b="b"/>
              <a:pathLst>
                <a:path w="15812" h="2169" extrusionOk="0">
                  <a:moveTo>
                    <a:pt x="101" y="0"/>
                  </a:moveTo>
                  <a:cubicBezTo>
                    <a:pt x="67" y="334"/>
                    <a:pt x="1" y="734"/>
                    <a:pt x="1" y="1101"/>
                  </a:cubicBezTo>
                  <a:cubicBezTo>
                    <a:pt x="1" y="1468"/>
                    <a:pt x="67" y="1801"/>
                    <a:pt x="101" y="2168"/>
                  </a:cubicBezTo>
                  <a:lnTo>
                    <a:pt x="15712" y="2168"/>
                  </a:lnTo>
                  <a:cubicBezTo>
                    <a:pt x="15779" y="1835"/>
                    <a:pt x="15812" y="1468"/>
                    <a:pt x="15812" y="1101"/>
                  </a:cubicBezTo>
                  <a:cubicBezTo>
                    <a:pt x="15812" y="734"/>
                    <a:pt x="15779" y="400"/>
                    <a:pt x="157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6" name="Google Shape;1487;p32">
              <a:extLst>
                <a:ext uri="{FF2B5EF4-FFF2-40B4-BE49-F238E27FC236}">
                  <a16:creationId xmlns:a16="http://schemas.microsoft.com/office/drawing/2014/main" id="{D5F1C385-EFC2-5C41-8CB5-E309474C1EBC}"/>
                </a:ext>
              </a:extLst>
            </p:cNvPr>
            <p:cNvSpPr/>
            <p:nvPr/>
          </p:nvSpPr>
          <p:spPr>
            <a:xfrm>
              <a:off x="4248000" y="3616550"/>
              <a:ext cx="357800" cy="53400"/>
            </a:xfrm>
            <a:custGeom>
              <a:avLst/>
              <a:gdLst/>
              <a:ahLst/>
              <a:cxnLst/>
              <a:rect l="l" t="t" r="r" b="b"/>
              <a:pathLst>
                <a:path w="14312" h="2136" extrusionOk="0">
                  <a:moveTo>
                    <a:pt x="1469" y="0"/>
                  </a:moveTo>
                  <a:cubicBezTo>
                    <a:pt x="868" y="634"/>
                    <a:pt x="368" y="1335"/>
                    <a:pt x="1" y="2135"/>
                  </a:cubicBezTo>
                  <a:lnTo>
                    <a:pt x="14311" y="2135"/>
                  </a:lnTo>
                  <a:cubicBezTo>
                    <a:pt x="13911" y="1335"/>
                    <a:pt x="13410" y="634"/>
                    <a:pt x="128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7" name="Google Shape;1488;p32">
              <a:extLst>
                <a:ext uri="{FF2B5EF4-FFF2-40B4-BE49-F238E27FC236}">
                  <a16:creationId xmlns:a16="http://schemas.microsoft.com/office/drawing/2014/main" id="{67861F62-AC8E-DB48-A66A-44B2CC09DEB3}"/>
                </a:ext>
              </a:extLst>
            </p:cNvPr>
            <p:cNvSpPr/>
            <p:nvPr/>
          </p:nvSpPr>
          <p:spPr>
            <a:xfrm>
              <a:off x="4854275" y="3522325"/>
              <a:ext cx="90100" cy="90075"/>
            </a:xfrm>
            <a:custGeom>
              <a:avLst/>
              <a:gdLst/>
              <a:ahLst/>
              <a:cxnLst/>
              <a:rect l="l" t="t" r="r" b="b"/>
              <a:pathLst>
                <a:path w="3604" h="3603" extrusionOk="0">
                  <a:moveTo>
                    <a:pt x="1802" y="0"/>
                  </a:moveTo>
                  <a:cubicBezTo>
                    <a:pt x="801" y="0"/>
                    <a:pt x="1" y="801"/>
                    <a:pt x="1" y="1801"/>
                  </a:cubicBezTo>
                  <a:cubicBezTo>
                    <a:pt x="1" y="2802"/>
                    <a:pt x="801" y="3603"/>
                    <a:pt x="1802" y="3603"/>
                  </a:cubicBezTo>
                  <a:cubicBezTo>
                    <a:pt x="2803" y="3603"/>
                    <a:pt x="3603" y="2802"/>
                    <a:pt x="3603" y="1801"/>
                  </a:cubicBezTo>
                  <a:cubicBezTo>
                    <a:pt x="3603" y="801"/>
                    <a:pt x="2803" y="33"/>
                    <a:pt x="1802" y="0"/>
                  </a:cubicBezTo>
                  <a:close/>
                </a:path>
              </a:pathLst>
            </a:custGeom>
            <a:solidFill>
              <a:srgbClr val="3A87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8" name="Google Shape;1489;p32">
              <a:extLst>
                <a:ext uri="{FF2B5EF4-FFF2-40B4-BE49-F238E27FC236}">
                  <a16:creationId xmlns:a16="http://schemas.microsoft.com/office/drawing/2014/main" id="{3F17A96D-D910-EE44-A1F1-3CFD97E4DAD5}"/>
                </a:ext>
              </a:extLst>
            </p:cNvPr>
            <p:cNvSpPr/>
            <p:nvPr/>
          </p:nvSpPr>
          <p:spPr>
            <a:xfrm>
              <a:off x="4855950" y="3675750"/>
              <a:ext cx="89250" cy="90100"/>
            </a:xfrm>
            <a:custGeom>
              <a:avLst/>
              <a:gdLst/>
              <a:ahLst/>
              <a:cxnLst/>
              <a:rect l="l" t="t" r="r" b="b"/>
              <a:pathLst>
                <a:path w="3570" h="3604" extrusionOk="0">
                  <a:moveTo>
                    <a:pt x="1768" y="1"/>
                  </a:moveTo>
                  <a:cubicBezTo>
                    <a:pt x="801" y="1"/>
                    <a:pt x="0" y="801"/>
                    <a:pt x="0" y="1802"/>
                  </a:cubicBezTo>
                  <a:cubicBezTo>
                    <a:pt x="0" y="2803"/>
                    <a:pt x="801" y="3603"/>
                    <a:pt x="1768" y="3603"/>
                  </a:cubicBezTo>
                  <a:cubicBezTo>
                    <a:pt x="2769" y="3603"/>
                    <a:pt x="3570" y="2803"/>
                    <a:pt x="3570" y="1802"/>
                  </a:cubicBezTo>
                  <a:cubicBezTo>
                    <a:pt x="3570" y="801"/>
                    <a:pt x="2769" y="1"/>
                    <a:pt x="1768" y="1"/>
                  </a:cubicBezTo>
                  <a:close/>
                </a:path>
              </a:pathLst>
            </a:custGeom>
            <a:solidFill>
              <a:srgbClr val="3A87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79" name="Google Shape;1490;p32">
              <a:extLst>
                <a:ext uri="{FF2B5EF4-FFF2-40B4-BE49-F238E27FC236}">
                  <a16:creationId xmlns:a16="http://schemas.microsoft.com/office/drawing/2014/main" id="{5C3FDD95-0029-E645-BCD2-6C3A6DCC6E68}"/>
                </a:ext>
              </a:extLst>
            </p:cNvPr>
            <p:cNvSpPr/>
            <p:nvPr/>
          </p:nvSpPr>
          <p:spPr>
            <a:xfrm>
              <a:off x="4855950" y="3830025"/>
              <a:ext cx="89250" cy="90100"/>
            </a:xfrm>
            <a:custGeom>
              <a:avLst/>
              <a:gdLst/>
              <a:ahLst/>
              <a:cxnLst/>
              <a:rect l="l" t="t" r="r" b="b"/>
              <a:pathLst>
                <a:path w="3570" h="3604" extrusionOk="0">
                  <a:moveTo>
                    <a:pt x="1768" y="1"/>
                  </a:moveTo>
                  <a:cubicBezTo>
                    <a:pt x="801" y="1"/>
                    <a:pt x="0" y="801"/>
                    <a:pt x="0" y="1802"/>
                  </a:cubicBezTo>
                  <a:cubicBezTo>
                    <a:pt x="0" y="2803"/>
                    <a:pt x="801" y="3603"/>
                    <a:pt x="1768" y="3603"/>
                  </a:cubicBezTo>
                  <a:cubicBezTo>
                    <a:pt x="2769" y="3603"/>
                    <a:pt x="3570" y="2803"/>
                    <a:pt x="3570" y="1802"/>
                  </a:cubicBezTo>
                  <a:cubicBezTo>
                    <a:pt x="3570" y="801"/>
                    <a:pt x="2769" y="1"/>
                    <a:pt x="1768" y="1"/>
                  </a:cubicBezTo>
                  <a:close/>
                </a:path>
              </a:pathLst>
            </a:custGeom>
            <a:solidFill>
              <a:srgbClr val="3A87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</p:grpSp>
      <p:grpSp>
        <p:nvGrpSpPr>
          <p:cNvPr id="80" name="Google Shape;1491;p32">
            <a:extLst>
              <a:ext uri="{FF2B5EF4-FFF2-40B4-BE49-F238E27FC236}">
                <a16:creationId xmlns:a16="http://schemas.microsoft.com/office/drawing/2014/main" id="{AB7936DA-4131-6443-83E1-E12EC69B93E6}"/>
              </a:ext>
            </a:extLst>
          </p:cNvPr>
          <p:cNvGrpSpPr/>
          <p:nvPr/>
        </p:nvGrpSpPr>
        <p:grpSpPr>
          <a:xfrm>
            <a:off x="5867487" y="4288072"/>
            <a:ext cx="701098" cy="532504"/>
            <a:chOff x="5151451" y="3815800"/>
            <a:chExt cx="880555" cy="629958"/>
          </a:xfrm>
        </p:grpSpPr>
        <p:sp>
          <p:nvSpPr>
            <p:cNvPr id="81" name="Google Shape;1492;p32">
              <a:extLst>
                <a:ext uri="{FF2B5EF4-FFF2-40B4-BE49-F238E27FC236}">
                  <a16:creationId xmlns:a16="http://schemas.microsoft.com/office/drawing/2014/main" id="{66EEBB87-51F9-3543-8B9C-E0126D2AF218}"/>
                </a:ext>
              </a:extLst>
            </p:cNvPr>
            <p:cNvSpPr/>
            <p:nvPr/>
          </p:nvSpPr>
          <p:spPr>
            <a:xfrm>
              <a:off x="5151451" y="3815800"/>
              <a:ext cx="880555" cy="629958"/>
            </a:xfrm>
            <a:custGeom>
              <a:avLst/>
              <a:gdLst/>
              <a:ahLst/>
              <a:cxnLst/>
              <a:rect l="l" t="t" r="r" b="b"/>
              <a:pathLst>
                <a:path w="44199" h="41431" extrusionOk="0">
                  <a:moveTo>
                    <a:pt x="37694" y="5305"/>
                  </a:moveTo>
                  <a:lnTo>
                    <a:pt x="37694" y="30923"/>
                  </a:lnTo>
                  <a:lnTo>
                    <a:pt x="6438" y="30923"/>
                  </a:lnTo>
                  <a:lnTo>
                    <a:pt x="6438" y="5305"/>
                  </a:lnTo>
                  <a:close/>
                  <a:moveTo>
                    <a:pt x="30255" y="32758"/>
                  </a:moveTo>
                  <a:lnTo>
                    <a:pt x="30255" y="34259"/>
                  </a:lnTo>
                  <a:lnTo>
                    <a:pt x="28354" y="34259"/>
                  </a:lnTo>
                  <a:lnTo>
                    <a:pt x="28354" y="32758"/>
                  </a:lnTo>
                  <a:close/>
                  <a:moveTo>
                    <a:pt x="33791" y="32758"/>
                  </a:moveTo>
                  <a:lnTo>
                    <a:pt x="33791" y="34259"/>
                  </a:lnTo>
                  <a:lnTo>
                    <a:pt x="31890" y="34259"/>
                  </a:lnTo>
                  <a:lnTo>
                    <a:pt x="31890" y="32758"/>
                  </a:lnTo>
                  <a:close/>
                  <a:moveTo>
                    <a:pt x="37360" y="32758"/>
                  </a:moveTo>
                  <a:lnTo>
                    <a:pt x="37360" y="34259"/>
                  </a:lnTo>
                  <a:lnTo>
                    <a:pt x="35426" y="34259"/>
                  </a:lnTo>
                  <a:lnTo>
                    <a:pt x="35426" y="32758"/>
                  </a:lnTo>
                  <a:close/>
                  <a:moveTo>
                    <a:pt x="0" y="1"/>
                  </a:moveTo>
                  <a:lnTo>
                    <a:pt x="0" y="36294"/>
                  </a:lnTo>
                  <a:lnTo>
                    <a:pt x="16912" y="36294"/>
                  </a:lnTo>
                  <a:lnTo>
                    <a:pt x="16912" y="39629"/>
                  </a:lnTo>
                  <a:lnTo>
                    <a:pt x="9274" y="39629"/>
                  </a:lnTo>
                  <a:lnTo>
                    <a:pt x="9274" y="41431"/>
                  </a:lnTo>
                  <a:lnTo>
                    <a:pt x="34859" y="41431"/>
                  </a:lnTo>
                  <a:lnTo>
                    <a:pt x="34859" y="39629"/>
                  </a:lnTo>
                  <a:lnTo>
                    <a:pt x="27220" y="39629"/>
                  </a:lnTo>
                  <a:lnTo>
                    <a:pt x="27220" y="36294"/>
                  </a:lnTo>
                  <a:lnTo>
                    <a:pt x="44199" y="36294"/>
                  </a:lnTo>
                  <a:lnTo>
                    <a:pt x="4419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82" name="Google Shape;1493;p32">
              <a:extLst>
                <a:ext uri="{FF2B5EF4-FFF2-40B4-BE49-F238E27FC236}">
                  <a16:creationId xmlns:a16="http://schemas.microsoft.com/office/drawing/2014/main" id="{ED044284-FBCF-044D-AF3B-797176841AEB}"/>
                </a:ext>
              </a:extLst>
            </p:cNvPr>
            <p:cNvSpPr/>
            <p:nvPr/>
          </p:nvSpPr>
          <p:spPr>
            <a:xfrm>
              <a:off x="5212395" y="3873112"/>
              <a:ext cx="760800" cy="416100"/>
            </a:xfrm>
            <a:prstGeom prst="rect">
              <a:avLst/>
            </a:prstGeom>
            <a:solidFill>
              <a:srgbClr val="FA8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endParaRPr>
            </a:p>
          </p:txBody>
        </p:sp>
      </p:grpSp>
      <p:cxnSp>
        <p:nvCxnSpPr>
          <p:cNvPr id="85" name="Google Shape;1456;p32">
            <a:extLst>
              <a:ext uri="{FF2B5EF4-FFF2-40B4-BE49-F238E27FC236}">
                <a16:creationId xmlns:a16="http://schemas.microsoft.com/office/drawing/2014/main" id="{ADB1C274-3B21-8448-A8A9-53E63B4551C1}"/>
              </a:ext>
            </a:extLst>
          </p:cNvPr>
          <p:cNvCxnSpPr>
            <a:cxnSpLocks/>
            <a:stCxn id="54" idx="1"/>
          </p:cNvCxnSpPr>
          <p:nvPr/>
        </p:nvCxnSpPr>
        <p:spPr>
          <a:xfrm flipH="1" flipV="1">
            <a:off x="7464701" y="4596072"/>
            <a:ext cx="1161534" cy="131631"/>
          </a:xfrm>
          <a:prstGeom prst="straightConnector1">
            <a:avLst/>
          </a:prstGeom>
          <a:noFill/>
          <a:ln w="19050" cap="flat" cmpd="sng">
            <a:solidFill>
              <a:srgbClr val="084877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483196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BED500A-FAFB-C742-BB49-6D9977BFB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KONUŞMA</a:t>
            </a:r>
          </a:p>
        </p:txBody>
      </p:sp>
      <p:sp>
        <p:nvSpPr>
          <p:cNvPr id="3" name="Google Shape;59;p17">
            <a:extLst>
              <a:ext uri="{FF2B5EF4-FFF2-40B4-BE49-F238E27FC236}">
                <a16:creationId xmlns:a16="http://schemas.microsoft.com/office/drawing/2014/main" id="{6940007D-7C3B-0944-8188-59A31418945D}"/>
              </a:ext>
            </a:extLst>
          </p:cNvPr>
          <p:cNvSpPr/>
          <p:nvPr/>
        </p:nvSpPr>
        <p:spPr>
          <a:xfrm rot="185691">
            <a:off x="3178327" y="1885005"/>
            <a:ext cx="6261219" cy="3793988"/>
          </a:xfrm>
          <a:custGeom>
            <a:avLst/>
            <a:gdLst/>
            <a:ahLst/>
            <a:cxnLst/>
            <a:rect l="l" t="t" r="r" b="b"/>
            <a:pathLst>
              <a:path w="78290" h="60949" extrusionOk="0">
                <a:moveTo>
                  <a:pt x="47253" y="1"/>
                </a:moveTo>
                <a:cubicBezTo>
                  <a:pt x="33695" y="1"/>
                  <a:pt x="17174" y="2328"/>
                  <a:pt x="11575" y="6097"/>
                </a:cubicBezTo>
                <a:cubicBezTo>
                  <a:pt x="4637" y="10800"/>
                  <a:pt x="0" y="16704"/>
                  <a:pt x="3803" y="36352"/>
                </a:cubicBezTo>
                <a:cubicBezTo>
                  <a:pt x="8036" y="58357"/>
                  <a:pt x="23846" y="60949"/>
                  <a:pt x="31061" y="60949"/>
                </a:cubicBezTo>
                <a:cubicBezTo>
                  <a:pt x="33284" y="60949"/>
                  <a:pt x="34692" y="60703"/>
                  <a:pt x="34692" y="60703"/>
                </a:cubicBezTo>
                <a:cubicBezTo>
                  <a:pt x="29054" y="59635"/>
                  <a:pt x="21716" y="52497"/>
                  <a:pt x="22083" y="50695"/>
                </a:cubicBezTo>
                <a:cubicBezTo>
                  <a:pt x="22416" y="48961"/>
                  <a:pt x="70017" y="51563"/>
                  <a:pt x="74120" y="36819"/>
                </a:cubicBezTo>
                <a:cubicBezTo>
                  <a:pt x="78289" y="21941"/>
                  <a:pt x="74954" y="6164"/>
                  <a:pt x="63912" y="1961"/>
                </a:cubicBezTo>
                <a:cubicBezTo>
                  <a:pt x="60393" y="614"/>
                  <a:pt x="54214" y="1"/>
                  <a:pt x="4725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Google Shape;61;p17">
            <a:extLst>
              <a:ext uri="{FF2B5EF4-FFF2-40B4-BE49-F238E27FC236}">
                <a16:creationId xmlns:a16="http://schemas.microsoft.com/office/drawing/2014/main" id="{E4FE5154-265E-2D47-974F-AA902225104D}"/>
              </a:ext>
            </a:extLst>
          </p:cNvPr>
          <p:cNvSpPr txBox="1">
            <a:spLocks/>
          </p:cNvSpPr>
          <p:nvPr/>
        </p:nvSpPr>
        <p:spPr>
          <a:xfrm>
            <a:off x="3757872" y="2177701"/>
            <a:ext cx="5288709" cy="25184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Sözel dilin, akciğerlerden havanın boğaz, ağız ve burun yolunda şekillenmesi sonucunda oluşan seslere dönüştürülerek karşımızdaki insanların kulakları tarafından işitilebilecek  biçime dönüştürülmesi eylemidir.</a:t>
            </a:r>
          </a:p>
        </p:txBody>
      </p:sp>
      <p:grpSp>
        <p:nvGrpSpPr>
          <p:cNvPr id="5" name="Google Shape;62;p17">
            <a:extLst>
              <a:ext uri="{FF2B5EF4-FFF2-40B4-BE49-F238E27FC236}">
                <a16:creationId xmlns:a16="http://schemas.microsoft.com/office/drawing/2014/main" id="{BF1612D9-8F72-DC42-9ED5-399E020E8B9A}"/>
              </a:ext>
            </a:extLst>
          </p:cNvPr>
          <p:cNvGrpSpPr/>
          <p:nvPr/>
        </p:nvGrpSpPr>
        <p:grpSpPr>
          <a:xfrm>
            <a:off x="5266040" y="5136038"/>
            <a:ext cx="1201168" cy="2601019"/>
            <a:chOff x="3973772" y="3121713"/>
            <a:chExt cx="1201168" cy="2601019"/>
          </a:xfrm>
        </p:grpSpPr>
        <p:sp>
          <p:nvSpPr>
            <p:cNvPr id="6" name="Google Shape;63;p17">
              <a:extLst>
                <a:ext uri="{FF2B5EF4-FFF2-40B4-BE49-F238E27FC236}">
                  <a16:creationId xmlns:a16="http://schemas.microsoft.com/office/drawing/2014/main" id="{646A850A-A576-2640-845C-1005C88587A9}"/>
                </a:ext>
              </a:extLst>
            </p:cNvPr>
            <p:cNvSpPr/>
            <p:nvPr/>
          </p:nvSpPr>
          <p:spPr>
            <a:xfrm>
              <a:off x="3973772" y="5427859"/>
              <a:ext cx="1201168" cy="294873"/>
            </a:xfrm>
            <a:custGeom>
              <a:avLst/>
              <a:gdLst/>
              <a:ahLst/>
              <a:cxnLst/>
              <a:rect l="l" t="t" r="r" b="b"/>
              <a:pathLst>
                <a:path w="31256" h="7673" extrusionOk="0">
                  <a:moveTo>
                    <a:pt x="15645" y="1"/>
                  </a:moveTo>
                  <a:cubicBezTo>
                    <a:pt x="7005" y="1"/>
                    <a:pt x="0" y="1702"/>
                    <a:pt x="0" y="3837"/>
                  </a:cubicBezTo>
                  <a:cubicBezTo>
                    <a:pt x="0" y="5938"/>
                    <a:pt x="7005" y="7673"/>
                    <a:pt x="15645" y="7673"/>
                  </a:cubicBezTo>
                  <a:cubicBezTo>
                    <a:pt x="24251" y="7673"/>
                    <a:pt x="31256" y="5938"/>
                    <a:pt x="31256" y="3837"/>
                  </a:cubicBezTo>
                  <a:cubicBezTo>
                    <a:pt x="31256" y="1702"/>
                    <a:pt x="24251" y="1"/>
                    <a:pt x="15645" y="1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64;p17">
              <a:extLst>
                <a:ext uri="{FF2B5EF4-FFF2-40B4-BE49-F238E27FC236}">
                  <a16:creationId xmlns:a16="http://schemas.microsoft.com/office/drawing/2014/main" id="{C5A0B068-66D1-6B4C-81E2-39C92477A4A3}"/>
                </a:ext>
              </a:extLst>
            </p:cNvPr>
            <p:cNvSpPr/>
            <p:nvPr/>
          </p:nvSpPr>
          <p:spPr>
            <a:xfrm>
              <a:off x="4292972" y="3199918"/>
              <a:ext cx="566650" cy="825553"/>
            </a:xfrm>
            <a:custGeom>
              <a:avLst/>
              <a:gdLst/>
              <a:ahLst/>
              <a:cxnLst/>
              <a:rect l="l" t="t" r="r" b="b"/>
              <a:pathLst>
                <a:path w="14745" h="21482" extrusionOk="0">
                  <a:moveTo>
                    <a:pt x="7105" y="0"/>
                  </a:moveTo>
                  <a:cubicBezTo>
                    <a:pt x="3203" y="0"/>
                    <a:pt x="0" y="3202"/>
                    <a:pt x="0" y="7138"/>
                  </a:cubicBezTo>
                  <a:lnTo>
                    <a:pt x="0" y="21482"/>
                  </a:lnTo>
                  <a:lnTo>
                    <a:pt x="14744" y="21482"/>
                  </a:lnTo>
                  <a:lnTo>
                    <a:pt x="14744" y="7138"/>
                  </a:lnTo>
                  <a:lnTo>
                    <a:pt x="14711" y="7138"/>
                  </a:lnTo>
                  <a:cubicBezTo>
                    <a:pt x="14711" y="3202"/>
                    <a:pt x="11509" y="0"/>
                    <a:pt x="7572" y="0"/>
                  </a:cubicBezTo>
                  <a:close/>
                </a:path>
              </a:pathLst>
            </a:custGeom>
            <a:solidFill>
              <a:srgbClr val="FA8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65;p17">
              <a:extLst>
                <a:ext uri="{FF2B5EF4-FFF2-40B4-BE49-F238E27FC236}">
                  <a16:creationId xmlns:a16="http://schemas.microsoft.com/office/drawing/2014/main" id="{C0B22CD7-0C79-CB42-B12C-83D922102A70}"/>
                </a:ext>
              </a:extLst>
            </p:cNvPr>
            <p:cNvSpPr/>
            <p:nvPr/>
          </p:nvSpPr>
          <p:spPr>
            <a:xfrm>
              <a:off x="4104511" y="5306074"/>
              <a:ext cx="939690" cy="274390"/>
            </a:xfrm>
            <a:custGeom>
              <a:avLst/>
              <a:gdLst/>
              <a:ahLst/>
              <a:cxnLst/>
              <a:rect l="l" t="t" r="r" b="b"/>
              <a:pathLst>
                <a:path w="24452" h="7140" extrusionOk="0">
                  <a:moveTo>
                    <a:pt x="24452" y="1"/>
                  </a:moveTo>
                  <a:cubicBezTo>
                    <a:pt x="24452" y="1402"/>
                    <a:pt x="20916" y="2569"/>
                    <a:pt x="16012" y="2936"/>
                  </a:cubicBezTo>
                  <a:cubicBezTo>
                    <a:pt x="14811" y="3036"/>
                    <a:pt x="13577" y="3136"/>
                    <a:pt x="12243" y="3136"/>
                  </a:cubicBezTo>
                  <a:cubicBezTo>
                    <a:pt x="5471" y="3136"/>
                    <a:pt x="1" y="1735"/>
                    <a:pt x="1" y="34"/>
                  </a:cubicBezTo>
                  <a:lnTo>
                    <a:pt x="1" y="3136"/>
                  </a:lnTo>
                  <a:lnTo>
                    <a:pt x="1" y="4037"/>
                  </a:lnTo>
                  <a:cubicBezTo>
                    <a:pt x="1" y="5738"/>
                    <a:pt x="5471" y="7139"/>
                    <a:pt x="12243" y="7139"/>
                  </a:cubicBezTo>
                  <a:cubicBezTo>
                    <a:pt x="13577" y="7139"/>
                    <a:pt x="14811" y="7073"/>
                    <a:pt x="16012" y="6973"/>
                  </a:cubicBezTo>
                  <a:cubicBezTo>
                    <a:pt x="20916" y="6539"/>
                    <a:pt x="24452" y="5371"/>
                    <a:pt x="24452" y="4004"/>
                  </a:cubicBezTo>
                  <a:lnTo>
                    <a:pt x="24452" y="3070"/>
                  </a:lnTo>
                  <a:lnTo>
                    <a:pt x="24452" y="1"/>
                  </a:lnTo>
                  <a:close/>
                </a:path>
              </a:pathLst>
            </a:custGeom>
            <a:solidFill>
              <a:srgbClr val="EAA6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66;p17">
              <a:extLst>
                <a:ext uri="{FF2B5EF4-FFF2-40B4-BE49-F238E27FC236}">
                  <a16:creationId xmlns:a16="http://schemas.microsoft.com/office/drawing/2014/main" id="{70A5FA2A-4516-E940-8CC2-2B9F9184DA8C}"/>
                </a:ext>
              </a:extLst>
            </p:cNvPr>
            <p:cNvSpPr/>
            <p:nvPr/>
          </p:nvSpPr>
          <p:spPr>
            <a:xfrm>
              <a:off x="4104511" y="5188171"/>
              <a:ext cx="939690" cy="238458"/>
            </a:xfrm>
            <a:custGeom>
              <a:avLst/>
              <a:gdLst/>
              <a:ahLst/>
              <a:cxnLst/>
              <a:rect l="l" t="t" r="r" b="b"/>
              <a:pathLst>
                <a:path w="24452" h="6205" extrusionOk="0">
                  <a:moveTo>
                    <a:pt x="11009" y="0"/>
                  </a:moveTo>
                  <a:cubicBezTo>
                    <a:pt x="4838" y="167"/>
                    <a:pt x="1" y="1468"/>
                    <a:pt x="1" y="3102"/>
                  </a:cubicBezTo>
                  <a:cubicBezTo>
                    <a:pt x="1" y="4803"/>
                    <a:pt x="5471" y="6204"/>
                    <a:pt x="12243" y="6204"/>
                  </a:cubicBezTo>
                  <a:cubicBezTo>
                    <a:pt x="13577" y="6204"/>
                    <a:pt x="14811" y="6138"/>
                    <a:pt x="16012" y="6004"/>
                  </a:cubicBezTo>
                  <a:cubicBezTo>
                    <a:pt x="20916" y="5604"/>
                    <a:pt x="24452" y="4437"/>
                    <a:pt x="24452" y="3069"/>
                  </a:cubicBezTo>
                  <a:cubicBezTo>
                    <a:pt x="24452" y="1701"/>
                    <a:pt x="20916" y="567"/>
                    <a:pt x="16012" y="133"/>
                  </a:cubicBezTo>
                  <a:cubicBezTo>
                    <a:pt x="15178" y="67"/>
                    <a:pt x="14344" y="0"/>
                    <a:pt x="13444" y="0"/>
                  </a:cubicBezTo>
                  <a:lnTo>
                    <a:pt x="13444" y="2435"/>
                  </a:lnTo>
                  <a:cubicBezTo>
                    <a:pt x="14511" y="2569"/>
                    <a:pt x="15278" y="2769"/>
                    <a:pt x="15278" y="3069"/>
                  </a:cubicBezTo>
                  <a:cubicBezTo>
                    <a:pt x="15245" y="3436"/>
                    <a:pt x="13911" y="3736"/>
                    <a:pt x="12243" y="3736"/>
                  </a:cubicBezTo>
                  <a:cubicBezTo>
                    <a:pt x="10575" y="3736"/>
                    <a:pt x="9241" y="3436"/>
                    <a:pt x="9174" y="3069"/>
                  </a:cubicBezTo>
                  <a:cubicBezTo>
                    <a:pt x="9174" y="2769"/>
                    <a:pt x="9941" y="2502"/>
                    <a:pt x="11009" y="2435"/>
                  </a:cubicBezTo>
                  <a:lnTo>
                    <a:pt x="11009" y="0"/>
                  </a:lnTo>
                  <a:close/>
                </a:path>
              </a:pathLst>
            </a:custGeom>
            <a:solidFill>
              <a:srgbClr val="F9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67;p17">
              <a:extLst>
                <a:ext uri="{FF2B5EF4-FFF2-40B4-BE49-F238E27FC236}">
                  <a16:creationId xmlns:a16="http://schemas.microsoft.com/office/drawing/2014/main" id="{74C6FA8A-D1A4-7C41-9124-303CE6D3D42C}"/>
                </a:ext>
              </a:extLst>
            </p:cNvPr>
            <p:cNvSpPr/>
            <p:nvPr/>
          </p:nvSpPr>
          <p:spPr>
            <a:xfrm>
              <a:off x="4457068" y="5281748"/>
              <a:ext cx="234615" cy="49997"/>
            </a:xfrm>
            <a:custGeom>
              <a:avLst/>
              <a:gdLst/>
              <a:ahLst/>
              <a:cxnLst/>
              <a:rect l="l" t="t" r="r" b="b"/>
              <a:pathLst>
                <a:path w="6105" h="1301" extrusionOk="0">
                  <a:moveTo>
                    <a:pt x="1835" y="0"/>
                  </a:moveTo>
                  <a:cubicBezTo>
                    <a:pt x="767" y="134"/>
                    <a:pt x="0" y="334"/>
                    <a:pt x="0" y="634"/>
                  </a:cubicBezTo>
                  <a:cubicBezTo>
                    <a:pt x="33" y="1001"/>
                    <a:pt x="1368" y="1301"/>
                    <a:pt x="3036" y="1301"/>
                  </a:cubicBezTo>
                  <a:cubicBezTo>
                    <a:pt x="4703" y="1301"/>
                    <a:pt x="6038" y="1001"/>
                    <a:pt x="6104" y="634"/>
                  </a:cubicBezTo>
                  <a:cubicBezTo>
                    <a:pt x="6104" y="334"/>
                    <a:pt x="5337" y="134"/>
                    <a:pt x="4270" y="0"/>
                  </a:cubicBezTo>
                  <a:lnTo>
                    <a:pt x="4270" y="334"/>
                  </a:lnTo>
                  <a:cubicBezTo>
                    <a:pt x="4270" y="500"/>
                    <a:pt x="4136" y="634"/>
                    <a:pt x="3970" y="634"/>
                  </a:cubicBezTo>
                  <a:lnTo>
                    <a:pt x="2135" y="634"/>
                  </a:lnTo>
                  <a:cubicBezTo>
                    <a:pt x="1968" y="634"/>
                    <a:pt x="1835" y="500"/>
                    <a:pt x="1835" y="334"/>
                  </a:cubicBezTo>
                  <a:lnTo>
                    <a:pt x="183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68;p17">
              <a:extLst>
                <a:ext uri="{FF2B5EF4-FFF2-40B4-BE49-F238E27FC236}">
                  <a16:creationId xmlns:a16="http://schemas.microsoft.com/office/drawing/2014/main" id="{2F14500F-6E24-3B4B-9013-241A03C7F85F}"/>
                </a:ext>
              </a:extLst>
            </p:cNvPr>
            <p:cNvSpPr/>
            <p:nvPr/>
          </p:nvSpPr>
          <p:spPr>
            <a:xfrm>
              <a:off x="4527549" y="4909976"/>
              <a:ext cx="93615" cy="396136"/>
            </a:xfrm>
            <a:custGeom>
              <a:avLst/>
              <a:gdLst/>
              <a:ahLst/>
              <a:cxnLst/>
              <a:rect l="l" t="t" r="r" b="b"/>
              <a:pathLst>
                <a:path w="2436" h="10308" extrusionOk="0">
                  <a:moveTo>
                    <a:pt x="1" y="1"/>
                  </a:moveTo>
                  <a:lnTo>
                    <a:pt x="1" y="7239"/>
                  </a:lnTo>
                  <a:lnTo>
                    <a:pt x="1" y="9674"/>
                  </a:lnTo>
                  <a:lnTo>
                    <a:pt x="1" y="10008"/>
                  </a:lnTo>
                  <a:cubicBezTo>
                    <a:pt x="1" y="10174"/>
                    <a:pt x="134" y="10308"/>
                    <a:pt x="301" y="10308"/>
                  </a:cubicBezTo>
                  <a:lnTo>
                    <a:pt x="2136" y="10308"/>
                  </a:lnTo>
                  <a:cubicBezTo>
                    <a:pt x="2302" y="10308"/>
                    <a:pt x="2436" y="10174"/>
                    <a:pt x="2436" y="10008"/>
                  </a:cubicBezTo>
                  <a:lnTo>
                    <a:pt x="2436" y="9674"/>
                  </a:lnTo>
                  <a:lnTo>
                    <a:pt x="2436" y="7239"/>
                  </a:lnTo>
                  <a:lnTo>
                    <a:pt x="243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69;p17">
              <a:extLst>
                <a:ext uri="{FF2B5EF4-FFF2-40B4-BE49-F238E27FC236}">
                  <a16:creationId xmlns:a16="http://schemas.microsoft.com/office/drawing/2014/main" id="{53908B45-5ED1-7243-AE9F-6335CF8ABC2A}"/>
                </a:ext>
              </a:extLst>
            </p:cNvPr>
            <p:cNvSpPr/>
            <p:nvPr/>
          </p:nvSpPr>
          <p:spPr>
            <a:xfrm>
              <a:off x="4290397" y="4340790"/>
              <a:ext cx="566650" cy="315395"/>
            </a:xfrm>
            <a:custGeom>
              <a:avLst/>
              <a:gdLst/>
              <a:ahLst/>
              <a:cxnLst/>
              <a:rect l="l" t="t" r="r" b="b"/>
              <a:pathLst>
                <a:path w="14745" h="8207" extrusionOk="0">
                  <a:moveTo>
                    <a:pt x="1" y="1"/>
                  </a:moveTo>
                  <a:lnTo>
                    <a:pt x="1" y="1102"/>
                  </a:lnTo>
                  <a:cubicBezTo>
                    <a:pt x="1" y="5005"/>
                    <a:pt x="3236" y="8207"/>
                    <a:pt x="7139" y="8207"/>
                  </a:cubicBezTo>
                  <a:lnTo>
                    <a:pt x="7606" y="8207"/>
                  </a:lnTo>
                  <a:cubicBezTo>
                    <a:pt x="8907" y="8207"/>
                    <a:pt x="10108" y="7873"/>
                    <a:pt x="11142" y="7273"/>
                  </a:cubicBezTo>
                  <a:cubicBezTo>
                    <a:pt x="13277" y="6005"/>
                    <a:pt x="14744" y="3704"/>
                    <a:pt x="14744" y="1102"/>
                  </a:cubicBezTo>
                  <a:lnTo>
                    <a:pt x="14744" y="1"/>
                  </a:lnTo>
                  <a:close/>
                </a:path>
              </a:pathLst>
            </a:custGeom>
            <a:solidFill>
              <a:srgbClr val="FA8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70;p17">
              <a:extLst>
                <a:ext uri="{FF2B5EF4-FFF2-40B4-BE49-F238E27FC236}">
                  <a16:creationId xmlns:a16="http://schemas.microsoft.com/office/drawing/2014/main" id="{2DBDBAF2-6EEB-3349-B7DA-3046A74F1F41}"/>
                </a:ext>
              </a:extLst>
            </p:cNvPr>
            <p:cNvSpPr/>
            <p:nvPr/>
          </p:nvSpPr>
          <p:spPr>
            <a:xfrm>
              <a:off x="4290397" y="4269003"/>
              <a:ext cx="567919" cy="71826"/>
            </a:xfrm>
            <a:custGeom>
              <a:avLst/>
              <a:gdLst/>
              <a:ahLst/>
              <a:cxnLst/>
              <a:rect l="l" t="t" r="r" b="b"/>
              <a:pathLst>
                <a:path w="14778" h="1869" extrusionOk="0">
                  <a:moveTo>
                    <a:pt x="1" y="1"/>
                  </a:moveTo>
                  <a:lnTo>
                    <a:pt x="1" y="1869"/>
                  </a:lnTo>
                  <a:lnTo>
                    <a:pt x="14778" y="1869"/>
                  </a:lnTo>
                  <a:lnTo>
                    <a:pt x="1477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71;p17">
              <a:extLst>
                <a:ext uri="{FF2B5EF4-FFF2-40B4-BE49-F238E27FC236}">
                  <a16:creationId xmlns:a16="http://schemas.microsoft.com/office/drawing/2014/main" id="{87C6381E-2155-E04E-8458-68E763366A22}"/>
                </a:ext>
              </a:extLst>
            </p:cNvPr>
            <p:cNvSpPr/>
            <p:nvPr/>
          </p:nvSpPr>
          <p:spPr>
            <a:xfrm>
              <a:off x="4480126" y="4729240"/>
              <a:ext cx="188461" cy="179507"/>
            </a:xfrm>
            <a:custGeom>
              <a:avLst/>
              <a:gdLst/>
              <a:ahLst/>
              <a:cxnLst/>
              <a:rect l="l" t="t" r="r" b="b"/>
              <a:pathLst>
                <a:path w="4904" h="4671" extrusionOk="0">
                  <a:moveTo>
                    <a:pt x="0" y="0"/>
                  </a:moveTo>
                  <a:lnTo>
                    <a:pt x="0" y="34"/>
                  </a:lnTo>
                  <a:lnTo>
                    <a:pt x="0" y="4270"/>
                  </a:lnTo>
                  <a:cubicBezTo>
                    <a:pt x="0" y="4503"/>
                    <a:pt x="167" y="4670"/>
                    <a:pt x="367" y="4670"/>
                  </a:cubicBezTo>
                  <a:lnTo>
                    <a:pt x="4537" y="4670"/>
                  </a:lnTo>
                  <a:cubicBezTo>
                    <a:pt x="4737" y="4670"/>
                    <a:pt x="4904" y="4503"/>
                    <a:pt x="4904" y="4270"/>
                  </a:cubicBezTo>
                  <a:lnTo>
                    <a:pt x="4904" y="34"/>
                  </a:lnTo>
                  <a:lnTo>
                    <a:pt x="490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72;p17">
              <a:extLst>
                <a:ext uri="{FF2B5EF4-FFF2-40B4-BE49-F238E27FC236}">
                  <a16:creationId xmlns:a16="http://schemas.microsoft.com/office/drawing/2014/main" id="{2E503E87-7BA5-ED4F-8EAD-EBC9CCEA024D}"/>
                </a:ext>
              </a:extLst>
            </p:cNvPr>
            <p:cNvSpPr/>
            <p:nvPr/>
          </p:nvSpPr>
          <p:spPr>
            <a:xfrm>
              <a:off x="4235288" y="3121713"/>
              <a:ext cx="679442" cy="903758"/>
            </a:xfrm>
            <a:custGeom>
              <a:avLst/>
              <a:gdLst/>
              <a:ahLst/>
              <a:cxnLst/>
              <a:rect l="l" t="t" r="r" b="b"/>
              <a:pathLst>
                <a:path w="17680" h="23517" extrusionOk="0">
                  <a:moveTo>
                    <a:pt x="8840" y="0"/>
                  </a:moveTo>
                  <a:cubicBezTo>
                    <a:pt x="3936" y="0"/>
                    <a:pt x="0" y="3970"/>
                    <a:pt x="0" y="8840"/>
                  </a:cubicBezTo>
                  <a:lnTo>
                    <a:pt x="0" y="23517"/>
                  </a:lnTo>
                  <a:lnTo>
                    <a:pt x="667" y="23517"/>
                  </a:lnTo>
                  <a:lnTo>
                    <a:pt x="667" y="8840"/>
                  </a:lnTo>
                  <a:cubicBezTo>
                    <a:pt x="667" y="4337"/>
                    <a:pt x="4337" y="667"/>
                    <a:pt x="8840" y="667"/>
                  </a:cubicBezTo>
                  <a:cubicBezTo>
                    <a:pt x="10208" y="667"/>
                    <a:pt x="11508" y="1001"/>
                    <a:pt x="12609" y="1635"/>
                  </a:cubicBezTo>
                  <a:cubicBezTo>
                    <a:pt x="15211" y="3002"/>
                    <a:pt x="17012" y="5704"/>
                    <a:pt x="17012" y="8840"/>
                  </a:cubicBezTo>
                  <a:lnTo>
                    <a:pt x="17012" y="23517"/>
                  </a:lnTo>
                  <a:lnTo>
                    <a:pt x="17646" y="23517"/>
                  </a:lnTo>
                  <a:lnTo>
                    <a:pt x="17646" y="8840"/>
                  </a:lnTo>
                  <a:cubicBezTo>
                    <a:pt x="17680" y="5337"/>
                    <a:pt x="15611" y="2302"/>
                    <a:pt x="12609" y="868"/>
                  </a:cubicBezTo>
                  <a:cubicBezTo>
                    <a:pt x="11442" y="334"/>
                    <a:pt x="10208" y="0"/>
                    <a:pt x="88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73;p17">
              <a:extLst>
                <a:ext uri="{FF2B5EF4-FFF2-40B4-BE49-F238E27FC236}">
                  <a16:creationId xmlns:a16="http://schemas.microsoft.com/office/drawing/2014/main" id="{CD33262A-180B-9849-9E44-5279CEA04FEE}"/>
                </a:ext>
              </a:extLst>
            </p:cNvPr>
            <p:cNvSpPr/>
            <p:nvPr/>
          </p:nvSpPr>
          <p:spPr>
            <a:xfrm>
              <a:off x="4236557" y="4143375"/>
              <a:ext cx="682017" cy="587172"/>
            </a:xfrm>
            <a:custGeom>
              <a:avLst/>
              <a:gdLst/>
              <a:ahLst/>
              <a:cxnLst/>
              <a:rect l="l" t="t" r="r" b="b"/>
              <a:pathLst>
                <a:path w="17747" h="15279" extrusionOk="0">
                  <a:moveTo>
                    <a:pt x="1" y="1"/>
                  </a:moveTo>
                  <a:lnTo>
                    <a:pt x="1" y="12010"/>
                  </a:lnTo>
                  <a:cubicBezTo>
                    <a:pt x="1" y="13811"/>
                    <a:pt x="1468" y="15279"/>
                    <a:pt x="3236" y="15279"/>
                  </a:cubicBezTo>
                  <a:lnTo>
                    <a:pt x="14511" y="15279"/>
                  </a:lnTo>
                  <a:cubicBezTo>
                    <a:pt x="16312" y="15279"/>
                    <a:pt x="17747" y="13811"/>
                    <a:pt x="17747" y="12010"/>
                  </a:cubicBezTo>
                  <a:lnTo>
                    <a:pt x="17747" y="1"/>
                  </a:lnTo>
                  <a:lnTo>
                    <a:pt x="16979" y="1"/>
                  </a:lnTo>
                  <a:lnTo>
                    <a:pt x="16979" y="12010"/>
                  </a:lnTo>
                  <a:cubicBezTo>
                    <a:pt x="16979" y="13444"/>
                    <a:pt x="15812" y="14578"/>
                    <a:pt x="14411" y="14578"/>
                  </a:cubicBezTo>
                  <a:lnTo>
                    <a:pt x="3203" y="14578"/>
                  </a:lnTo>
                  <a:cubicBezTo>
                    <a:pt x="1802" y="14578"/>
                    <a:pt x="668" y="13411"/>
                    <a:pt x="668" y="12010"/>
                  </a:cubicBezTo>
                  <a:lnTo>
                    <a:pt x="66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74;p17">
              <a:extLst>
                <a:ext uri="{FF2B5EF4-FFF2-40B4-BE49-F238E27FC236}">
                  <a16:creationId xmlns:a16="http://schemas.microsoft.com/office/drawing/2014/main" id="{1302E6A0-0162-6F44-BC07-FA46DA6B7072}"/>
                </a:ext>
              </a:extLst>
            </p:cNvPr>
            <p:cNvSpPr/>
            <p:nvPr/>
          </p:nvSpPr>
          <p:spPr>
            <a:xfrm>
              <a:off x="4290397" y="4025472"/>
              <a:ext cx="567919" cy="251294"/>
            </a:xfrm>
            <a:custGeom>
              <a:avLst/>
              <a:gdLst/>
              <a:ahLst/>
              <a:cxnLst/>
              <a:rect l="l" t="t" r="r" b="b"/>
              <a:pathLst>
                <a:path w="14778" h="6539" extrusionOk="0">
                  <a:moveTo>
                    <a:pt x="1" y="0"/>
                  </a:moveTo>
                  <a:lnTo>
                    <a:pt x="1" y="6538"/>
                  </a:lnTo>
                  <a:lnTo>
                    <a:pt x="14778" y="6538"/>
                  </a:lnTo>
                  <a:lnTo>
                    <a:pt x="14778" y="0"/>
                  </a:ln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75;p17">
              <a:extLst>
                <a:ext uri="{FF2B5EF4-FFF2-40B4-BE49-F238E27FC236}">
                  <a16:creationId xmlns:a16="http://schemas.microsoft.com/office/drawing/2014/main" id="{9A6591E5-D801-AE40-A67A-76DC910AD520}"/>
                </a:ext>
              </a:extLst>
            </p:cNvPr>
            <p:cNvSpPr/>
            <p:nvPr/>
          </p:nvSpPr>
          <p:spPr>
            <a:xfrm>
              <a:off x="4172455" y="4025472"/>
              <a:ext cx="806377" cy="119248"/>
            </a:xfrm>
            <a:custGeom>
              <a:avLst/>
              <a:gdLst/>
              <a:ahLst/>
              <a:cxnLst/>
              <a:rect l="l" t="t" r="r" b="b"/>
              <a:pathLst>
                <a:path w="20983" h="3103" extrusionOk="0">
                  <a:moveTo>
                    <a:pt x="368" y="0"/>
                  </a:moveTo>
                  <a:cubicBezTo>
                    <a:pt x="168" y="0"/>
                    <a:pt x="1" y="167"/>
                    <a:pt x="1" y="367"/>
                  </a:cubicBezTo>
                  <a:lnTo>
                    <a:pt x="1" y="2702"/>
                  </a:lnTo>
                  <a:cubicBezTo>
                    <a:pt x="1" y="2902"/>
                    <a:pt x="168" y="3102"/>
                    <a:pt x="368" y="3102"/>
                  </a:cubicBezTo>
                  <a:lnTo>
                    <a:pt x="20549" y="3102"/>
                  </a:lnTo>
                  <a:cubicBezTo>
                    <a:pt x="20749" y="3102"/>
                    <a:pt x="20916" y="2902"/>
                    <a:pt x="20916" y="2702"/>
                  </a:cubicBezTo>
                  <a:lnTo>
                    <a:pt x="20916" y="367"/>
                  </a:lnTo>
                  <a:cubicBezTo>
                    <a:pt x="20982" y="167"/>
                    <a:pt x="20749" y="0"/>
                    <a:pt x="2054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" name="Google Shape;76;p17">
            <a:extLst>
              <a:ext uri="{FF2B5EF4-FFF2-40B4-BE49-F238E27FC236}">
                <a16:creationId xmlns:a16="http://schemas.microsoft.com/office/drawing/2014/main" id="{925104DE-F6C6-0541-9ADE-D15FE21A6CA2}"/>
              </a:ext>
            </a:extLst>
          </p:cNvPr>
          <p:cNvSpPr/>
          <p:nvPr/>
        </p:nvSpPr>
        <p:spPr>
          <a:xfrm>
            <a:off x="-104768" y="5667684"/>
            <a:ext cx="166671" cy="92309"/>
          </a:xfrm>
          <a:custGeom>
            <a:avLst/>
            <a:gdLst/>
            <a:ahLst/>
            <a:cxnLst/>
            <a:rect l="l" t="t" r="r" b="b"/>
            <a:pathLst>
              <a:path w="4337" h="2402" extrusionOk="0">
                <a:moveTo>
                  <a:pt x="2936" y="0"/>
                </a:moveTo>
                <a:lnTo>
                  <a:pt x="0" y="1434"/>
                </a:lnTo>
                <a:lnTo>
                  <a:pt x="2235" y="2402"/>
                </a:lnTo>
                <a:lnTo>
                  <a:pt x="4337" y="1401"/>
                </a:lnTo>
                <a:lnTo>
                  <a:pt x="293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77;p17">
            <a:extLst>
              <a:ext uri="{FF2B5EF4-FFF2-40B4-BE49-F238E27FC236}">
                <a16:creationId xmlns:a16="http://schemas.microsoft.com/office/drawing/2014/main" id="{421F5189-2F18-634E-AEFA-5A99A3F49C15}"/>
              </a:ext>
            </a:extLst>
          </p:cNvPr>
          <p:cNvSpPr/>
          <p:nvPr/>
        </p:nvSpPr>
        <p:spPr>
          <a:xfrm>
            <a:off x="657952" y="5307441"/>
            <a:ext cx="144881" cy="97458"/>
          </a:xfrm>
          <a:custGeom>
            <a:avLst/>
            <a:gdLst/>
            <a:ahLst/>
            <a:cxnLst/>
            <a:rect l="l" t="t" r="r" b="b"/>
            <a:pathLst>
              <a:path w="3770" h="2536" extrusionOk="0">
                <a:moveTo>
                  <a:pt x="2636" y="1"/>
                </a:moveTo>
                <a:lnTo>
                  <a:pt x="1" y="1302"/>
                </a:lnTo>
                <a:lnTo>
                  <a:pt x="1602" y="2536"/>
                </a:lnTo>
                <a:lnTo>
                  <a:pt x="3770" y="1468"/>
                </a:lnTo>
                <a:lnTo>
                  <a:pt x="2636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" name="Google Shape;78;p17">
            <a:extLst>
              <a:ext uri="{FF2B5EF4-FFF2-40B4-BE49-F238E27FC236}">
                <a16:creationId xmlns:a16="http://schemas.microsoft.com/office/drawing/2014/main" id="{A1797775-C741-C545-9D8F-372D1AA9183D}"/>
              </a:ext>
            </a:extLst>
          </p:cNvPr>
          <p:cNvGrpSpPr/>
          <p:nvPr/>
        </p:nvGrpSpPr>
        <p:grpSpPr>
          <a:xfrm>
            <a:off x="-1077777" y="4035715"/>
            <a:ext cx="4257275" cy="2371669"/>
            <a:chOff x="-1614103" y="1847374"/>
            <a:chExt cx="4257275" cy="2371669"/>
          </a:xfrm>
        </p:grpSpPr>
        <p:sp>
          <p:nvSpPr>
            <p:cNvPr id="22" name="Google Shape;79;p17">
              <a:extLst>
                <a:ext uri="{FF2B5EF4-FFF2-40B4-BE49-F238E27FC236}">
                  <a16:creationId xmlns:a16="http://schemas.microsoft.com/office/drawing/2014/main" id="{DF05D9ED-10FC-9B46-8758-833A13F9998E}"/>
                </a:ext>
              </a:extLst>
            </p:cNvPr>
            <p:cNvSpPr/>
            <p:nvPr/>
          </p:nvSpPr>
          <p:spPr>
            <a:xfrm>
              <a:off x="-1614103" y="2475628"/>
              <a:ext cx="3586826" cy="1743415"/>
            </a:xfrm>
            <a:custGeom>
              <a:avLst/>
              <a:gdLst/>
              <a:ahLst/>
              <a:cxnLst/>
              <a:rect l="l" t="t" r="r" b="b"/>
              <a:pathLst>
                <a:path w="93334" h="45366" extrusionOk="0">
                  <a:moveTo>
                    <a:pt x="93334" y="0"/>
                  </a:moveTo>
                  <a:lnTo>
                    <a:pt x="1" y="44665"/>
                  </a:lnTo>
                  <a:lnTo>
                    <a:pt x="2836" y="45366"/>
                  </a:lnTo>
                  <a:lnTo>
                    <a:pt x="92667" y="2268"/>
                  </a:lnTo>
                  <a:lnTo>
                    <a:pt x="92767" y="2202"/>
                  </a:lnTo>
                  <a:lnTo>
                    <a:pt x="9333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80;p17">
              <a:extLst>
                <a:ext uri="{FF2B5EF4-FFF2-40B4-BE49-F238E27FC236}">
                  <a16:creationId xmlns:a16="http://schemas.microsoft.com/office/drawing/2014/main" id="{5B12E863-E6D6-EA46-803A-3D35CDA77EE2}"/>
                </a:ext>
              </a:extLst>
            </p:cNvPr>
            <p:cNvSpPr/>
            <p:nvPr/>
          </p:nvSpPr>
          <p:spPr>
            <a:xfrm>
              <a:off x="-1473104" y="2485505"/>
              <a:ext cx="3313780" cy="1719473"/>
            </a:xfrm>
            <a:custGeom>
              <a:avLst/>
              <a:gdLst/>
              <a:ahLst/>
              <a:cxnLst/>
              <a:rect l="l" t="t" r="r" b="b"/>
              <a:pathLst>
                <a:path w="86229" h="44743" extrusionOk="0">
                  <a:moveTo>
                    <a:pt x="83715" y="0"/>
                  </a:moveTo>
                  <a:cubicBezTo>
                    <a:pt x="83097" y="0"/>
                    <a:pt x="82489" y="177"/>
                    <a:pt x="82026" y="544"/>
                  </a:cubicBezTo>
                  <a:cubicBezTo>
                    <a:pt x="80658" y="1578"/>
                    <a:pt x="80258" y="3379"/>
                    <a:pt x="80025" y="4947"/>
                  </a:cubicBezTo>
                  <a:cubicBezTo>
                    <a:pt x="79758" y="6415"/>
                    <a:pt x="79524" y="8082"/>
                    <a:pt x="78423" y="9083"/>
                  </a:cubicBezTo>
                  <a:cubicBezTo>
                    <a:pt x="77758" y="9685"/>
                    <a:pt x="76897" y="9986"/>
                    <a:pt x="75844" y="9986"/>
                  </a:cubicBezTo>
                  <a:cubicBezTo>
                    <a:pt x="74679" y="9986"/>
                    <a:pt x="73281" y="9619"/>
                    <a:pt x="71652" y="8883"/>
                  </a:cubicBezTo>
                  <a:cubicBezTo>
                    <a:pt x="70138" y="8208"/>
                    <a:pt x="68234" y="7353"/>
                    <a:pt x="66394" y="7353"/>
                  </a:cubicBezTo>
                  <a:cubicBezTo>
                    <a:pt x="65598" y="7353"/>
                    <a:pt x="64815" y="7513"/>
                    <a:pt x="64080" y="7916"/>
                  </a:cubicBezTo>
                  <a:cubicBezTo>
                    <a:pt x="62045" y="9050"/>
                    <a:pt x="61511" y="11418"/>
                    <a:pt x="60978" y="13720"/>
                  </a:cubicBezTo>
                  <a:cubicBezTo>
                    <a:pt x="60477" y="15888"/>
                    <a:pt x="59977" y="17956"/>
                    <a:pt x="58342" y="19057"/>
                  </a:cubicBezTo>
                  <a:cubicBezTo>
                    <a:pt x="57605" y="19549"/>
                    <a:pt x="56783" y="19733"/>
                    <a:pt x="55907" y="19733"/>
                  </a:cubicBezTo>
                  <a:cubicBezTo>
                    <a:pt x="54644" y="19733"/>
                    <a:pt x="53269" y="19351"/>
                    <a:pt x="51871" y="18957"/>
                  </a:cubicBezTo>
                  <a:cubicBezTo>
                    <a:pt x="50427" y="18586"/>
                    <a:pt x="48958" y="18163"/>
                    <a:pt x="47549" y="18163"/>
                  </a:cubicBezTo>
                  <a:cubicBezTo>
                    <a:pt x="46680" y="18163"/>
                    <a:pt x="45835" y="18324"/>
                    <a:pt x="45033" y="18757"/>
                  </a:cubicBezTo>
                  <a:cubicBezTo>
                    <a:pt x="42865" y="19924"/>
                    <a:pt x="42031" y="22426"/>
                    <a:pt x="41297" y="24895"/>
                  </a:cubicBezTo>
                  <a:cubicBezTo>
                    <a:pt x="40463" y="27430"/>
                    <a:pt x="39696" y="29898"/>
                    <a:pt x="37461" y="30565"/>
                  </a:cubicBezTo>
                  <a:cubicBezTo>
                    <a:pt x="37084" y="30681"/>
                    <a:pt x="36712" y="30734"/>
                    <a:pt x="36344" y="30734"/>
                  </a:cubicBezTo>
                  <a:cubicBezTo>
                    <a:pt x="34593" y="30734"/>
                    <a:pt x="32920" y="29549"/>
                    <a:pt x="31156" y="28364"/>
                  </a:cubicBezTo>
                  <a:cubicBezTo>
                    <a:pt x="29373" y="27148"/>
                    <a:pt x="27546" y="25866"/>
                    <a:pt x="25605" y="25866"/>
                  </a:cubicBezTo>
                  <a:cubicBezTo>
                    <a:pt x="25149" y="25866"/>
                    <a:pt x="24687" y="25937"/>
                    <a:pt x="24218" y="26095"/>
                  </a:cubicBezTo>
                  <a:cubicBezTo>
                    <a:pt x="21616" y="26963"/>
                    <a:pt x="20816" y="29865"/>
                    <a:pt x="20048" y="32633"/>
                  </a:cubicBezTo>
                  <a:cubicBezTo>
                    <a:pt x="19281" y="35402"/>
                    <a:pt x="18547" y="37971"/>
                    <a:pt x="16212" y="38638"/>
                  </a:cubicBezTo>
                  <a:cubicBezTo>
                    <a:pt x="15883" y="38734"/>
                    <a:pt x="15553" y="38776"/>
                    <a:pt x="15222" y="38776"/>
                  </a:cubicBezTo>
                  <a:cubicBezTo>
                    <a:pt x="13949" y="38776"/>
                    <a:pt x="12667" y="38146"/>
                    <a:pt x="11342" y="37537"/>
                  </a:cubicBezTo>
                  <a:cubicBezTo>
                    <a:pt x="10275" y="36970"/>
                    <a:pt x="9174" y="36436"/>
                    <a:pt x="8007" y="36236"/>
                  </a:cubicBezTo>
                  <a:cubicBezTo>
                    <a:pt x="7636" y="36163"/>
                    <a:pt x="7259" y="36128"/>
                    <a:pt x="6882" y="36128"/>
                  </a:cubicBezTo>
                  <a:cubicBezTo>
                    <a:pt x="5014" y="36128"/>
                    <a:pt x="3129" y="36989"/>
                    <a:pt x="1936" y="38404"/>
                  </a:cubicBezTo>
                  <a:cubicBezTo>
                    <a:pt x="468" y="40105"/>
                    <a:pt x="1" y="42607"/>
                    <a:pt x="801" y="44742"/>
                  </a:cubicBezTo>
                  <a:lnTo>
                    <a:pt x="1502" y="44575"/>
                  </a:lnTo>
                  <a:cubicBezTo>
                    <a:pt x="801" y="42707"/>
                    <a:pt x="1202" y="40439"/>
                    <a:pt x="2503" y="38905"/>
                  </a:cubicBezTo>
                  <a:cubicBezTo>
                    <a:pt x="3592" y="37647"/>
                    <a:pt x="5314" y="36881"/>
                    <a:pt x="7001" y="36881"/>
                  </a:cubicBezTo>
                  <a:cubicBezTo>
                    <a:pt x="7328" y="36881"/>
                    <a:pt x="7654" y="36910"/>
                    <a:pt x="7973" y="36970"/>
                  </a:cubicBezTo>
                  <a:cubicBezTo>
                    <a:pt x="9041" y="37203"/>
                    <a:pt x="10108" y="37704"/>
                    <a:pt x="11142" y="38204"/>
                  </a:cubicBezTo>
                  <a:cubicBezTo>
                    <a:pt x="12479" y="38860"/>
                    <a:pt x="13858" y="39536"/>
                    <a:pt x="15294" y="39536"/>
                  </a:cubicBezTo>
                  <a:cubicBezTo>
                    <a:pt x="15685" y="39536"/>
                    <a:pt x="16080" y="39486"/>
                    <a:pt x="16479" y="39372"/>
                  </a:cubicBezTo>
                  <a:cubicBezTo>
                    <a:pt x="19181" y="38571"/>
                    <a:pt x="19982" y="35636"/>
                    <a:pt x="20782" y="32867"/>
                  </a:cubicBezTo>
                  <a:cubicBezTo>
                    <a:pt x="21516" y="30098"/>
                    <a:pt x="22217" y="27530"/>
                    <a:pt x="24518" y="26763"/>
                  </a:cubicBezTo>
                  <a:cubicBezTo>
                    <a:pt x="24922" y="26624"/>
                    <a:pt x="25321" y="26561"/>
                    <a:pt x="25719" y="26561"/>
                  </a:cubicBezTo>
                  <a:cubicBezTo>
                    <a:pt x="27425" y="26561"/>
                    <a:pt x="29091" y="27713"/>
                    <a:pt x="30823" y="28931"/>
                  </a:cubicBezTo>
                  <a:cubicBezTo>
                    <a:pt x="32599" y="30188"/>
                    <a:pt x="34420" y="31467"/>
                    <a:pt x="36377" y="31467"/>
                  </a:cubicBezTo>
                  <a:cubicBezTo>
                    <a:pt x="36809" y="31467"/>
                    <a:pt x="37248" y="31405"/>
                    <a:pt x="37694" y="31266"/>
                  </a:cubicBezTo>
                  <a:cubicBezTo>
                    <a:pt x="40296" y="30465"/>
                    <a:pt x="41130" y="27763"/>
                    <a:pt x="41964" y="25128"/>
                  </a:cubicBezTo>
                  <a:cubicBezTo>
                    <a:pt x="42665" y="22793"/>
                    <a:pt x="43398" y="20425"/>
                    <a:pt x="45367" y="19391"/>
                  </a:cubicBezTo>
                  <a:cubicBezTo>
                    <a:pt x="46057" y="19027"/>
                    <a:pt x="46799" y="18885"/>
                    <a:pt x="47579" y="18885"/>
                  </a:cubicBezTo>
                  <a:cubicBezTo>
                    <a:pt x="48872" y="18885"/>
                    <a:pt x="50269" y="19275"/>
                    <a:pt x="51704" y="19691"/>
                  </a:cubicBezTo>
                  <a:cubicBezTo>
                    <a:pt x="53135" y="20077"/>
                    <a:pt x="54577" y="20475"/>
                    <a:pt x="55939" y="20475"/>
                  </a:cubicBezTo>
                  <a:cubicBezTo>
                    <a:pt x="56927" y="20475"/>
                    <a:pt x="57873" y="20266"/>
                    <a:pt x="58743" y="19691"/>
                  </a:cubicBezTo>
                  <a:cubicBezTo>
                    <a:pt x="60644" y="18423"/>
                    <a:pt x="61178" y="16122"/>
                    <a:pt x="61678" y="13920"/>
                  </a:cubicBezTo>
                  <a:cubicBezTo>
                    <a:pt x="62212" y="11685"/>
                    <a:pt x="62679" y="9550"/>
                    <a:pt x="64480" y="8549"/>
                  </a:cubicBezTo>
                  <a:cubicBezTo>
                    <a:pt x="65088" y="8206"/>
                    <a:pt x="65751" y="8068"/>
                    <a:pt x="66438" y="8068"/>
                  </a:cubicBezTo>
                  <a:cubicBezTo>
                    <a:pt x="68088" y="8068"/>
                    <a:pt x="69878" y="8867"/>
                    <a:pt x="71385" y="9550"/>
                  </a:cubicBezTo>
                  <a:cubicBezTo>
                    <a:pt x="73088" y="10326"/>
                    <a:pt x="74587" y="10710"/>
                    <a:pt x="75855" y="10710"/>
                  </a:cubicBezTo>
                  <a:cubicBezTo>
                    <a:pt x="77095" y="10710"/>
                    <a:pt x="78115" y="10343"/>
                    <a:pt x="78890" y="9617"/>
                  </a:cubicBezTo>
                  <a:cubicBezTo>
                    <a:pt x="80158" y="8516"/>
                    <a:pt x="80425" y="6715"/>
                    <a:pt x="80692" y="5114"/>
                  </a:cubicBezTo>
                  <a:cubicBezTo>
                    <a:pt x="80925" y="3679"/>
                    <a:pt x="81259" y="2011"/>
                    <a:pt x="82426" y="1111"/>
                  </a:cubicBezTo>
                  <a:cubicBezTo>
                    <a:pt x="82785" y="852"/>
                    <a:pt x="83273" y="712"/>
                    <a:pt x="83765" y="712"/>
                  </a:cubicBezTo>
                  <a:cubicBezTo>
                    <a:pt x="84098" y="712"/>
                    <a:pt x="84432" y="776"/>
                    <a:pt x="84728" y="911"/>
                  </a:cubicBezTo>
                  <a:cubicBezTo>
                    <a:pt x="85028" y="1044"/>
                    <a:pt x="85529" y="1378"/>
                    <a:pt x="85562" y="2011"/>
                  </a:cubicBezTo>
                  <a:lnTo>
                    <a:pt x="86229" y="1945"/>
                  </a:lnTo>
                  <a:cubicBezTo>
                    <a:pt x="86196" y="1244"/>
                    <a:pt x="85762" y="610"/>
                    <a:pt x="85028" y="277"/>
                  </a:cubicBezTo>
                  <a:cubicBezTo>
                    <a:pt x="84620" y="94"/>
                    <a:pt x="84165" y="0"/>
                    <a:pt x="83715" y="0"/>
                  </a:cubicBezTo>
                  <a:close/>
                </a:path>
              </a:pathLst>
            </a:custGeom>
            <a:solidFill>
              <a:srgbClr val="F9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81;p17">
              <a:extLst>
                <a:ext uri="{FF2B5EF4-FFF2-40B4-BE49-F238E27FC236}">
                  <a16:creationId xmlns:a16="http://schemas.microsoft.com/office/drawing/2014/main" id="{318B2369-E22F-0B4D-914F-78D3708F5E77}"/>
                </a:ext>
              </a:extLst>
            </p:cNvPr>
            <p:cNvSpPr/>
            <p:nvPr/>
          </p:nvSpPr>
          <p:spPr>
            <a:xfrm>
              <a:off x="384410" y="3162718"/>
              <a:ext cx="207714" cy="105144"/>
            </a:xfrm>
            <a:custGeom>
              <a:avLst/>
              <a:gdLst/>
              <a:ahLst/>
              <a:cxnLst/>
              <a:rect l="l" t="t" r="r" b="b"/>
              <a:pathLst>
                <a:path w="5405" h="2736" extrusionOk="0">
                  <a:moveTo>
                    <a:pt x="3903" y="1"/>
                  </a:moveTo>
                  <a:lnTo>
                    <a:pt x="0" y="1902"/>
                  </a:lnTo>
                  <a:lnTo>
                    <a:pt x="2402" y="2736"/>
                  </a:lnTo>
                  <a:lnTo>
                    <a:pt x="5404" y="1302"/>
                  </a:lnTo>
                  <a:lnTo>
                    <a:pt x="390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82;p17">
              <a:extLst>
                <a:ext uri="{FF2B5EF4-FFF2-40B4-BE49-F238E27FC236}">
                  <a16:creationId xmlns:a16="http://schemas.microsoft.com/office/drawing/2014/main" id="{77197393-3EF5-7749-AB64-D0E4838823EF}"/>
                </a:ext>
              </a:extLst>
            </p:cNvPr>
            <p:cNvSpPr/>
            <p:nvPr/>
          </p:nvSpPr>
          <p:spPr>
            <a:xfrm>
              <a:off x="1192017" y="2801207"/>
              <a:ext cx="167978" cy="82086"/>
            </a:xfrm>
            <a:custGeom>
              <a:avLst/>
              <a:gdLst/>
              <a:ahLst/>
              <a:cxnLst/>
              <a:rect l="l" t="t" r="r" b="b"/>
              <a:pathLst>
                <a:path w="4371" h="2136" extrusionOk="0">
                  <a:moveTo>
                    <a:pt x="2636" y="1"/>
                  </a:moveTo>
                  <a:lnTo>
                    <a:pt x="0" y="1235"/>
                  </a:lnTo>
                  <a:lnTo>
                    <a:pt x="2235" y="2136"/>
                  </a:lnTo>
                  <a:lnTo>
                    <a:pt x="4370" y="1135"/>
                  </a:lnTo>
                  <a:lnTo>
                    <a:pt x="263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83;p17">
              <a:extLst>
                <a:ext uri="{FF2B5EF4-FFF2-40B4-BE49-F238E27FC236}">
                  <a16:creationId xmlns:a16="http://schemas.microsoft.com/office/drawing/2014/main" id="{8417E3C5-3591-3946-996E-F67426B76514}"/>
                </a:ext>
              </a:extLst>
            </p:cNvPr>
            <p:cNvSpPr/>
            <p:nvPr/>
          </p:nvSpPr>
          <p:spPr>
            <a:xfrm>
              <a:off x="1752211" y="2525626"/>
              <a:ext cx="119248" cy="96152"/>
            </a:xfrm>
            <a:custGeom>
              <a:avLst/>
              <a:gdLst/>
              <a:ahLst/>
              <a:cxnLst/>
              <a:rect l="l" t="t" r="r" b="b"/>
              <a:pathLst>
                <a:path w="3103" h="2502" extrusionOk="0">
                  <a:moveTo>
                    <a:pt x="3003" y="0"/>
                  </a:moveTo>
                  <a:lnTo>
                    <a:pt x="0" y="1401"/>
                  </a:lnTo>
                  <a:lnTo>
                    <a:pt x="1835" y="2502"/>
                  </a:lnTo>
                  <a:lnTo>
                    <a:pt x="3103" y="1901"/>
                  </a:lnTo>
                  <a:lnTo>
                    <a:pt x="300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84;p17">
              <a:extLst>
                <a:ext uri="{FF2B5EF4-FFF2-40B4-BE49-F238E27FC236}">
                  <a16:creationId xmlns:a16="http://schemas.microsoft.com/office/drawing/2014/main" id="{088A4A57-506B-DC4E-901B-ADC921B60843}"/>
                </a:ext>
              </a:extLst>
            </p:cNvPr>
            <p:cNvSpPr/>
            <p:nvPr/>
          </p:nvSpPr>
          <p:spPr>
            <a:xfrm>
              <a:off x="1722735" y="1847374"/>
              <a:ext cx="920437" cy="1320609"/>
            </a:xfrm>
            <a:custGeom>
              <a:avLst/>
              <a:gdLst/>
              <a:ahLst/>
              <a:cxnLst/>
              <a:rect l="l" t="t" r="r" b="b"/>
              <a:pathLst>
                <a:path w="23951" h="34364" extrusionOk="0">
                  <a:moveTo>
                    <a:pt x="17083" y="0"/>
                  </a:moveTo>
                  <a:cubicBezTo>
                    <a:pt x="14770" y="0"/>
                    <a:pt x="12545" y="1312"/>
                    <a:pt x="11542" y="3539"/>
                  </a:cubicBezTo>
                  <a:lnTo>
                    <a:pt x="1368" y="25788"/>
                  </a:lnTo>
                  <a:cubicBezTo>
                    <a:pt x="0" y="28790"/>
                    <a:pt x="1334" y="32393"/>
                    <a:pt x="4370" y="33827"/>
                  </a:cubicBezTo>
                  <a:cubicBezTo>
                    <a:pt x="5178" y="34191"/>
                    <a:pt x="6029" y="34364"/>
                    <a:pt x="6868" y="34364"/>
                  </a:cubicBezTo>
                  <a:cubicBezTo>
                    <a:pt x="9181" y="34364"/>
                    <a:pt x="11405" y="33053"/>
                    <a:pt x="12409" y="30825"/>
                  </a:cubicBezTo>
                  <a:lnTo>
                    <a:pt x="22583" y="8609"/>
                  </a:lnTo>
                  <a:cubicBezTo>
                    <a:pt x="23951" y="5540"/>
                    <a:pt x="22616" y="1938"/>
                    <a:pt x="19581" y="537"/>
                  </a:cubicBezTo>
                  <a:cubicBezTo>
                    <a:pt x="18773" y="173"/>
                    <a:pt x="17922" y="0"/>
                    <a:pt x="17083" y="0"/>
                  </a:cubicBezTo>
                  <a:close/>
                </a:path>
              </a:pathLst>
            </a:custGeom>
            <a:solidFill>
              <a:srgbClr val="F9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85;p17">
              <a:extLst>
                <a:ext uri="{FF2B5EF4-FFF2-40B4-BE49-F238E27FC236}">
                  <a16:creationId xmlns:a16="http://schemas.microsoft.com/office/drawing/2014/main" id="{7AFAAAFB-5D3E-E44F-8D43-C6B50DAF31C2}"/>
                </a:ext>
              </a:extLst>
            </p:cNvPr>
            <p:cNvSpPr/>
            <p:nvPr/>
          </p:nvSpPr>
          <p:spPr>
            <a:xfrm>
              <a:off x="2114990" y="1977998"/>
              <a:ext cx="496131" cy="276120"/>
            </a:xfrm>
            <a:custGeom>
              <a:avLst/>
              <a:gdLst/>
              <a:ahLst/>
              <a:cxnLst/>
              <a:rect l="l" t="t" r="r" b="b"/>
              <a:pathLst>
                <a:path w="12910" h="7185" extrusionOk="0">
                  <a:moveTo>
                    <a:pt x="892" y="0"/>
                  </a:moveTo>
                  <a:cubicBezTo>
                    <a:pt x="765" y="0"/>
                    <a:pt x="640" y="86"/>
                    <a:pt x="568" y="207"/>
                  </a:cubicBezTo>
                  <a:lnTo>
                    <a:pt x="34" y="1374"/>
                  </a:lnTo>
                  <a:cubicBezTo>
                    <a:pt x="0" y="1574"/>
                    <a:pt x="34" y="1741"/>
                    <a:pt x="201" y="1808"/>
                  </a:cubicBezTo>
                  <a:lnTo>
                    <a:pt x="11842" y="7145"/>
                  </a:lnTo>
                  <a:cubicBezTo>
                    <a:pt x="11888" y="7173"/>
                    <a:pt x="11937" y="7185"/>
                    <a:pt x="11985" y="7185"/>
                  </a:cubicBezTo>
                  <a:cubicBezTo>
                    <a:pt x="12112" y="7185"/>
                    <a:pt x="12237" y="7099"/>
                    <a:pt x="12309" y="6978"/>
                  </a:cubicBezTo>
                  <a:lnTo>
                    <a:pt x="12843" y="5811"/>
                  </a:lnTo>
                  <a:cubicBezTo>
                    <a:pt x="12910" y="5644"/>
                    <a:pt x="12843" y="5444"/>
                    <a:pt x="12676" y="5377"/>
                  </a:cubicBezTo>
                  <a:lnTo>
                    <a:pt x="1035" y="40"/>
                  </a:lnTo>
                  <a:cubicBezTo>
                    <a:pt x="989" y="12"/>
                    <a:pt x="940" y="0"/>
                    <a:pt x="89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86;p17">
              <a:extLst>
                <a:ext uri="{FF2B5EF4-FFF2-40B4-BE49-F238E27FC236}">
                  <a16:creationId xmlns:a16="http://schemas.microsoft.com/office/drawing/2014/main" id="{276EF25B-1A79-2E4A-9FDD-762E6D1B5DAF}"/>
                </a:ext>
              </a:extLst>
            </p:cNvPr>
            <p:cNvSpPr/>
            <p:nvPr/>
          </p:nvSpPr>
          <p:spPr>
            <a:xfrm>
              <a:off x="1756054" y="2759933"/>
              <a:ext cx="498706" cy="276158"/>
            </a:xfrm>
            <a:custGeom>
              <a:avLst/>
              <a:gdLst/>
              <a:ahLst/>
              <a:cxnLst/>
              <a:rect l="l" t="t" r="r" b="b"/>
              <a:pathLst>
                <a:path w="12977" h="7186" extrusionOk="0">
                  <a:moveTo>
                    <a:pt x="925" y="1"/>
                  </a:moveTo>
                  <a:cubicBezTo>
                    <a:pt x="799" y="1"/>
                    <a:pt x="673" y="87"/>
                    <a:pt x="601" y="208"/>
                  </a:cubicBezTo>
                  <a:lnTo>
                    <a:pt x="67" y="1375"/>
                  </a:lnTo>
                  <a:cubicBezTo>
                    <a:pt x="0" y="1542"/>
                    <a:pt x="67" y="1742"/>
                    <a:pt x="234" y="1809"/>
                  </a:cubicBezTo>
                  <a:lnTo>
                    <a:pt x="11876" y="7146"/>
                  </a:lnTo>
                  <a:cubicBezTo>
                    <a:pt x="11922" y="7173"/>
                    <a:pt x="11970" y="7186"/>
                    <a:pt x="12018" y="7186"/>
                  </a:cubicBezTo>
                  <a:cubicBezTo>
                    <a:pt x="12145" y="7186"/>
                    <a:pt x="12270" y="7100"/>
                    <a:pt x="12343" y="6979"/>
                  </a:cubicBezTo>
                  <a:lnTo>
                    <a:pt x="12876" y="5812"/>
                  </a:lnTo>
                  <a:cubicBezTo>
                    <a:pt x="12976" y="5645"/>
                    <a:pt x="12876" y="5445"/>
                    <a:pt x="12710" y="5378"/>
                  </a:cubicBezTo>
                  <a:lnTo>
                    <a:pt x="1068" y="41"/>
                  </a:lnTo>
                  <a:cubicBezTo>
                    <a:pt x="1022" y="13"/>
                    <a:pt x="974" y="1"/>
                    <a:pt x="92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" name="Google Shape;87;p17">
            <a:extLst>
              <a:ext uri="{FF2B5EF4-FFF2-40B4-BE49-F238E27FC236}">
                <a16:creationId xmlns:a16="http://schemas.microsoft.com/office/drawing/2014/main" id="{DFBF1AA5-6F66-DF4F-93D3-5D7861E9D39E}"/>
              </a:ext>
            </a:extLst>
          </p:cNvPr>
          <p:cNvSpPr/>
          <p:nvPr/>
        </p:nvSpPr>
        <p:spPr>
          <a:xfrm>
            <a:off x="11523458" y="5833048"/>
            <a:ext cx="153874" cy="87198"/>
          </a:xfrm>
          <a:custGeom>
            <a:avLst/>
            <a:gdLst/>
            <a:ahLst/>
            <a:cxnLst/>
            <a:rect l="l" t="t" r="r" b="b"/>
            <a:pathLst>
              <a:path w="4004" h="2269" extrusionOk="0">
                <a:moveTo>
                  <a:pt x="1302" y="0"/>
                </a:moveTo>
                <a:lnTo>
                  <a:pt x="1" y="1268"/>
                </a:lnTo>
                <a:lnTo>
                  <a:pt x="1869" y="2268"/>
                </a:lnTo>
                <a:lnTo>
                  <a:pt x="4004" y="1468"/>
                </a:lnTo>
                <a:lnTo>
                  <a:pt x="130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88;p17">
            <a:extLst>
              <a:ext uri="{FF2B5EF4-FFF2-40B4-BE49-F238E27FC236}">
                <a16:creationId xmlns:a16="http://schemas.microsoft.com/office/drawing/2014/main" id="{412E672F-D5E7-F844-8FED-BA362A85AB96}"/>
              </a:ext>
            </a:extLst>
          </p:cNvPr>
          <p:cNvSpPr/>
          <p:nvPr/>
        </p:nvSpPr>
        <p:spPr>
          <a:xfrm>
            <a:off x="10842786" y="5474112"/>
            <a:ext cx="137195" cy="91041"/>
          </a:xfrm>
          <a:custGeom>
            <a:avLst/>
            <a:gdLst/>
            <a:ahLst/>
            <a:cxnLst/>
            <a:rect l="l" t="t" r="r" b="b"/>
            <a:pathLst>
              <a:path w="3570" h="2369" extrusionOk="0">
                <a:moveTo>
                  <a:pt x="1101" y="0"/>
                </a:moveTo>
                <a:lnTo>
                  <a:pt x="0" y="1334"/>
                </a:lnTo>
                <a:lnTo>
                  <a:pt x="2035" y="2368"/>
                </a:lnTo>
                <a:lnTo>
                  <a:pt x="3569" y="1301"/>
                </a:lnTo>
                <a:lnTo>
                  <a:pt x="110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89;p17">
            <a:extLst>
              <a:ext uri="{FF2B5EF4-FFF2-40B4-BE49-F238E27FC236}">
                <a16:creationId xmlns:a16="http://schemas.microsoft.com/office/drawing/2014/main" id="{9A6093E1-4D71-ED40-AEC5-074DA58137D5}"/>
              </a:ext>
            </a:extLst>
          </p:cNvPr>
          <p:cNvSpPr/>
          <p:nvPr/>
        </p:nvSpPr>
        <p:spPr>
          <a:xfrm>
            <a:off x="10112078" y="5095922"/>
            <a:ext cx="192342" cy="100033"/>
          </a:xfrm>
          <a:custGeom>
            <a:avLst/>
            <a:gdLst/>
            <a:ahLst/>
            <a:cxnLst/>
            <a:rect l="l" t="t" r="r" b="b"/>
            <a:pathLst>
              <a:path w="5005" h="2603" extrusionOk="0">
                <a:moveTo>
                  <a:pt x="1402" y="1"/>
                </a:moveTo>
                <a:lnTo>
                  <a:pt x="1" y="1168"/>
                </a:lnTo>
                <a:lnTo>
                  <a:pt x="2703" y="2603"/>
                </a:lnTo>
                <a:lnTo>
                  <a:pt x="5004" y="1869"/>
                </a:lnTo>
                <a:lnTo>
                  <a:pt x="1402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oogle Shape;90;p17">
            <a:extLst>
              <a:ext uri="{FF2B5EF4-FFF2-40B4-BE49-F238E27FC236}">
                <a16:creationId xmlns:a16="http://schemas.microsoft.com/office/drawing/2014/main" id="{620B2AA1-F2BA-D84B-8F7B-90E348483DD8}"/>
              </a:ext>
            </a:extLst>
          </p:cNvPr>
          <p:cNvGrpSpPr/>
          <p:nvPr/>
        </p:nvGrpSpPr>
        <p:grpSpPr>
          <a:xfrm>
            <a:off x="564375" y="4787868"/>
            <a:ext cx="4100904" cy="3807721"/>
            <a:chOff x="-447561" y="3020028"/>
            <a:chExt cx="4100904" cy="3807721"/>
          </a:xfrm>
        </p:grpSpPr>
        <p:sp>
          <p:nvSpPr>
            <p:cNvPr id="34" name="Google Shape;91;p17">
              <a:extLst>
                <a:ext uri="{FF2B5EF4-FFF2-40B4-BE49-F238E27FC236}">
                  <a16:creationId xmlns:a16="http://schemas.microsoft.com/office/drawing/2014/main" id="{58C7DEC2-C7AB-4C49-8E67-DF07A2494D1F}"/>
                </a:ext>
              </a:extLst>
            </p:cNvPr>
            <p:cNvSpPr/>
            <p:nvPr/>
          </p:nvSpPr>
          <p:spPr>
            <a:xfrm>
              <a:off x="-447561" y="4403623"/>
              <a:ext cx="2670270" cy="2424126"/>
            </a:xfrm>
            <a:custGeom>
              <a:avLst/>
              <a:gdLst/>
              <a:ahLst/>
              <a:cxnLst/>
              <a:rect l="l" t="t" r="r" b="b"/>
              <a:pathLst>
                <a:path w="69484" h="63079" extrusionOk="0">
                  <a:moveTo>
                    <a:pt x="59476" y="0"/>
                  </a:moveTo>
                  <a:lnTo>
                    <a:pt x="2369" y="58943"/>
                  </a:lnTo>
                  <a:lnTo>
                    <a:pt x="1" y="59576"/>
                  </a:lnTo>
                  <a:lnTo>
                    <a:pt x="3670" y="60043"/>
                  </a:lnTo>
                  <a:lnTo>
                    <a:pt x="21950" y="62245"/>
                  </a:lnTo>
                  <a:lnTo>
                    <a:pt x="26019" y="62745"/>
                  </a:lnTo>
                  <a:lnTo>
                    <a:pt x="28688" y="63079"/>
                  </a:lnTo>
                  <a:lnTo>
                    <a:pt x="69483" y="8807"/>
                  </a:lnTo>
                  <a:lnTo>
                    <a:pt x="59476" y="0"/>
                  </a:lnTo>
                  <a:close/>
                </a:path>
              </a:pathLst>
            </a:custGeom>
            <a:solidFill>
              <a:srgbClr val="FA8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92;p17">
              <a:extLst>
                <a:ext uri="{FF2B5EF4-FFF2-40B4-BE49-F238E27FC236}">
                  <a16:creationId xmlns:a16="http://schemas.microsoft.com/office/drawing/2014/main" id="{7EC04691-7259-4148-93F0-5B3E0CC31D62}"/>
                </a:ext>
              </a:extLst>
            </p:cNvPr>
            <p:cNvSpPr/>
            <p:nvPr/>
          </p:nvSpPr>
          <p:spPr>
            <a:xfrm>
              <a:off x="2661080" y="3031979"/>
              <a:ext cx="984538" cy="983654"/>
            </a:xfrm>
            <a:custGeom>
              <a:avLst/>
              <a:gdLst/>
              <a:ahLst/>
              <a:cxnLst/>
              <a:rect l="l" t="t" r="r" b="b"/>
              <a:pathLst>
                <a:path w="25619" h="25596" extrusionOk="0">
                  <a:moveTo>
                    <a:pt x="15442" y="1"/>
                  </a:moveTo>
                  <a:cubicBezTo>
                    <a:pt x="14290" y="1"/>
                    <a:pt x="13121" y="516"/>
                    <a:pt x="12309" y="1501"/>
                  </a:cubicBezTo>
                  <a:lnTo>
                    <a:pt x="1135" y="14077"/>
                  </a:lnTo>
                  <a:cubicBezTo>
                    <a:pt x="1" y="15411"/>
                    <a:pt x="601" y="17713"/>
                    <a:pt x="1835" y="18747"/>
                  </a:cubicBezTo>
                  <a:lnTo>
                    <a:pt x="9174" y="24851"/>
                  </a:lnTo>
                  <a:cubicBezTo>
                    <a:pt x="9795" y="25345"/>
                    <a:pt x="10598" y="25595"/>
                    <a:pt x="11417" y="25595"/>
                  </a:cubicBezTo>
                  <a:cubicBezTo>
                    <a:pt x="12314" y="25595"/>
                    <a:pt x="13229" y="25295"/>
                    <a:pt x="13944" y="24685"/>
                  </a:cubicBezTo>
                  <a:lnTo>
                    <a:pt x="24451" y="11542"/>
                  </a:lnTo>
                  <a:cubicBezTo>
                    <a:pt x="25619" y="9674"/>
                    <a:pt x="25419" y="7205"/>
                    <a:pt x="23851" y="5871"/>
                  </a:cubicBezTo>
                  <a:lnTo>
                    <a:pt x="17780" y="834"/>
                  </a:lnTo>
                  <a:cubicBezTo>
                    <a:pt x="17106" y="273"/>
                    <a:pt x="16279" y="1"/>
                    <a:pt x="15442" y="1"/>
                  </a:cubicBezTo>
                  <a:close/>
                </a:path>
              </a:pathLst>
            </a:custGeom>
            <a:solidFill>
              <a:srgbClr val="3A87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93;p17">
              <a:extLst>
                <a:ext uri="{FF2B5EF4-FFF2-40B4-BE49-F238E27FC236}">
                  <a16:creationId xmlns:a16="http://schemas.microsoft.com/office/drawing/2014/main" id="{78811F97-293E-B043-BFF1-B7B83664893D}"/>
                </a:ext>
              </a:extLst>
            </p:cNvPr>
            <p:cNvSpPr/>
            <p:nvPr/>
          </p:nvSpPr>
          <p:spPr>
            <a:xfrm>
              <a:off x="1711168" y="4876658"/>
              <a:ext cx="378228" cy="302406"/>
            </a:xfrm>
            <a:custGeom>
              <a:avLst/>
              <a:gdLst/>
              <a:ahLst/>
              <a:cxnLst/>
              <a:rect l="l" t="t" r="r" b="b"/>
              <a:pathLst>
                <a:path w="9842" h="7869" extrusionOk="0">
                  <a:moveTo>
                    <a:pt x="1802" y="0"/>
                  </a:moveTo>
                  <a:cubicBezTo>
                    <a:pt x="1569" y="234"/>
                    <a:pt x="1502" y="367"/>
                    <a:pt x="1502" y="367"/>
                  </a:cubicBezTo>
                  <a:cubicBezTo>
                    <a:pt x="1502" y="367"/>
                    <a:pt x="1" y="1735"/>
                    <a:pt x="1802" y="3203"/>
                  </a:cubicBezTo>
                  <a:lnTo>
                    <a:pt x="6139" y="6772"/>
                  </a:lnTo>
                  <a:lnTo>
                    <a:pt x="6706" y="7272"/>
                  </a:lnTo>
                  <a:cubicBezTo>
                    <a:pt x="7249" y="7714"/>
                    <a:pt x="7722" y="7869"/>
                    <a:pt x="8118" y="7869"/>
                  </a:cubicBezTo>
                  <a:cubicBezTo>
                    <a:pt x="9036" y="7869"/>
                    <a:pt x="9541" y="7039"/>
                    <a:pt x="9541" y="7039"/>
                  </a:cubicBezTo>
                  <a:cubicBezTo>
                    <a:pt x="9541" y="7039"/>
                    <a:pt x="9675" y="6905"/>
                    <a:pt x="9841" y="6672"/>
                  </a:cubicBezTo>
                  <a:lnTo>
                    <a:pt x="7673" y="4870"/>
                  </a:lnTo>
                  <a:lnTo>
                    <a:pt x="1802" y="0"/>
                  </a:lnTo>
                  <a:close/>
                </a:path>
              </a:pathLst>
            </a:custGeom>
            <a:solidFill>
              <a:srgbClr val="F9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94;p17">
              <a:extLst>
                <a:ext uri="{FF2B5EF4-FFF2-40B4-BE49-F238E27FC236}">
                  <a16:creationId xmlns:a16="http://schemas.microsoft.com/office/drawing/2014/main" id="{55019484-E206-1E4C-828C-74B901C69A2F}"/>
                </a:ext>
              </a:extLst>
            </p:cNvPr>
            <p:cNvSpPr/>
            <p:nvPr/>
          </p:nvSpPr>
          <p:spPr>
            <a:xfrm>
              <a:off x="1781687" y="4838189"/>
              <a:ext cx="339760" cy="292299"/>
            </a:xfrm>
            <a:custGeom>
              <a:avLst/>
              <a:gdLst/>
              <a:ahLst/>
              <a:cxnLst/>
              <a:rect l="l" t="t" r="r" b="b"/>
              <a:pathLst>
                <a:path w="8841" h="7606" extrusionOk="0">
                  <a:moveTo>
                    <a:pt x="801" y="1"/>
                  </a:moveTo>
                  <a:cubicBezTo>
                    <a:pt x="468" y="401"/>
                    <a:pt x="167" y="734"/>
                    <a:pt x="1" y="935"/>
                  </a:cubicBezTo>
                  <a:lnTo>
                    <a:pt x="5871" y="5838"/>
                  </a:lnTo>
                  <a:lnTo>
                    <a:pt x="8040" y="7606"/>
                  </a:lnTo>
                  <a:cubicBezTo>
                    <a:pt x="8206" y="7406"/>
                    <a:pt x="8507" y="7072"/>
                    <a:pt x="8840" y="6672"/>
                  </a:cubicBezTo>
                  <a:lnTo>
                    <a:pt x="6805" y="5004"/>
                  </a:lnTo>
                  <a:lnTo>
                    <a:pt x="6672" y="4871"/>
                  </a:lnTo>
                  <a:lnTo>
                    <a:pt x="80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95;p17">
              <a:extLst>
                <a:ext uri="{FF2B5EF4-FFF2-40B4-BE49-F238E27FC236}">
                  <a16:creationId xmlns:a16="http://schemas.microsoft.com/office/drawing/2014/main" id="{FDA241CF-41E3-B940-ACFF-6F40AB2DA6B3}"/>
                </a:ext>
              </a:extLst>
            </p:cNvPr>
            <p:cNvSpPr/>
            <p:nvPr/>
          </p:nvSpPr>
          <p:spPr>
            <a:xfrm>
              <a:off x="1812469" y="3647282"/>
              <a:ext cx="1160163" cy="1379368"/>
            </a:xfrm>
            <a:custGeom>
              <a:avLst/>
              <a:gdLst/>
              <a:ahLst/>
              <a:cxnLst/>
              <a:rect l="l" t="t" r="r" b="b"/>
              <a:pathLst>
                <a:path w="30189" h="35893" extrusionOk="0">
                  <a:moveTo>
                    <a:pt x="22349" y="1"/>
                  </a:moveTo>
                  <a:cubicBezTo>
                    <a:pt x="21616" y="1702"/>
                    <a:pt x="19581" y="6672"/>
                    <a:pt x="18113" y="8840"/>
                  </a:cubicBezTo>
                  <a:cubicBezTo>
                    <a:pt x="16579" y="11142"/>
                    <a:pt x="4570" y="25519"/>
                    <a:pt x="0" y="31023"/>
                  </a:cubicBezTo>
                  <a:lnTo>
                    <a:pt x="5871" y="35893"/>
                  </a:lnTo>
                  <a:lnTo>
                    <a:pt x="30188" y="6505"/>
                  </a:lnTo>
                  <a:lnTo>
                    <a:pt x="22349" y="1"/>
                  </a:lnTo>
                  <a:close/>
                </a:path>
              </a:pathLst>
            </a:custGeom>
            <a:solidFill>
              <a:srgbClr val="3A87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96;p17">
              <a:extLst>
                <a:ext uri="{FF2B5EF4-FFF2-40B4-BE49-F238E27FC236}">
                  <a16:creationId xmlns:a16="http://schemas.microsoft.com/office/drawing/2014/main" id="{07D911B0-3DB1-1C44-8D86-79023EA05D72}"/>
                </a:ext>
              </a:extLst>
            </p:cNvPr>
            <p:cNvSpPr/>
            <p:nvPr/>
          </p:nvSpPr>
          <p:spPr>
            <a:xfrm>
              <a:off x="2036785" y="3895963"/>
              <a:ext cx="1092219" cy="1198632"/>
            </a:xfrm>
            <a:custGeom>
              <a:avLst/>
              <a:gdLst/>
              <a:ahLst/>
              <a:cxnLst/>
              <a:rect l="l" t="t" r="r" b="b"/>
              <a:pathLst>
                <a:path w="28421" h="31190" extrusionOk="0">
                  <a:moveTo>
                    <a:pt x="24285" y="1"/>
                  </a:moveTo>
                  <a:lnTo>
                    <a:pt x="1" y="29389"/>
                  </a:lnTo>
                  <a:lnTo>
                    <a:pt x="101" y="29522"/>
                  </a:lnTo>
                  <a:lnTo>
                    <a:pt x="2102" y="31190"/>
                  </a:lnTo>
                  <a:cubicBezTo>
                    <a:pt x="6672" y="25619"/>
                    <a:pt x="18514" y="11176"/>
                    <a:pt x="20482" y="9208"/>
                  </a:cubicBezTo>
                  <a:cubicBezTo>
                    <a:pt x="22383" y="7373"/>
                    <a:pt x="26853" y="4404"/>
                    <a:pt x="28421" y="3403"/>
                  </a:cubicBezTo>
                  <a:lnTo>
                    <a:pt x="24285" y="1"/>
                  </a:lnTo>
                  <a:close/>
                </a:path>
              </a:pathLst>
            </a:custGeom>
            <a:solidFill>
              <a:srgbClr val="08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97;p17">
              <a:extLst>
                <a:ext uri="{FF2B5EF4-FFF2-40B4-BE49-F238E27FC236}">
                  <a16:creationId xmlns:a16="http://schemas.microsoft.com/office/drawing/2014/main" id="{A4B1934D-B243-4046-B8F0-147678F7BEF2}"/>
                </a:ext>
              </a:extLst>
            </p:cNvPr>
            <p:cNvSpPr/>
            <p:nvPr/>
          </p:nvSpPr>
          <p:spPr>
            <a:xfrm>
              <a:off x="2648283" y="3020028"/>
              <a:ext cx="1005060" cy="1023583"/>
            </a:xfrm>
            <a:custGeom>
              <a:avLst/>
              <a:gdLst/>
              <a:ahLst/>
              <a:cxnLst/>
              <a:rect l="l" t="t" r="r" b="b"/>
              <a:pathLst>
                <a:path w="26153" h="26635" extrusionOk="0">
                  <a:moveTo>
                    <a:pt x="14377" y="3480"/>
                  </a:moveTo>
                  <a:lnTo>
                    <a:pt x="20315" y="8384"/>
                  </a:lnTo>
                  <a:lnTo>
                    <a:pt x="22516" y="10218"/>
                  </a:lnTo>
                  <a:lnTo>
                    <a:pt x="13310" y="21360"/>
                  </a:lnTo>
                  <a:lnTo>
                    <a:pt x="11108" y="19525"/>
                  </a:lnTo>
                  <a:lnTo>
                    <a:pt x="5170" y="14621"/>
                  </a:lnTo>
                  <a:lnTo>
                    <a:pt x="14377" y="3480"/>
                  </a:lnTo>
                  <a:close/>
                  <a:moveTo>
                    <a:pt x="13705" y="1"/>
                  </a:moveTo>
                  <a:cubicBezTo>
                    <a:pt x="13612" y="1"/>
                    <a:pt x="13515" y="33"/>
                    <a:pt x="13476" y="111"/>
                  </a:cubicBezTo>
                  <a:lnTo>
                    <a:pt x="12142" y="1279"/>
                  </a:lnTo>
                  <a:cubicBezTo>
                    <a:pt x="12009" y="1379"/>
                    <a:pt x="12042" y="1612"/>
                    <a:pt x="12175" y="1679"/>
                  </a:cubicBezTo>
                  <a:lnTo>
                    <a:pt x="13443" y="2713"/>
                  </a:lnTo>
                  <a:lnTo>
                    <a:pt x="4203" y="13854"/>
                  </a:lnTo>
                  <a:lnTo>
                    <a:pt x="2835" y="12720"/>
                  </a:lnTo>
                  <a:cubicBezTo>
                    <a:pt x="2780" y="12692"/>
                    <a:pt x="2713" y="12676"/>
                    <a:pt x="2649" y="12676"/>
                  </a:cubicBezTo>
                  <a:cubicBezTo>
                    <a:pt x="2559" y="12676"/>
                    <a:pt x="2474" y="12709"/>
                    <a:pt x="2435" y="12787"/>
                  </a:cubicBezTo>
                  <a:lnTo>
                    <a:pt x="133" y="15555"/>
                  </a:lnTo>
                  <a:cubicBezTo>
                    <a:pt x="0" y="15689"/>
                    <a:pt x="33" y="15889"/>
                    <a:pt x="167" y="15989"/>
                  </a:cubicBezTo>
                  <a:lnTo>
                    <a:pt x="534" y="16323"/>
                  </a:lnTo>
                  <a:lnTo>
                    <a:pt x="8373" y="22827"/>
                  </a:lnTo>
                  <a:lnTo>
                    <a:pt x="12509" y="26230"/>
                  </a:lnTo>
                  <a:lnTo>
                    <a:pt x="12876" y="26563"/>
                  </a:lnTo>
                  <a:cubicBezTo>
                    <a:pt x="12938" y="26610"/>
                    <a:pt x="13014" y="26635"/>
                    <a:pt x="13088" y="26635"/>
                  </a:cubicBezTo>
                  <a:cubicBezTo>
                    <a:pt x="13174" y="26635"/>
                    <a:pt x="13256" y="26601"/>
                    <a:pt x="13310" y="26530"/>
                  </a:cubicBezTo>
                  <a:lnTo>
                    <a:pt x="15611" y="23728"/>
                  </a:lnTo>
                  <a:cubicBezTo>
                    <a:pt x="15711" y="23628"/>
                    <a:pt x="15678" y="23394"/>
                    <a:pt x="15544" y="23328"/>
                  </a:cubicBezTo>
                  <a:lnTo>
                    <a:pt x="14177" y="22194"/>
                  </a:lnTo>
                  <a:lnTo>
                    <a:pt x="23383" y="11052"/>
                  </a:lnTo>
                  <a:lnTo>
                    <a:pt x="24651" y="12120"/>
                  </a:lnTo>
                  <a:cubicBezTo>
                    <a:pt x="24706" y="12147"/>
                    <a:pt x="24773" y="12163"/>
                    <a:pt x="24837" y="12163"/>
                  </a:cubicBezTo>
                  <a:cubicBezTo>
                    <a:pt x="24927" y="12163"/>
                    <a:pt x="25012" y="12131"/>
                    <a:pt x="25051" y="12053"/>
                  </a:cubicBezTo>
                  <a:lnTo>
                    <a:pt x="25952" y="10552"/>
                  </a:lnTo>
                  <a:cubicBezTo>
                    <a:pt x="26152" y="10352"/>
                    <a:pt x="26152" y="10185"/>
                    <a:pt x="26019" y="10052"/>
                  </a:cubicBezTo>
                  <a:lnTo>
                    <a:pt x="21816" y="6616"/>
                  </a:lnTo>
                  <a:lnTo>
                    <a:pt x="13877" y="44"/>
                  </a:lnTo>
                  <a:cubicBezTo>
                    <a:pt x="13835" y="17"/>
                    <a:pt x="13771" y="1"/>
                    <a:pt x="1370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98;p17">
              <a:extLst>
                <a:ext uri="{FF2B5EF4-FFF2-40B4-BE49-F238E27FC236}">
                  <a16:creationId xmlns:a16="http://schemas.microsoft.com/office/drawing/2014/main" id="{31483004-195D-A04C-B58A-DEE8F278AFF2}"/>
                </a:ext>
              </a:extLst>
            </p:cNvPr>
            <p:cNvSpPr/>
            <p:nvPr/>
          </p:nvSpPr>
          <p:spPr>
            <a:xfrm>
              <a:off x="1912464" y="3967558"/>
              <a:ext cx="823017" cy="607886"/>
            </a:xfrm>
            <a:custGeom>
              <a:avLst/>
              <a:gdLst/>
              <a:ahLst/>
              <a:cxnLst/>
              <a:rect l="l" t="t" r="r" b="b"/>
              <a:pathLst>
                <a:path w="21416" h="15818" extrusionOk="0">
                  <a:moveTo>
                    <a:pt x="14300" y="0"/>
                  </a:moveTo>
                  <a:cubicBezTo>
                    <a:pt x="11725" y="0"/>
                    <a:pt x="9240" y="506"/>
                    <a:pt x="9240" y="506"/>
                  </a:cubicBezTo>
                  <a:cubicBezTo>
                    <a:pt x="4270" y="2308"/>
                    <a:pt x="1901" y="9346"/>
                    <a:pt x="1901" y="9346"/>
                  </a:cubicBezTo>
                  <a:lnTo>
                    <a:pt x="0" y="13115"/>
                  </a:lnTo>
                  <a:lnTo>
                    <a:pt x="3102" y="15817"/>
                  </a:lnTo>
                  <a:lnTo>
                    <a:pt x="13109" y="3909"/>
                  </a:lnTo>
                  <a:cubicBezTo>
                    <a:pt x="14123" y="4284"/>
                    <a:pt x="15103" y="4401"/>
                    <a:pt x="15933" y="4401"/>
                  </a:cubicBezTo>
                  <a:cubicBezTo>
                    <a:pt x="17316" y="4401"/>
                    <a:pt x="18280" y="4076"/>
                    <a:pt x="18280" y="4076"/>
                  </a:cubicBezTo>
                  <a:cubicBezTo>
                    <a:pt x="21415" y="2741"/>
                    <a:pt x="19114" y="1173"/>
                    <a:pt x="19114" y="1173"/>
                  </a:cubicBezTo>
                  <a:cubicBezTo>
                    <a:pt x="18065" y="264"/>
                    <a:pt x="16159" y="0"/>
                    <a:pt x="14300" y="0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99;p17">
              <a:extLst>
                <a:ext uri="{FF2B5EF4-FFF2-40B4-BE49-F238E27FC236}">
                  <a16:creationId xmlns:a16="http://schemas.microsoft.com/office/drawing/2014/main" id="{FF96A4D3-0EDC-5E41-91DE-4985C7F9DA91}"/>
                </a:ext>
              </a:extLst>
            </p:cNvPr>
            <p:cNvSpPr/>
            <p:nvPr/>
          </p:nvSpPr>
          <p:spPr>
            <a:xfrm>
              <a:off x="2250879" y="4574252"/>
              <a:ext cx="306402" cy="253561"/>
            </a:xfrm>
            <a:custGeom>
              <a:avLst/>
              <a:gdLst/>
              <a:ahLst/>
              <a:cxnLst/>
              <a:rect l="l" t="t" r="r" b="b"/>
              <a:pathLst>
                <a:path w="7973" h="6598" extrusionOk="0">
                  <a:moveTo>
                    <a:pt x="1214" y="1"/>
                  </a:moveTo>
                  <a:cubicBezTo>
                    <a:pt x="944" y="1"/>
                    <a:pt x="733" y="74"/>
                    <a:pt x="601" y="230"/>
                  </a:cubicBezTo>
                  <a:cubicBezTo>
                    <a:pt x="0" y="864"/>
                    <a:pt x="1001" y="2766"/>
                    <a:pt x="2869" y="4467"/>
                  </a:cubicBezTo>
                  <a:cubicBezTo>
                    <a:pt x="4327" y="5797"/>
                    <a:pt x="5844" y="6598"/>
                    <a:pt x="6728" y="6598"/>
                  </a:cubicBezTo>
                  <a:cubicBezTo>
                    <a:pt x="6997" y="6598"/>
                    <a:pt x="7207" y="6524"/>
                    <a:pt x="7339" y="6368"/>
                  </a:cubicBezTo>
                  <a:cubicBezTo>
                    <a:pt x="7973" y="5701"/>
                    <a:pt x="6939" y="3766"/>
                    <a:pt x="5037" y="2098"/>
                  </a:cubicBezTo>
                  <a:cubicBezTo>
                    <a:pt x="3606" y="795"/>
                    <a:pt x="2096" y="1"/>
                    <a:pt x="1214" y="1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0;p17">
              <a:extLst>
                <a:ext uri="{FF2B5EF4-FFF2-40B4-BE49-F238E27FC236}">
                  <a16:creationId xmlns:a16="http://schemas.microsoft.com/office/drawing/2014/main" id="{0A9F3C9C-AF2D-374E-B0B6-8A2E1E494D96}"/>
                </a:ext>
              </a:extLst>
            </p:cNvPr>
            <p:cNvSpPr/>
            <p:nvPr/>
          </p:nvSpPr>
          <p:spPr>
            <a:xfrm>
              <a:off x="2303412" y="4434751"/>
              <a:ext cx="374385" cy="310822"/>
            </a:xfrm>
            <a:custGeom>
              <a:avLst/>
              <a:gdLst/>
              <a:ahLst/>
              <a:cxnLst/>
              <a:rect l="l" t="t" r="r" b="b"/>
              <a:pathLst>
                <a:path w="9742" h="8088" extrusionOk="0">
                  <a:moveTo>
                    <a:pt x="1514" y="0"/>
                  </a:moveTo>
                  <a:cubicBezTo>
                    <a:pt x="1191" y="0"/>
                    <a:pt x="935" y="84"/>
                    <a:pt x="768" y="258"/>
                  </a:cubicBezTo>
                  <a:cubicBezTo>
                    <a:pt x="1" y="1092"/>
                    <a:pt x="1269" y="3427"/>
                    <a:pt x="3570" y="5528"/>
                  </a:cubicBezTo>
                  <a:cubicBezTo>
                    <a:pt x="5323" y="7127"/>
                    <a:pt x="7176" y="8087"/>
                    <a:pt x="8266" y="8087"/>
                  </a:cubicBezTo>
                  <a:cubicBezTo>
                    <a:pt x="8586" y="8087"/>
                    <a:pt x="8841" y="8004"/>
                    <a:pt x="9007" y="7830"/>
                  </a:cubicBezTo>
                  <a:cubicBezTo>
                    <a:pt x="9741" y="6996"/>
                    <a:pt x="8474" y="4661"/>
                    <a:pt x="6239" y="2560"/>
                  </a:cubicBezTo>
                  <a:cubicBezTo>
                    <a:pt x="4486" y="961"/>
                    <a:pt x="2613" y="0"/>
                    <a:pt x="1514" y="0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01;p17">
              <a:extLst>
                <a:ext uri="{FF2B5EF4-FFF2-40B4-BE49-F238E27FC236}">
                  <a16:creationId xmlns:a16="http://schemas.microsoft.com/office/drawing/2014/main" id="{B8BF6DF4-89A7-5E48-B2CF-F2FFEE6B0F38}"/>
                </a:ext>
              </a:extLst>
            </p:cNvPr>
            <p:cNvSpPr/>
            <p:nvPr/>
          </p:nvSpPr>
          <p:spPr>
            <a:xfrm>
              <a:off x="2405982" y="4309854"/>
              <a:ext cx="415390" cy="345947"/>
            </a:xfrm>
            <a:custGeom>
              <a:avLst/>
              <a:gdLst/>
              <a:ahLst/>
              <a:cxnLst/>
              <a:rect l="l" t="t" r="r" b="b"/>
              <a:pathLst>
                <a:path w="10809" h="9002" extrusionOk="0">
                  <a:moveTo>
                    <a:pt x="1649" y="1"/>
                  </a:moveTo>
                  <a:cubicBezTo>
                    <a:pt x="1284" y="1"/>
                    <a:pt x="993" y="98"/>
                    <a:pt x="801" y="306"/>
                  </a:cubicBezTo>
                  <a:cubicBezTo>
                    <a:pt x="1" y="1240"/>
                    <a:pt x="1402" y="3841"/>
                    <a:pt x="3937" y="6143"/>
                  </a:cubicBezTo>
                  <a:cubicBezTo>
                    <a:pt x="5876" y="7904"/>
                    <a:pt x="7913" y="9001"/>
                    <a:pt x="9137" y="9001"/>
                  </a:cubicBezTo>
                  <a:cubicBezTo>
                    <a:pt x="9513" y="9001"/>
                    <a:pt x="9812" y="8898"/>
                    <a:pt x="10008" y="8678"/>
                  </a:cubicBezTo>
                  <a:cubicBezTo>
                    <a:pt x="10808" y="7811"/>
                    <a:pt x="9441" y="5176"/>
                    <a:pt x="6905" y="2841"/>
                  </a:cubicBezTo>
                  <a:cubicBezTo>
                    <a:pt x="4928" y="1094"/>
                    <a:pt x="2872" y="1"/>
                    <a:pt x="1649" y="1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02;p17">
              <a:extLst>
                <a:ext uri="{FF2B5EF4-FFF2-40B4-BE49-F238E27FC236}">
                  <a16:creationId xmlns:a16="http://schemas.microsoft.com/office/drawing/2014/main" id="{627F0550-003A-0947-B032-4C57BF42A887}"/>
                </a:ext>
              </a:extLst>
            </p:cNvPr>
            <p:cNvSpPr/>
            <p:nvPr/>
          </p:nvSpPr>
          <p:spPr>
            <a:xfrm>
              <a:off x="2552131" y="4210666"/>
              <a:ext cx="383339" cy="318008"/>
            </a:xfrm>
            <a:custGeom>
              <a:avLst/>
              <a:gdLst/>
              <a:ahLst/>
              <a:cxnLst/>
              <a:rect l="l" t="t" r="r" b="b"/>
              <a:pathLst>
                <a:path w="9975" h="8275" extrusionOk="0">
                  <a:moveTo>
                    <a:pt x="1769" y="0"/>
                  </a:moveTo>
                  <a:cubicBezTo>
                    <a:pt x="1369" y="0"/>
                    <a:pt x="1047" y="113"/>
                    <a:pt x="834" y="351"/>
                  </a:cubicBezTo>
                  <a:cubicBezTo>
                    <a:pt x="0" y="1252"/>
                    <a:pt x="1201" y="3687"/>
                    <a:pt x="3503" y="5755"/>
                  </a:cubicBezTo>
                  <a:cubicBezTo>
                    <a:pt x="5216" y="7320"/>
                    <a:pt x="7041" y="8274"/>
                    <a:pt x="8206" y="8274"/>
                  </a:cubicBezTo>
                  <a:cubicBezTo>
                    <a:pt x="8605" y="8274"/>
                    <a:pt x="8927" y="8162"/>
                    <a:pt x="9140" y="7924"/>
                  </a:cubicBezTo>
                  <a:cubicBezTo>
                    <a:pt x="9974" y="7023"/>
                    <a:pt x="8740" y="4588"/>
                    <a:pt x="6472" y="2520"/>
                  </a:cubicBezTo>
                  <a:cubicBezTo>
                    <a:pt x="4758" y="955"/>
                    <a:pt x="2933" y="0"/>
                    <a:pt x="1769" y="0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;p17">
              <a:extLst>
                <a:ext uri="{FF2B5EF4-FFF2-40B4-BE49-F238E27FC236}">
                  <a16:creationId xmlns:a16="http://schemas.microsoft.com/office/drawing/2014/main" id="{C31FDF8E-A010-A94E-A416-E49FA7F14881}"/>
                </a:ext>
              </a:extLst>
            </p:cNvPr>
            <p:cNvSpPr/>
            <p:nvPr/>
          </p:nvSpPr>
          <p:spPr>
            <a:xfrm>
              <a:off x="2077828" y="4104945"/>
              <a:ext cx="338453" cy="319238"/>
            </a:xfrm>
            <a:custGeom>
              <a:avLst/>
              <a:gdLst/>
              <a:ahLst/>
              <a:cxnLst/>
              <a:rect l="l" t="t" r="r" b="b"/>
              <a:pathLst>
                <a:path w="8807" h="8307" extrusionOk="0">
                  <a:moveTo>
                    <a:pt x="8339" y="0"/>
                  </a:moveTo>
                  <a:lnTo>
                    <a:pt x="0" y="7806"/>
                  </a:lnTo>
                  <a:lnTo>
                    <a:pt x="1701" y="8306"/>
                  </a:lnTo>
                  <a:cubicBezTo>
                    <a:pt x="7005" y="5771"/>
                    <a:pt x="8806" y="334"/>
                    <a:pt x="8806" y="334"/>
                  </a:cubicBezTo>
                  <a:lnTo>
                    <a:pt x="8339" y="0"/>
                  </a:ln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" name="Google Shape;104;p17">
            <a:extLst>
              <a:ext uri="{FF2B5EF4-FFF2-40B4-BE49-F238E27FC236}">
                <a16:creationId xmlns:a16="http://schemas.microsoft.com/office/drawing/2014/main" id="{AFFB28A1-A67B-B54F-B2DA-6A3696466B22}"/>
              </a:ext>
            </a:extLst>
          </p:cNvPr>
          <p:cNvGrpSpPr/>
          <p:nvPr/>
        </p:nvGrpSpPr>
        <p:grpSpPr>
          <a:xfrm>
            <a:off x="7216478" y="5140776"/>
            <a:ext cx="3945762" cy="3568379"/>
            <a:chOff x="5433882" y="3019682"/>
            <a:chExt cx="3945762" cy="3568379"/>
          </a:xfrm>
        </p:grpSpPr>
        <p:sp>
          <p:nvSpPr>
            <p:cNvPr id="48" name="Google Shape;105;p17">
              <a:extLst>
                <a:ext uri="{FF2B5EF4-FFF2-40B4-BE49-F238E27FC236}">
                  <a16:creationId xmlns:a16="http://schemas.microsoft.com/office/drawing/2014/main" id="{446A2B1C-010A-6E44-8A0F-A8FCD8DCF174}"/>
                </a:ext>
              </a:extLst>
            </p:cNvPr>
            <p:cNvSpPr/>
            <p:nvPr/>
          </p:nvSpPr>
          <p:spPr>
            <a:xfrm>
              <a:off x="6831158" y="4319000"/>
              <a:ext cx="2548485" cy="2269061"/>
            </a:xfrm>
            <a:custGeom>
              <a:avLst/>
              <a:gdLst/>
              <a:ahLst/>
              <a:cxnLst/>
              <a:rect l="l" t="t" r="r" b="b"/>
              <a:pathLst>
                <a:path w="66315" h="59044" extrusionOk="0">
                  <a:moveTo>
                    <a:pt x="9741" y="1"/>
                  </a:moveTo>
                  <a:lnTo>
                    <a:pt x="6572" y="2936"/>
                  </a:lnTo>
                  <a:lnTo>
                    <a:pt x="0" y="9074"/>
                  </a:lnTo>
                  <a:lnTo>
                    <a:pt x="37761" y="59043"/>
                  </a:lnTo>
                  <a:lnTo>
                    <a:pt x="40429" y="58609"/>
                  </a:lnTo>
                  <a:lnTo>
                    <a:pt x="44532" y="57976"/>
                  </a:lnTo>
                  <a:lnTo>
                    <a:pt x="62645" y="55240"/>
                  </a:lnTo>
                  <a:lnTo>
                    <a:pt x="66314" y="54640"/>
                  </a:lnTo>
                  <a:lnTo>
                    <a:pt x="63946" y="54106"/>
                  </a:lnTo>
                  <a:lnTo>
                    <a:pt x="9741" y="1"/>
                  </a:lnTo>
                  <a:close/>
                </a:path>
              </a:pathLst>
            </a:custGeom>
            <a:solidFill>
              <a:srgbClr val="3A87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06;p17">
              <a:extLst>
                <a:ext uri="{FF2B5EF4-FFF2-40B4-BE49-F238E27FC236}">
                  <a16:creationId xmlns:a16="http://schemas.microsoft.com/office/drawing/2014/main" id="{C082FCBB-63C9-ED49-BDE4-17C0715C6BE0}"/>
                </a:ext>
              </a:extLst>
            </p:cNvPr>
            <p:cNvSpPr/>
            <p:nvPr/>
          </p:nvSpPr>
          <p:spPr>
            <a:xfrm>
              <a:off x="5433882" y="3019682"/>
              <a:ext cx="867865" cy="782973"/>
            </a:xfrm>
            <a:custGeom>
              <a:avLst/>
              <a:gdLst/>
              <a:ahLst/>
              <a:cxnLst/>
              <a:rect l="l" t="t" r="r" b="b"/>
              <a:pathLst>
                <a:path w="22583" h="20374" extrusionOk="0">
                  <a:moveTo>
                    <a:pt x="11041" y="1"/>
                  </a:moveTo>
                  <a:cubicBezTo>
                    <a:pt x="8694" y="1"/>
                    <a:pt x="6354" y="816"/>
                    <a:pt x="4470" y="2488"/>
                  </a:cubicBezTo>
                  <a:cubicBezTo>
                    <a:pt x="300" y="6158"/>
                    <a:pt x="0" y="12596"/>
                    <a:pt x="3770" y="16865"/>
                  </a:cubicBezTo>
                  <a:cubicBezTo>
                    <a:pt x="5833" y="19184"/>
                    <a:pt x="8695" y="20374"/>
                    <a:pt x="11543" y="20374"/>
                  </a:cubicBezTo>
                  <a:cubicBezTo>
                    <a:pt x="13897" y="20374"/>
                    <a:pt x="16241" y="19560"/>
                    <a:pt x="18113" y="17899"/>
                  </a:cubicBezTo>
                  <a:cubicBezTo>
                    <a:pt x="22283" y="14230"/>
                    <a:pt x="22583" y="7792"/>
                    <a:pt x="18814" y="3523"/>
                  </a:cubicBezTo>
                  <a:cubicBezTo>
                    <a:pt x="16747" y="1200"/>
                    <a:pt x="13889" y="1"/>
                    <a:pt x="11041" y="1"/>
                  </a:cubicBezTo>
                  <a:close/>
                </a:path>
              </a:pathLst>
            </a:custGeom>
            <a:solidFill>
              <a:srgbClr val="EAA6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07;p17">
              <a:extLst>
                <a:ext uri="{FF2B5EF4-FFF2-40B4-BE49-F238E27FC236}">
                  <a16:creationId xmlns:a16="http://schemas.microsoft.com/office/drawing/2014/main" id="{C4C7123B-3849-D14B-B055-38398168BA13}"/>
                </a:ext>
              </a:extLst>
            </p:cNvPr>
            <p:cNvSpPr/>
            <p:nvPr/>
          </p:nvSpPr>
          <p:spPr>
            <a:xfrm>
              <a:off x="7069578" y="4799721"/>
              <a:ext cx="314127" cy="284228"/>
            </a:xfrm>
            <a:custGeom>
              <a:avLst/>
              <a:gdLst/>
              <a:ahLst/>
              <a:cxnLst/>
              <a:rect l="l" t="t" r="r" b="b"/>
              <a:pathLst>
                <a:path w="8174" h="7396" extrusionOk="0">
                  <a:moveTo>
                    <a:pt x="7139" y="1"/>
                  </a:moveTo>
                  <a:lnTo>
                    <a:pt x="5138" y="1769"/>
                  </a:lnTo>
                  <a:lnTo>
                    <a:pt x="1" y="6339"/>
                  </a:lnTo>
                  <a:lnTo>
                    <a:pt x="201" y="6572"/>
                  </a:lnTo>
                  <a:cubicBezTo>
                    <a:pt x="688" y="7115"/>
                    <a:pt x="1363" y="7395"/>
                    <a:pt x="2028" y="7395"/>
                  </a:cubicBezTo>
                  <a:cubicBezTo>
                    <a:pt x="2547" y="7395"/>
                    <a:pt x="3060" y="7224"/>
                    <a:pt x="3470" y="6872"/>
                  </a:cubicBezTo>
                  <a:lnTo>
                    <a:pt x="5038" y="5438"/>
                  </a:lnTo>
                  <a:lnTo>
                    <a:pt x="5672" y="4904"/>
                  </a:lnTo>
                  <a:lnTo>
                    <a:pt x="6906" y="3770"/>
                  </a:lnTo>
                  <a:lnTo>
                    <a:pt x="7239" y="3503"/>
                  </a:lnTo>
                  <a:cubicBezTo>
                    <a:pt x="8140" y="2669"/>
                    <a:pt x="8173" y="1202"/>
                    <a:pt x="7339" y="234"/>
                  </a:cubicBezTo>
                  <a:lnTo>
                    <a:pt x="7139" y="1"/>
                  </a:lnTo>
                  <a:close/>
                </a:path>
              </a:pathLst>
            </a:custGeom>
            <a:solidFill>
              <a:srgbClr val="FA8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8;p17">
              <a:extLst>
                <a:ext uri="{FF2B5EF4-FFF2-40B4-BE49-F238E27FC236}">
                  <a16:creationId xmlns:a16="http://schemas.microsoft.com/office/drawing/2014/main" id="{9C53FC3F-3FA3-114B-8E1A-4F64E3523658}"/>
                </a:ext>
              </a:extLst>
            </p:cNvPr>
            <p:cNvSpPr/>
            <p:nvPr/>
          </p:nvSpPr>
          <p:spPr>
            <a:xfrm>
              <a:off x="5959450" y="3694705"/>
              <a:ext cx="1272994" cy="1312730"/>
            </a:xfrm>
            <a:custGeom>
              <a:avLst/>
              <a:gdLst/>
              <a:ahLst/>
              <a:cxnLst/>
              <a:rect l="l" t="t" r="r" b="b"/>
              <a:pathLst>
                <a:path w="33125" h="34159" extrusionOk="0">
                  <a:moveTo>
                    <a:pt x="6939" y="1"/>
                  </a:moveTo>
                  <a:lnTo>
                    <a:pt x="1" y="6172"/>
                  </a:lnTo>
                  <a:lnTo>
                    <a:pt x="5671" y="9941"/>
                  </a:lnTo>
                  <a:cubicBezTo>
                    <a:pt x="7106" y="10909"/>
                    <a:pt x="8440" y="12076"/>
                    <a:pt x="9607" y="13344"/>
                  </a:cubicBezTo>
                  <a:lnTo>
                    <a:pt x="28021" y="34159"/>
                  </a:lnTo>
                  <a:lnTo>
                    <a:pt x="33124" y="29622"/>
                  </a:lnTo>
                  <a:lnTo>
                    <a:pt x="6939" y="1"/>
                  </a:lnTo>
                  <a:close/>
                </a:path>
              </a:pathLst>
            </a:custGeom>
            <a:solidFill>
              <a:srgbClr val="EAA6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109;p17">
              <a:extLst>
                <a:ext uri="{FF2B5EF4-FFF2-40B4-BE49-F238E27FC236}">
                  <a16:creationId xmlns:a16="http://schemas.microsoft.com/office/drawing/2014/main" id="{CEEC68FA-A521-2C46-83B9-C00123E22BC1}"/>
                </a:ext>
              </a:extLst>
            </p:cNvPr>
            <p:cNvSpPr/>
            <p:nvPr/>
          </p:nvSpPr>
          <p:spPr>
            <a:xfrm>
              <a:off x="6226078" y="3563966"/>
              <a:ext cx="1083265" cy="1269151"/>
            </a:xfrm>
            <a:custGeom>
              <a:avLst/>
              <a:gdLst/>
              <a:ahLst/>
              <a:cxnLst/>
              <a:rect l="l" t="t" r="r" b="b"/>
              <a:pathLst>
                <a:path w="28188" h="33025" extrusionOk="0">
                  <a:moveTo>
                    <a:pt x="3904" y="0"/>
                  </a:moveTo>
                  <a:lnTo>
                    <a:pt x="1" y="3403"/>
                  </a:lnTo>
                  <a:lnTo>
                    <a:pt x="26186" y="33024"/>
                  </a:lnTo>
                  <a:lnTo>
                    <a:pt x="28188" y="31223"/>
                  </a:lnTo>
                  <a:lnTo>
                    <a:pt x="9808" y="10408"/>
                  </a:lnTo>
                  <a:cubicBezTo>
                    <a:pt x="8640" y="9140"/>
                    <a:pt x="7673" y="7673"/>
                    <a:pt x="6906" y="6071"/>
                  </a:cubicBezTo>
                  <a:lnTo>
                    <a:pt x="3904" y="0"/>
                  </a:lnTo>
                  <a:close/>
                </a:path>
              </a:pathLst>
            </a:custGeom>
            <a:solidFill>
              <a:srgbClr val="F9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10;p17">
              <a:extLst>
                <a:ext uri="{FF2B5EF4-FFF2-40B4-BE49-F238E27FC236}">
                  <a16:creationId xmlns:a16="http://schemas.microsoft.com/office/drawing/2014/main" id="{C30C1A51-5BDF-1142-8534-7EF729FFAC12}"/>
                </a:ext>
              </a:extLst>
            </p:cNvPr>
            <p:cNvSpPr/>
            <p:nvPr/>
          </p:nvSpPr>
          <p:spPr>
            <a:xfrm>
              <a:off x="7036259" y="4763827"/>
              <a:ext cx="307709" cy="279501"/>
            </a:xfrm>
            <a:custGeom>
              <a:avLst/>
              <a:gdLst/>
              <a:ahLst/>
              <a:cxnLst/>
              <a:rect l="l" t="t" r="r" b="b"/>
              <a:pathLst>
                <a:path w="8007" h="7273" extrusionOk="0">
                  <a:moveTo>
                    <a:pt x="7172" y="1"/>
                  </a:moveTo>
                  <a:lnTo>
                    <a:pt x="5104" y="1802"/>
                  </a:lnTo>
                  <a:lnTo>
                    <a:pt x="1" y="6339"/>
                  </a:lnTo>
                  <a:lnTo>
                    <a:pt x="835" y="7273"/>
                  </a:lnTo>
                  <a:lnTo>
                    <a:pt x="5938" y="2703"/>
                  </a:lnTo>
                  <a:lnTo>
                    <a:pt x="8006" y="935"/>
                  </a:lnTo>
                  <a:lnTo>
                    <a:pt x="717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11;p17">
              <a:extLst>
                <a:ext uri="{FF2B5EF4-FFF2-40B4-BE49-F238E27FC236}">
                  <a16:creationId xmlns:a16="http://schemas.microsoft.com/office/drawing/2014/main" id="{48850157-967F-164B-909F-843E15D49CBD}"/>
                </a:ext>
              </a:extLst>
            </p:cNvPr>
            <p:cNvSpPr/>
            <p:nvPr/>
          </p:nvSpPr>
          <p:spPr>
            <a:xfrm>
              <a:off x="5859456" y="3453710"/>
              <a:ext cx="516653" cy="482027"/>
            </a:xfrm>
            <a:custGeom>
              <a:avLst/>
              <a:gdLst/>
              <a:ahLst/>
              <a:cxnLst/>
              <a:rect l="l" t="t" r="r" b="b"/>
              <a:pathLst>
                <a:path w="13444" h="12543" extrusionOk="0">
                  <a:moveTo>
                    <a:pt x="11109" y="1"/>
                  </a:moveTo>
                  <a:lnTo>
                    <a:pt x="7106" y="3537"/>
                  </a:lnTo>
                  <a:lnTo>
                    <a:pt x="1" y="9841"/>
                  </a:lnTo>
                  <a:cubicBezTo>
                    <a:pt x="34" y="10041"/>
                    <a:pt x="101" y="10208"/>
                    <a:pt x="168" y="10408"/>
                  </a:cubicBezTo>
                  <a:cubicBezTo>
                    <a:pt x="368" y="10875"/>
                    <a:pt x="668" y="11242"/>
                    <a:pt x="1102" y="11542"/>
                  </a:cubicBezTo>
                  <a:lnTo>
                    <a:pt x="2603" y="12543"/>
                  </a:lnTo>
                  <a:lnTo>
                    <a:pt x="9541" y="6372"/>
                  </a:lnTo>
                  <a:lnTo>
                    <a:pt x="13444" y="2970"/>
                  </a:lnTo>
                  <a:lnTo>
                    <a:pt x="12643" y="1235"/>
                  </a:lnTo>
                  <a:cubicBezTo>
                    <a:pt x="12443" y="768"/>
                    <a:pt x="12043" y="401"/>
                    <a:pt x="11642" y="201"/>
                  </a:cubicBezTo>
                  <a:cubicBezTo>
                    <a:pt x="11476" y="101"/>
                    <a:pt x="11242" y="34"/>
                    <a:pt x="111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12;p17">
              <a:extLst>
                <a:ext uri="{FF2B5EF4-FFF2-40B4-BE49-F238E27FC236}">
                  <a16:creationId xmlns:a16="http://schemas.microsoft.com/office/drawing/2014/main" id="{649E3D08-244A-9243-9D1A-278022965BDD}"/>
                </a:ext>
              </a:extLst>
            </p:cNvPr>
            <p:cNvSpPr/>
            <p:nvPr/>
          </p:nvSpPr>
          <p:spPr>
            <a:xfrm>
              <a:off x="5527459" y="3102421"/>
              <a:ext cx="688397" cy="621682"/>
            </a:xfrm>
            <a:custGeom>
              <a:avLst/>
              <a:gdLst/>
              <a:ahLst/>
              <a:cxnLst/>
              <a:rect l="l" t="t" r="r" b="b"/>
              <a:pathLst>
                <a:path w="17913" h="16177" extrusionOk="0">
                  <a:moveTo>
                    <a:pt x="16157" y="0"/>
                  </a:moveTo>
                  <a:cubicBezTo>
                    <a:pt x="16070" y="0"/>
                    <a:pt x="15984" y="25"/>
                    <a:pt x="15912" y="69"/>
                  </a:cubicBezTo>
                  <a:lnTo>
                    <a:pt x="9607" y="5673"/>
                  </a:lnTo>
                  <a:lnTo>
                    <a:pt x="167" y="14012"/>
                  </a:lnTo>
                  <a:cubicBezTo>
                    <a:pt x="0" y="14179"/>
                    <a:pt x="0" y="14412"/>
                    <a:pt x="134" y="14612"/>
                  </a:cubicBezTo>
                  <a:lnTo>
                    <a:pt x="1435" y="16047"/>
                  </a:lnTo>
                  <a:cubicBezTo>
                    <a:pt x="1523" y="16135"/>
                    <a:pt x="1629" y="16176"/>
                    <a:pt x="1735" y="16176"/>
                  </a:cubicBezTo>
                  <a:cubicBezTo>
                    <a:pt x="1829" y="16176"/>
                    <a:pt x="1923" y="16143"/>
                    <a:pt x="2002" y="16080"/>
                  </a:cubicBezTo>
                  <a:lnTo>
                    <a:pt x="11442" y="7741"/>
                  </a:lnTo>
                  <a:lnTo>
                    <a:pt x="17746" y="2170"/>
                  </a:lnTo>
                  <a:cubicBezTo>
                    <a:pt x="17913" y="2003"/>
                    <a:pt x="17913" y="1736"/>
                    <a:pt x="17780" y="1570"/>
                  </a:cubicBezTo>
                  <a:lnTo>
                    <a:pt x="16479" y="135"/>
                  </a:lnTo>
                  <a:cubicBezTo>
                    <a:pt x="16385" y="41"/>
                    <a:pt x="16270" y="0"/>
                    <a:pt x="1615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13;p17">
              <a:extLst>
                <a:ext uri="{FF2B5EF4-FFF2-40B4-BE49-F238E27FC236}">
                  <a16:creationId xmlns:a16="http://schemas.microsoft.com/office/drawing/2014/main" id="{F3F97868-973F-8140-9123-CD2C8A66A880}"/>
                </a:ext>
              </a:extLst>
            </p:cNvPr>
            <p:cNvSpPr/>
            <p:nvPr/>
          </p:nvSpPr>
          <p:spPr>
            <a:xfrm>
              <a:off x="6299172" y="3902227"/>
              <a:ext cx="834546" cy="565536"/>
            </a:xfrm>
            <a:custGeom>
              <a:avLst/>
              <a:gdLst/>
              <a:ahLst/>
              <a:cxnLst/>
              <a:rect l="l" t="t" r="r" b="b"/>
              <a:pathLst>
                <a:path w="21716" h="14716" extrusionOk="0">
                  <a:moveTo>
                    <a:pt x="7635" y="0"/>
                  </a:moveTo>
                  <a:cubicBezTo>
                    <a:pt x="5598" y="0"/>
                    <a:pt x="3385" y="283"/>
                    <a:pt x="2235" y="1339"/>
                  </a:cubicBezTo>
                  <a:cubicBezTo>
                    <a:pt x="2235" y="1339"/>
                    <a:pt x="0" y="2940"/>
                    <a:pt x="3169" y="4208"/>
                  </a:cubicBezTo>
                  <a:cubicBezTo>
                    <a:pt x="3169" y="4208"/>
                    <a:pt x="3985" y="4454"/>
                    <a:pt x="5203" y="4454"/>
                  </a:cubicBezTo>
                  <a:cubicBezTo>
                    <a:pt x="6089" y="4454"/>
                    <a:pt x="7188" y="4324"/>
                    <a:pt x="8340" y="3874"/>
                  </a:cubicBezTo>
                  <a:lnTo>
                    <a:pt x="19548" y="14715"/>
                  </a:lnTo>
                  <a:lnTo>
                    <a:pt x="21716" y="12681"/>
                  </a:lnTo>
                  <a:lnTo>
                    <a:pt x="19714" y="8944"/>
                  </a:lnTo>
                  <a:cubicBezTo>
                    <a:pt x="19714" y="8944"/>
                    <a:pt x="17079" y="2006"/>
                    <a:pt x="12076" y="372"/>
                  </a:cubicBezTo>
                  <a:cubicBezTo>
                    <a:pt x="12076" y="372"/>
                    <a:pt x="9971" y="0"/>
                    <a:pt x="7635" y="0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14;p17">
              <a:extLst>
                <a:ext uri="{FF2B5EF4-FFF2-40B4-BE49-F238E27FC236}">
                  <a16:creationId xmlns:a16="http://schemas.microsoft.com/office/drawing/2014/main" id="{05A1181B-6620-824E-B0B5-67AC7CD95C54}"/>
                </a:ext>
              </a:extLst>
            </p:cNvPr>
            <p:cNvSpPr/>
            <p:nvPr/>
          </p:nvSpPr>
          <p:spPr>
            <a:xfrm>
              <a:off x="6499123" y="4503349"/>
              <a:ext cx="300023" cy="258826"/>
            </a:xfrm>
            <a:custGeom>
              <a:avLst/>
              <a:gdLst/>
              <a:ahLst/>
              <a:cxnLst/>
              <a:rect l="l" t="t" r="r" b="b"/>
              <a:pathLst>
                <a:path w="7807" h="6735" extrusionOk="0">
                  <a:moveTo>
                    <a:pt x="6611" y="1"/>
                  </a:moveTo>
                  <a:cubicBezTo>
                    <a:pt x="5723" y="1"/>
                    <a:pt x="4232" y="831"/>
                    <a:pt x="2803" y="2209"/>
                  </a:cubicBezTo>
                  <a:cubicBezTo>
                    <a:pt x="968" y="3943"/>
                    <a:pt x="1" y="5912"/>
                    <a:pt x="635" y="6545"/>
                  </a:cubicBezTo>
                  <a:cubicBezTo>
                    <a:pt x="763" y="6674"/>
                    <a:pt x="954" y="6735"/>
                    <a:pt x="1193" y="6735"/>
                  </a:cubicBezTo>
                  <a:cubicBezTo>
                    <a:pt x="2071" y="6735"/>
                    <a:pt x="3596" y="5907"/>
                    <a:pt x="5038" y="4544"/>
                  </a:cubicBezTo>
                  <a:cubicBezTo>
                    <a:pt x="6839" y="2776"/>
                    <a:pt x="7807" y="808"/>
                    <a:pt x="7206" y="207"/>
                  </a:cubicBezTo>
                  <a:cubicBezTo>
                    <a:pt x="7066" y="67"/>
                    <a:pt x="6863" y="1"/>
                    <a:pt x="6611" y="1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15;p17">
              <a:extLst>
                <a:ext uri="{FF2B5EF4-FFF2-40B4-BE49-F238E27FC236}">
                  <a16:creationId xmlns:a16="http://schemas.microsoft.com/office/drawing/2014/main" id="{C84E2853-2BF0-FB41-867A-819BCACD241F}"/>
                </a:ext>
              </a:extLst>
            </p:cNvPr>
            <p:cNvSpPr/>
            <p:nvPr/>
          </p:nvSpPr>
          <p:spPr>
            <a:xfrm>
              <a:off x="6376070" y="4364770"/>
              <a:ext cx="367967" cy="319276"/>
            </a:xfrm>
            <a:custGeom>
              <a:avLst/>
              <a:gdLst/>
              <a:ahLst/>
              <a:cxnLst/>
              <a:rect l="l" t="t" r="r" b="b"/>
              <a:pathLst>
                <a:path w="9575" h="8308" extrusionOk="0">
                  <a:moveTo>
                    <a:pt x="8080" y="0"/>
                  </a:moveTo>
                  <a:cubicBezTo>
                    <a:pt x="6998" y="0"/>
                    <a:pt x="5122" y="1038"/>
                    <a:pt x="3370" y="2713"/>
                  </a:cubicBezTo>
                  <a:cubicBezTo>
                    <a:pt x="1168" y="4881"/>
                    <a:pt x="1" y="7316"/>
                    <a:pt x="735" y="8050"/>
                  </a:cubicBezTo>
                  <a:cubicBezTo>
                    <a:pt x="902" y="8225"/>
                    <a:pt x="1148" y="8307"/>
                    <a:pt x="1453" y="8307"/>
                  </a:cubicBezTo>
                  <a:cubicBezTo>
                    <a:pt x="2544" y="8307"/>
                    <a:pt x="4399" y="7250"/>
                    <a:pt x="6172" y="5581"/>
                  </a:cubicBezTo>
                  <a:cubicBezTo>
                    <a:pt x="8373" y="3413"/>
                    <a:pt x="9574" y="1045"/>
                    <a:pt x="8774" y="244"/>
                  </a:cubicBezTo>
                  <a:cubicBezTo>
                    <a:pt x="8615" y="79"/>
                    <a:pt x="8378" y="0"/>
                    <a:pt x="8080" y="0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16;p17">
              <a:extLst>
                <a:ext uri="{FF2B5EF4-FFF2-40B4-BE49-F238E27FC236}">
                  <a16:creationId xmlns:a16="http://schemas.microsoft.com/office/drawing/2014/main" id="{251019E8-EB6C-6843-9757-2B60FACA87E3}"/>
                </a:ext>
              </a:extLst>
            </p:cNvPr>
            <p:cNvSpPr/>
            <p:nvPr/>
          </p:nvSpPr>
          <p:spPr>
            <a:xfrm>
              <a:off x="6228653" y="4245522"/>
              <a:ext cx="407704" cy="354670"/>
            </a:xfrm>
            <a:custGeom>
              <a:avLst/>
              <a:gdLst/>
              <a:ahLst/>
              <a:cxnLst/>
              <a:rect l="l" t="t" r="r" b="b"/>
              <a:pathLst>
                <a:path w="10609" h="9229" extrusionOk="0">
                  <a:moveTo>
                    <a:pt x="8955" y="1"/>
                  </a:moveTo>
                  <a:cubicBezTo>
                    <a:pt x="7744" y="1"/>
                    <a:pt x="5669" y="1160"/>
                    <a:pt x="3737" y="3014"/>
                  </a:cubicBezTo>
                  <a:cubicBezTo>
                    <a:pt x="1268" y="5415"/>
                    <a:pt x="1" y="8084"/>
                    <a:pt x="835" y="8951"/>
                  </a:cubicBezTo>
                  <a:cubicBezTo>
                    <a:pt x="1015" y="9139"/>
                    <a:pt x="1284" y="9229"/>
                    <a:pt x="1619" y="9229"/>
                  </a:cubicBezTo>
                  <a:cubicBezTo>
                    <a:pt x="2829" y="9229"/>
                    <a:pt x="4906" y="8064"/>
                    <a:pt x="6839" y="6183"/>
                  </a:cubicBezTo>
                  <a:cubicBezTo>
                    <a:pt x="9274" y="3814"/>
                    <a:pt x="10608" y="1146"/>
                    <a:pt x="9741" y="278"/>
                  </a:cubicBezTo>
                  <a:cubicBezTo>
                    <a:pt x="9560" y="90"/>
                    <a:pt x="9290" y="1"/>
                    <a:pt x="8955" y="1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17;p17">
              <a:extLst>
                <a:ext uri="{FF2B5EF4-FFF2-40B4-BE49-F238E27FC236}">
                  <a16:creationId xmlns:a16="http://schemas.microsoft.com/office/drawing/2014/main" id="{C1FC04D9-AFBF-7748-ADBE-5F6973E4D17F}"/>
                </a:ext>
              </a:extLst>
            </p:cNvPr>
            <p:cNvSpPr/>
            <p:nvPr/>
          </p:nvSpPr>
          <p:spPr>
            <a:xfrm>
              <a:off x="6109443" y="4150830"/>
              <a:ext cx="378190" cy="325387"/>
            </a:xfrm>
            <a:custGeom>
              <a:avLst/>
              <a:gdLst/>
              <a:ahLst/>
              <a:cxnLst/>
              <a:rect l="l" t="t" r="r" b="b"/>
              <a:pathLst>
                <a:path w="9841" h="8467" extrusionOk="0">
                  <a:moveTo>
                    <a:pt x="8113" y="1"/>
                  </a:moveTo>
                  <a:cubicBezTo>
                    <a:pt x="6954" y="1"/>
                    <a:pt x="5094" y="994"/>
                    <a:pt x="3369" y="2642"/>
                  </a:cubicBezTo>
                  <a:cubicBezTo>
                    <a:pt x="1135" y="4811"/>
                    <a:pt x="0" y="7279"/>
                    <a:pt x="868" y="8146"/>
                  </a:cubicBezTo>
                  <a:cubicBezTo>
                    <a:pt x="1069" y="8364"/>
                    <a:pt x="1368" y="8467"/>
                    <a:pt x="1738" y="8467"/>
                  </a:cubicBezTo>
                  <a:cubicBezTo>
                    <a:pt x="2897" y="8467"/>
                    <a:pt x="4752" y="7455"/>
                    <a:pt x="6472" y="5811"/>
                  </a:cubicBezTo>
                  <a:cubicBezTo>
                    <a:pt x="8707" y="3643"/>
                    <a:pt x="9841" y="1208"/>
                    <a:pt x="8973" y="307"/>
                  </a:cubicBezTo>
                  <a:cubicBezTo>
                    <a:pt x="8774" y="99"/>
                    <a:pt x="8478" y="1"/>
                    <a:pt x="8113" y="1"/>
                  </a:cubicBez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18;p17">
              <a:extLst>
                <a:ext uri="{FF2B5EF4-FFF2-40B4-BE49-F238E27FC236}">
                  <a16:creationId xmlns:a16="http://schemas.microsoft.com/office/drawing/2014/main" id="{43BDC419-E118-DB42-B493-73D909C0D08E}"/>
                </a:ext>
              </a:extLst>
            </p:cNvPr>
            <p:cNvSpPr/>
            <p:nvPr/>
          </p:nvSpPr>
          <p:spPr>
            <a:xfrm>
              <a:off x="6619639" y="4038269"/>
              <a:ext cx="347446" cy="308977"/>
            </a:xfrm>
            <a:custGeom>
              <a:avLst/>
              <a:gdLst/>
              <a:ahLst/>
              <a:cxnLst/>
              <a:rect l="l" t="t" r="r" b="b"/>
              <a:pathLst>
                <a:path w="9041" h="8040" extrusionOk="0">
                  <a:moveTo>
                    <a:pt x="501" y="1"/>
                  </a:moveTo>
                  <a:lnTo>
                    <a:pt x="1" y="334"/>
                  </a:lnTo>
                  <a:cubicBezTo>
                    <a:pt x="1" y="334"/>
                    <a:pt x="1568" y="7373"/>
                    <a:pt x="7940" y="8040"/>
                  </a:cubicBezTo>
                  <a:lnTo>
                    <a:pt x="9040" y="7539"/>
                  </a:lnTo>
                  <a:lnTo>
                    <a:pt x="501" y="1"/>
                  </a:lnTo>
                  <a:close/>
                </a:path>
              </a:pathLst>
            </a:custGeom>
            <a:solidFill>
              <a:srgbClr val="FFB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" name="Google Shape;119;p17">
            <a:extLst>
              <a:ext uri="{FF2B5EF4-FFF2-40B4-BE49-F238E27FC236}">
                <a16:creationId xmlns:a16="http://schemas.microsoft.com/office/drawing/2014/main" id="{3D87C224-ABB4-CD40-860A-B7C325631DFB}"/>
              </a:ext>
            </a:extLst>
          </p:cNvPr>
          <p:cNvGrpSpPr/>
          <p:nvPr/>
        </p:nvGrpSpPr>
        <p:grpSpPr>
          <a:xfrm>
            <a:off x="8753487" y="4701702"/>
            <a:ext cx="4731578" cy="2287085"/>
            <a:chOff x="6388906" y="2092212"/>
            <a:chExt cx="4731578" cy="2287085"/>
          </a:xfrm>
        </p:grpSpPr>
        <p:sp>
          <p:nvSpPr>
            <p:cNvPr id="63" name="Google Shape;120;p17">
              <a:extLst>
                <a:ext uri="{FF2B5EF4-FFF2-40B4-BE49-F238E27FC236}">
                  <a16:creationId xmlns:a16="http://schemas.microsoft.com/office/drawing/2014/main" id="{2846D5C0-524B-7A40-B260-E9EB5F11687A}"/>
                </a:ext>
              </a:extLst>
            </p:cNvPr>
            <p:cNvSpPr/>
            <p:nvPr/>
          </p:nvSpPr>
          <p:spPr>
            <a:xfrm>
              <a:off x="7840022" y="2640992"/>
              <a:ext cx="3280462" cy="1738304"/>
            </a:xfrm>
            <a:custGeom>
              <a:avLst/>
              <a:gdLst/>
              <a:ahLst/>
              <a:cxnLst/>
              <a:rect l="l" t="t" r="r" b="b"/>
              <a:pathLst>
                <a:path w="85362" h="45233" extrusionOk="0">
                  <a:moveTo>
                    <a:pt x="1" y="0"/>
                  </a:moveTo>
                  <a:lnTo>
                    <a:pt x="434" y="2035"/>
                  </a:lnTo>
                  <a:lnTo>
                    <a:pt x="534" y="2068"/>
                  </a:lnTo>
                  <a:lnTo>
                    <a:pt x="82693" y="45233"/>
                  </a:lnTo>
                  <a:lnTo>
                    <a:pt x="85361" y="4469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21;p17">
              <a:extLst>
                <a:ext uri="{FF2B5EF4-FFF2-40B4-BE49-F238E27FC236}">
                  <a16:creationId xmlns:a16="http://schemas.microsoft.com/office/drawing/2014/main" id="{41707FB6-E2A0-AC49-BCF3-073B8070C9EF}"/>
                </a:ext>
              </a:extLst>
            </p:cNvPr>
            <p:cNvSpPr/>
            <p:nvPr/>
          </p:nvSpPr>
          <p:spPr>
            <a:xfrm>
              <a:off x="7965650" y="2660745"/>
              <a:ext cx="3025363" cy="1704447"/>
            </a:xfrm>
            <a:custGeom>
              <a:avLst/>
              <a:gdLst/>
              <a:ahLst/>
              <a:cxnLst/>
              <a:rect l="l" t="t" r="r" b="b"/>
              <a:pathLst>
                <a:path w="78724" h="44352" extrusionOk="0">
                  <a:moveTo>
                    <a:pt x="2242" y="0"/>
                  </a:moveTo>
                  <a:cubicBezTo>
                    <a:pt x="1865" y="0"/>
                    <a:pt x="1483" y="71"/>
                    <a:pt x="1135" y="220"/>
                  </a:cubicBezTo>
                  <a:cubicBezTo>
                    <a:pt x="434" y="520"/>
                    <a:pt x="34" y="1054"/>
                    <a:pt x="1" y="1788"/>
                  </a:cubicBezTo>
                  <a:lnTo>
                    <a:pt x="601" y="1821"/>
                  </a:lnTo>
                  <a:cubicBezTo>
                    <a:pt x="634" y="1221"/>
                    <a:pt x="1135" y="954"/>
                    <a:pt x="1402" y="821"/>
                  </a:cubicBezTo>
                  <a:cubicBezTo>
                    <a:pt x="1663" y="709"/>
                    <a:pt x="1952" y="657"/>
                    <a:pt x="2239" y="657"/>
                  </a:cubicBezTo>
                  <a:cubicBezTo>
                    <a:pt x="2723" y="657"/>
                    <a:pt x="3202" y="803"/>
                    <a:pt x="3536" y="1054"/>
                  </a:cubicBezTo>
                  <a:cubicBezTo>
                    <a:pt x="4570" y="1955"/>
                    <a:pt x="4871" y="3489"/>
                    <a:pt x="5037" y="4857"/>
                  </a:cubicBezTo>
                  <a:cubicBezTo>
                    <a:pt x="5204" y="6324"/>
                    <a:pt x="5404" y="7992"/>
                    <a:pt x="6572" y="9127"/>
                  </a:cubicBezTo>
                  <a:cubicBezTo>
                    <a:pt x="7342" y="9861"/>
                    <a:pt x="8350" y="10238"/>
                    <a:pt x="9596" y="10238"/>
                  </a:cubicBezTo>
                  <a:cubicBezTo>
                    <a:pt x="10727" y="10238"/>
                    <a:pt x="12054" y="9928"/>
                    <a:pt x="13577" y="9293"/>
                  </a:cubicBezTo>
                  <a:cubicBezTo>
                    <a:pt x="14968" y="8723"/>
                    <a:pt x="16577" y="8044"/>
                    <a:pt x="18073" y="8044"/>
                  </a:cubicBezTo>
                  <a:cubicBezTo>
                    <a:pt x="18767" y="8044"/>
                    <a:pt x="19436" y="8190"/>
                    <a:pt x="20048" y="8559"/>
                  </a:cubicBezTo>
                  <a:cubicBezTo>
                    <a:pt x="21683" y="9560"/>
                    <a:pt x="22050" y="11528"/>
                    <a:pt x="22450" y="13663"/>
                  </a:cubicBezTo>
                  <a:cubicBezTo>
                    <a:pt x="22884" y="15731"/>
                    <a:pt x="23250" y="17899"/>
                    <a:pt x="24952" y="19134"/>
                  </a:cubicBezTo>
                  <a:cubicBezTo>
                    <a:pt x="25824" y="19750"/>
                    <a:pt x="26777" y="19967"/>
                    <a:pt x="27769" y="19967"/>
                  </a:cubicBezTo>
                  <a:cubicBezTo>
                    <a:pt x="28978" y="19967"/>
                    <a:pt x="30244" y="19645"/>
                    <a:pt x="31490" y="19334"/>
                  </a:cubicBezTo>
                  <a:cubicBezTo>
                    <a:pt x="32749" y="19024"/>
                    <a:pt x="33974" y="18725"/>
                    <a:pt x="35114" y="18725"/>
                  </a:cubicBezTo>
                  <a:cubicBezTo>
                    <a:pt x="35936" y="18725"/>
                    <a:pt x="36714" y="18881"/>
                    <a:pt x="37427" y="19300"/>
                  </a:cubicBezTo>
                  <a:cubicBezTo>
                    <a:pt x="39229" y="20335"/>
                    <a:pt x="39796" y="22569"/>
                    <a:pt x="40429" y="24738"/>
                  </a:cubicBezTo>
                  <a:cubicBezTo>
                    <a:pt x="41097" y="27206"/>
                    <a:pt x="41797" y="29741"/>
                    <a:pt x="44199" y="30575"/>
                  </a:cubicBezTo>
                  <a:cubicBezTo>
                    <a:pt x="44660" y="30740"/>
                    <a:pt x="45118" y="30813"/>
                    <a:pt x="45572" y="30813"/>
                  </a:cubicBezTo>
                  <a:cubicBezTo>
                    <a:pt x="47322" y="30813"/>
                    <a:pt x="49021" y="29733"/>
                    <a:pt x="50637" y="28674"/>
                  </a:cubicBezTo>
                  <a:cubicBezTo>
                    <a:pt x="52284" y="27611"/>
                    <a:pt x="53826" y="26633"/>
                    <a:pt x="55396" y="26633"/>
                  </a:cubicBezTo>
                  <a:cubicBezTo>
                    <a:pt x="55797" y="26633"/>
                    <a:pt x="56200" y="26697"/>
                    <a:pt x="56608" y="26839"/>
                  </a:cubicBezTo>
                  <a:cubicBezTo>
                    <a:pt x="58676" y="27640"/>
                    <a:pt x="59276" y="30041"/>
                    <a:pt x="59910" y="32643"/>
                  </a:cubicBezTo>
                  <a:cubicBezTo>
                    <a:pt x="60544" y="35245"/>
                    <a:pt x="61178" y="38014"/>
                    <a:pt x="63646" y="38814"/>
                  </a:cubicBezTo>
                  <a:cubicBezTo>
                    <a:pt x="64064" y="38945"/>
                    <a:pt x="64479" y="39002"/>
                    <a:pt x="64893" y="39002"/>
                  </a:cubicBezTo>
                  <a:cubicBezTo>
                    <a:pt x="66164" y="39002"/>
                    <a:pt x="67416" y="38467"/>
                    <a:pt x="68650" y="37914"/>
                  </a:cubicBezTo>
                  <a:cubicBezTo>
                    <a:pt x="69617" y="37513"/>
                    <a:pt x="70618" y="37046"/>
                    <a:pt x="71618" y="36880"/>
                  </a:cubicBezTo>
                  <a:cubicBezTo>
                    <a:pt x="71876" y="36838"/>
                    <a:pt x="72136" y="36817"/>
                    <a:pt x="72397" y="36817"/>
                  </a:cubicBezTo>
                  <a:cubicBezTo>
                    <a:pt x="73998" y="36817"/>
                    <a:pt x="75618" y="37586"/>
                    <a:pt x="76622" y="38848"/>
                  </a:cubicBezTo>
                  <a:cubicBezTo>
                    <a:pt x="77789" y="40315"/>
                    <a:pt x="78090" y="42417"/>
                    <a:pt x="77356" y="44185"/>
                  </a:cubicBezTo>
                  <a:lnTo>
                    <a:pt x="77923" y="44352"/>
                  </a:lnTo>
                  <a:cubicBezTo>
                    <a:pt x="78723" y="42384"/>
                    <a:pt x="78390" y="40049"/>
                    <a:pt x="77089" y="38381"/>
                  </a:cubicBezTo>
                  <a:cubicBezTo>
                    <a:pt x="75973" y="36950"/>
                    <a:pt x="74195" y="36109"/>
                    <a:pt x="72385" y="36109"/>
                  </a:cubicBezTo>
                  <a:cubicBezTo>
                    <a:pt x="72085" y="36109"/>
                    <a:pt x="71784" y="36132"/>
                    <a:pt x="71485" y="36179"/>
                  </a:cubicBezTo>
                  <a:cubicBezTo>
                    <a:pt x="70417" y="36346"/>
                    <a:pt x="69383" y="36813"/>
                    <a:pt x="68383" y="37247"/>
                  </a:cubicBezTo>
                  <a:cubicBezTo>
                    <a:pt x="67155" y="37809"/>
                    <a:pt x="65987" y="38293"/>
                    <a:pt x="64847" y="38293"/>
                  </a:cubicBezTo>
                  <a:cubicBezTo>
                    <a:pt x="64500" y="38293"/>
                    <a:pt x="64155" y="38248"/>
                    <a:pt x="63813" y="38147"/>
                  </a:cubicBezTo>
                  <a:cubicBezTo>
                    <a:pt x="61645" y="37413"/>
                    <a:pt x="61077" y="35012"/>
                    <a:pt x="60477" y="32410"/>
                  </a:cubicBezTo>
                  <a:cubicBezTo>
                    <a:pt x="59843" y="29808"/>
                    <a:pt x="59243" y="27139"/>
                    <a:pt x="56808" y="26205"/>
                  </a:cubicBezTo>
                  <a:cubicBezTo>
                    <a:pt x="56327" y="26019"/>
                    <a:pt x="55850" y="25937"/>
                    <a:pt x="55376" y="25937"/>
                  </a:cubicBezTo>
                  <a:cubicBezTo>
                    <a:pt x="53644" y="25937"/>
                    <a:pt x="51953" y="27026"/>
                    <a:pt x="50303" y="28073"/>
                  </a:cubicBezTo>
                  <a:cubicBezTo>
                    <a:pt x="48655" y="29127"/>
                    <a:pt x="47095" y="30159"/>
                    <a:pt x="45516" y="30159"/>
                  </a:cubicBezTo>
                  <a:cubicBezTo>
                    <a:pt x="45145" y="30159"/>
                    <a:pt x="44773" y="30102"/>
                    <a:pt x="44399" y="29975"/>
                  </a:cubicBezTo>
                  <a:cubicBezTo>
                    <a:pt x="42297" y="29241"/>
                    <a:pt x="41697" y="26973"/>
                    <a:pt x="41030" y="24538"/>
                  </a:cubicBezTo>
                  <a:cubicBezTo>
                    <a:pt x="40396" y="22236"/>
                    <a:pt x="39729" y="19868"/>
                    <a:pt x="37727" y="18700"/>
                  </a:cubicBezTo>
                  <a:cubicBezTo>
                    <a:pt x="36920" y="18227"/>
                    <a:pt x="36054" y="18055"/>
                    <a:pt x="35162" y="18055"/>
                  </a:cubicBezTo>
                  <a:cubicBezTo>
                    <a:pt x="33917" y="18055"/>
                    <a:pt x="32620" y="18389"/>
                    <a:pt x="31356" y="18700"/>
                  </a:cubicBezTo>
                  <a:cubicBezTo>
                    <a:pt x="30091" y="18998"/>
                    <a:pt x="28867" y="19306"/>
                    <a:pt x="27743" y="19306"/>
                  </a:cubicBezTo>
                  <a:cubicBezTo>
                    <a:pt x="26851" y="19306"/>
                    <a:pt x="26023" y="19112"/>
                    <a:pt x="25285" y="18567"/>
                  </a:cubicBezTo>
                  <a:cubicBezTo>
                    <a:pt x="23784" y="17499"/>
                    <a:pt x="23417" y="15564"/>
                    <a:pt x="23050" y="13530"/>
                  </a:cubicBezTo>
                  <a:cubicBezTo>
                    <a:pt x="22617" y="11361"/>
                    <a:pt x="22216" y="9160"/>
                    <a:pt x="20315" y="8026"/>
                  </a:cubicBezTo>
                  <a:cubicBezTo>
                    <a:pt x="19594" y="7589"/>
                    <a:pt x="18809" y="7420"/>
                    <a:pt x="18007" y="7420"/>
                  </a:cubicBezTo>
                  <a:cubicBezTo>
                    <a:pt x="16361" y="7420"/>
                    <a:pt x="14645" y="8132"/>
                    <a:pt x="13277" y="8693"/>
                  </a:cubicBezTo>
                  <a:cubicBezTo>
                    <a:pt x="11813" y="9285"/>
                    <a:pt x="10560" y="9577"/>
                    <a:pt x="9518" y="9577"/>
                  </a:cubicBezTo>
                  <a:cubicBezTo>
                    <a:pt x="8446" y="9577"/>
                    <a:pt x="7598" y="9268"/>
                    <a:pt x="6972" y="8660"/>
                  </a:cubicBezTo>
                  <a:cubicBezTo>
                    <a:pt x="6038" y="7692"/>
                    <a:pt x="5838" y="6158"/>
                    <a:pt x="5638" y="4790"/>
                  </a:cubicBezTo>
                  <a:cubicBezTo>
                    <a:pt x="5471" y="3289"/>
                    <a:pt x="5138" y="1621"/>
                    <a:pt x="3937" y="554"/>
                  </a:cubicBezTo>
                  <a:cubicBezTo>
                    <a:pt x="3498" y="198"/>
                    <a:pt x="2876" y="0"/>
                    <a:pt x="2242" y="0"/>
                  </a:cubicBezTo>
                  <a:close/>
                </a:path>
              </a:pathLst>
            </a:custGeom>
            <a:solidFill>
              <a:srgbClr val="5ED1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22;p17">
              <a:extLst>
                <a:ext uri="{FF2B5EF4-FFF2-40B4-BE49-F238E27FC236}">
                  <a16:creationId xmlns:a16="http://schemas.microsoft.com/office/drawing/2014/main" id="{6AF64D4D-0836-6448-982D-3597CBDEF45E}"/>
                </a:ext>
              </a:extLst>
            </p:cNvPr>
            <p:cNvSpPr/>
            <p:nvPr/>
          </p:nvSpPr>
          <p:spPr>
            <a:xfrm>
              <a:off x="8396374" y="2966571"/>
              <a:ext cx="156449" cy="76975"/>
            </a:xfrm>
            <a:custGeom>
              <a:avLst/>
              <a:gdLst/>
              <a:ahLst/>
              <a:cxnLst/>
              <a:rect l="l" t="t" r="r" b="b"/>
              <a:pathLst>
                <a:path w="4071" h="2003" extrusionOk="0">
                  <a:moveTo>
                    <a:pt x="1668" y="1"/>
                  </a:moveTo>
                  <a:lnTo>
                    <a:pt x="1" y="935"/>
                  </a:lnTo>
                  <a:lnTo>
                    <a:pt x="1969" y="2002"/>
                  </a:lnTo>
                  <a:lnTo>
                    <a:pt x="4070" y="1235"/>
                  </a:lnTo>
                  <a:lnTo>
                    <a:pt x="166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23;p17">
              <a:extLst>
                <a:ext uri="{FF2B5EF4-FFF2-40B4-BE49-F238E27FC236}">
                  <a16:creationId xmlns:a16="http://schemas.microsoft.com/office/drawing/2014/main" id="{5160DF3F-28EF-C549-9284-447FA7FC5E09}"/>
                </a:ext>
              </a:extLst>
            </p:cNvPr>
            <p:cNvSpPr/>
            <p:nvPr/>
          </p:nvSpPr>
          <p:spPr>
            <a:xfrm>
              <a:off x="7929757" y="2690990"/>
              <a:ext cx="110294" cy="89772"/>
            </a:xfrm>
            <a:custGeom>
              <a:avLst/>
              <a:gdLst/>
              <a:ahLst/>
              <a:cxnLst/>
              <a:rect l="l" t="t" r="r" b="b"/>
              <a:pathLst>
                <a:path w="2870" h="2336" extrusionOk="0">
                  <a:moveTo>
                    <a:pt x="134" y="0"/>
                  </a:moveTo>
                  <a:lnTo>
                    <a:pt x="1" y="1735"/>
                  </a:lnTo>
                  <a:lnTo>
                    <a:pt x="1135" y="2335"/>
                  </a:lnTo>
                  <a:lnTo>
                    <a:pt x="2869" y="1401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24;p17">
              <a:extLst>
                <a:ext uri="{FF2B5EF4-FFF2-40B4-BE49-F238E27FC236}">
                  <a16:creationId xmlns:a16="http://schemas.microsoft.com/office/drawing/2014/main" id="{06DB0515-7F81-1A49-B933-8EE70A3BB1BA}"/>
                </a:ext>
              </a:extLst>
            </p:cNvPr>
            <p:cNvSpPr/>
            <p:nvPr/>
          </p:nvSpPr>
          <p:spPr>
            <a:xfrm>
              <a:off x="7625929" y="2597413"/>
              <a:ext cx="326924" cy="237267"/>
            </a:xfrm>
            <a:custGeom>
              <a:avLst/>
              <a:gdLst/>
              <a:ahLst/>
              <a:cxnLst/>
              <a:rect l="l" t="t" r="r" b="b"/>
              <a:pathLst>
                <a:path w="8507" h="6174" extrusionOk="0">
                  <a:moveTo>
                    <a:pt x="1202" y="0"/>
                  </a:moveTo>
                  <a:lnTo>
                    <a:pt x="34" y="4303"/>
                  </a:lnTo>
                  <a:cubicBezTo>
                    <a:pt x="1" y="4437"/>
                    <a:pt x="68" y="4537"/>
                    <a:pt x="201" y="4603"/>
                  </a:cubicBezTo>
                  <a:lnTo>
                    <a:pt x="6039" y="6138"/>
                  </a:lnTo>
                  <a:cubicBezTo>
                    <a:pt x="6140" y="6162"/>
                    <a:pt x="6242" y="6174"/>
                    <a:pt x="6342" y="6174"/>
                  </a:cubicBezTo>
                  <a:cubicBezTo>
                    <a:pt x="6931" y="6174"/>
                    <a:pt x="7464" y="5774"/>
                    <a:pt x="7606" y="5204"/>
                  </a:cubicBezTo>
                  <a:lnTo>
                    <a:pt x="8507" y="1935"/>
                  </a:lnTo>
                  <a:lnTo>
                    <a:pt x="1202" y="0"/>
                  </a:lnTo>
                  <a:close/>
                </a:path>
              </a:pathLst>
            </a:custGeom>
            <a:solidFill>
              <a:srgbClr val="EAA6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25;p17">
              <a:extLst>
                <a:ext uri="{FF2B5EF4-FFF2-40B4-BE49-F238E27FC236}">
                  <a16:creationId xmlns:a16="http://schemas.microsoft.com/office/drawing/2014/main" id="{DAEB0D50-BD2F-044F-BC58-78E0AE6870A7}"/>
                </a:ext>
              </a:extLst>
            </p:cNvPr>
            <p:cNvSpPr/>
            <p:nvPr/>
          </p:nvSpPr>
          <p:spPr>
            <a:xfrm>
              <a:off x="7670815" y="2526548"/>
              <a:ext cx="292299" cy="145227"/>
            </a:xfrm>
            <a:custGeom>
              <a:avLst/>
              <a:gdLst/>
              <a:ahLst/>
              <a:cxnLst/>
              <a:rect l="l" t="t" r="r" b="b"/>
              <a:pathLst>
                <a:path w="7606" h="3779" extrusionOk="0">
                  <a:moveTo>
                    <a:pt x="650" y="1"/>
                  </a:moveTo>
                  <a:cubicBezTo>
                    <a:pt x="567" y="1"/>
                    <a:pt x="489" y="66"/>
                    <a:pt x="434" y="176"/>
                  </a:cubicBezTo>
                  <a:lnTo>
                    <a:pt x="0" y="1844"/>
                  </a:lnTo>
                  <a:lnTo>
                    <a:pt x="7272" y="3779"/>
                  </a:lnTo>
                  <a:lnTo>
                    <a:pt x="7439" y="3145"/>
                  </a:lnTo>
                  <a:cubicBezTo>
                    <a:pt x="7606" y="2445"/>
                    <a:pt x="7206" y="1711"/>
                    <a:pt x="6538" y="1544"/>
                  </a:cubicBezTo>
                  <a:lnTo>
                    <a:pt x="701" y="9"/>
                  </a:lnTo>
                  <a:cubicBezTo>
                    <a:pt x="684" y="4"/>
                    <a:pt x="667" y="1"/>
                    <a:pt x="650" y="1"/>
                  </a:cubicBezTo>
                  <a:close/>
                </a:path>
              </a:pathLst>
            </a:custGeom>
            <a:solidFill>
              <a:srgbClr val="EAA6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26;p17">
              <a:extLst>
                <a:ext uri="{FF2B5EF4-FFF2-40B4-BE49-F238E27FC236}">
                  <a16:creationId xmlns:a16="http://schemas.microsoft.com/office/drawing/2014/main" id="{5DFF388B-1C9F-6D47-9286-4828C19A1AB2}"/>
                </a:ext>
              </a:extLst>
            </p:cNvPr>
            <p:cNvSpPr/>
            <p:nvPr/>
          </p:nvSpPr>
          <p:spPr>
            <a:xfrm>
              <a:off x="7728499" y="2621739"/>
              <a:ext cx="239765" cy="155180"/>
            </a:xfrm>
            <a:custGeom>
              <a:avLst/>
              <a:gdLst/>
              <a:ahLst/>
              <a:cxnLst/>
              <a:rect l="l" t="t" r="r" b="b"/>
              <a:pathLst>
                <a:path w="6239" h="4038" extrusionOk="0">
                  <a:moveTo>
                    <a:pt x="834" y="1"/>
                  </a:moveTo>
                  <a:cubicBezTo>
                    <a:pt x="734" y="1"/>
                    <a:pt x="601" y="34"/>
                    <a:pt x="568" y="168"/>
                  </a:cubicBezTo>
                  <a:lnTo>
                    <a:pt x="0" y="2436"/>
                  </a:lnTo>
                  <a:cubicBezTo>
                    <a:pt x="0" y="2503"/>
                    <a:pt x="34" y="2636"/>
                    <a:pt x="167" y="2669"/>
                  </a:cubicBezTo>
                  <a:lnTo>
                    <a:pt x="5371" y="4037"/>
                  </a:lnTo>
                  <a:cubicBezTo>
                    <a:pt x="5438" y="4037"/>
                    <a:pt x="5571" y="4004"/>
                    <a:pt x="5604" y="3870"/>
                  </a:cubicBezTo>
                  <a:lnTo>
                    <a:pt x="6205" y="1635"/>
                  </a:lnTo>
                  <a:cubicBezTo>
                    <a:pt x="6238" y="1502"/>
                    <a:pt x="6172" y="1369"/>
                    <a:pt x="6038" y="1369"/>
                  </a:cubicBezTo>
                  <a:lnTo>
                    <a:pt x="83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27;p17">
              <a:extLst>
                <a:ext uri="{FF2B5EF4-FFF2-40B4-BE49-F238E27FC236}">
                  <a16:creationId xmlns:a16="http://schemas.microsoft.com/office/drawing/2014/main" id="{2050C8FE-0462-6845-8E7C-576440CC4F07}"/>
                </a:ext>
              </a:extLst>
            </p:cNvPr>
            <p:cNvSpPr/>
            <p:nvPr/>
          </p:nvSpPr>
          <p:spPr>
            <a:xfrm>
              <a:off x="6388906" y="2092212"/>
              <a:ext cx="765333" cy="654770"/>
            </a:xfrm>
            <a:custGeom>
              <a:avLst/>
              <a:gdLst/>
              <a:ahLst/>
              <a:cxnLst/>
              <a:rect l="l" t="t" r="r" b="b"/>
              <a:pathLst>
                <a:path w="19915" h="17038" extrusionOk="0">
                  <a:moveTo>
                    <a:pt x="4747" y="1"/>
                  </a:moveTo>
                  <a:cubicBezTo>
                    <a:pt x="3806" y="1"/>
                    <a:pt x="2894" y="648"/>
                    <a:pt x="2669" y="1605"/>
                  </a:cubicBezTo>
                  <a:lnTo>
                    <a:pt x="267" y="10578"/>
                  </a:lnTo>
                  <a:cubicBezTo>
                    <a:pt x="0" y="11678"/>
                    <a:pt x="701" y="12913"/>
                    <a:pt x="1835" y="13179"/>
                  </a:cubicBezTo>
                  <a:lnTo>
                    <a:pt x="16279" y="17016"/>
                  </a:lnTo>
                  <a:cubicBezTo>
                    <a:pt x="16310" y="17031"/>
                    <a:pt x="16339" y="17038"/>
                    <a:pt x="16366" y="17038"/>
                  </a:cubicBezTo>
                  <a:cubicBezTo>
                    <a:pt x="16455" y="17038"/>
                    <a:pt x="16520" y="16967"/>
                    <a:pt x="16545" y="16915"/>
                  </a:cubicBezTo>
                  <a:lnTo>
                    <a:pt x="19914" y="4173"/>
                  </a:lnTo>
                  <a:cubicBezTo>
                    <a:pt x="19914" y="4106"/>
                    <a:pt x="19881" y="3973"/>
                    <a:pt x="19748" y="3906"/>
                  </a:cubicBezTo>
                  <a:lnTo>
                    <a:pt x="5271" y="70"/>
                  </a:lnTo>
                  <a:cubicBezTo>
                    <a:pt x="5098" y="23"/>
                    <a:pt x="4922" y="1"/>
                    <a:pt x="4747" y="1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28;p17">
              <a:extLst>
                <a:ext uri="{FF2B5EF4-FFF2-40B4-BE49-F238E27FC236}">
                  <a16:creationId xmlns:a16="http://schemas.microsoft.com/office/drawing/2014/main" id="{A32CF7CC-804A-7944-8907-FE5FD4D78DA0}"/>
                </a:ext>
              </a:extLst>
            </p:cNvPr>
            <p:cNvSpPr/>
            <p:nvPr/>
          </p:nvSpPr>
          <p:spPr>
            <a:xfrm>
              <a:off x="6388906" y="2092212"/>
              <a:ext cx="765333" cy="654770"/>
            </a:xfrm>
            <a:custGeom>
              <a:avLst/>
              <a:gdLst/>
              <a:ahLst/>
              <a:cxnLst/>
              <a:rect l="l" t="t" r="r" b="b"/>
              <a:pathLst>
                <a:path w="19915" h="17038" extrusionOk="0">
                  <a:moveTo>
                    <a:pt x="4747" y="1"/>
                  </a:moveTo>
                  <a:cubicBezTo>
                    <a:pt x="3806" y="1"/>
                    <a:pt x="2894" y="648"/>
                    <a:pt x="2669" y="1605"/>
                  </a:cubicBezTo>
                  <a:lnTo>
                    <a:pt x="267" y="10578"/>
                  </a:lnTo>
                  <a:cubicBezTo>
                    <a:pt x="0" y="11678"/>
                    <a:pt x="701" y="12913"/>
                    <a:pt x="1835" y="13179"/>
                  </a:cubicBezTo>
                  <a:lnTo>
                    <a:pt x="16279" y="17016"/>
                  </a:lnTo>
                  <a:cubicBezTo>
                    <a:pt x="16310" y="17031"/>
                    <a:pt x="16339" y="17038"/>
                    <a:pt x="16366" y="17038"/>
                  </a:cubicBezTo>
                  <a:cubicBezTo>
                    <a:pt x="16455" y="17038"/>
                    <a:pt x="16520" y="16967"/>
                    <a:pt x="16545" y="16915"/>
                  </a:cubicBezTo>
                  <a:lnTo>
                    <a:pt x="19914" y="4173"/>
                  </a:lnTo>
                  <a:cubicBezTo>
                    <a:pt x="19914" y="4106"/>
                    <a:pt x="19881" y="3973"/>
                    <a:pt x="19748" y="3906"/>
                  </a:cubicBezTo>
                  <a:lnTo>
                    <a:pt x="5271" y="70"/>
                  </a:lnTo>
                  <a:cubicBezTo>
                    <a:pt x="5098" y="23"/>
                    <a:pt x="4922" y="1"/>
                    <a:pt x="4747" y="1"/>
                  </a:cubicBezTo>
                  <a:close/>
                </a:path>
              </a:pathLst>
            </a:custGeom>
            <a:solidFill>
              <a:srgbClr val="5ED1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29;p17">
              <a:extLst>
                <a:ext uri="{FF2B5EF4-FFF2-40B4-BE49-F238E27FC236}">
                  <a16:creationId xmlns:a16="http://schemas.microsoft.com/office/drawing/2014/main" id="{0341D4DE-195F-014C-827C-AEDE883FB21C}"/>
                </a:ext>
              </a:extLst>
            </p:cNvPr>
            <p:cNvSpPr/>
            <p:nvPr/>
          </p:nvSpPr>
          <p:spPr>
            <a:xfrm>
              <a:off x="6973464" y="2376901"/>
              <a:ext cx="142306" cy="201988"/>
            </a:xfrm>
            <a:custGeom>
              <a:avLst/>
              <a:gdLst/>
              <a:ahLst/>
              <a:cxnLst/>
              <a:rect l="l" t="t" r="r" b="b"/>
              <a:pathLst>
                <a:path w="3703" h="5256" extrusionOk="0">
                  <a:moveTo>
                    <a:pt x="1368" y="1"/>
                  </a:moveTo>
                  <a:lnTo>
                    <a:pt x="0" y="5171"/>
                  </a:lnTo>
                  <a:cubicBezTo>
                    <a:pt x="233" y="5228"/>
                    <a:pt x="465" y="5255"/>
                    <a:pt x="692" y="5255"/>
                  </a:cubicBezTo>
                  <a:cubicBezTo>
                    <a:pt x="1930" y="5255"/>
                    <a:pt x="3026" y="4448"/>
                    <a:pt x="3336" y="3236"/>
                  </a:cubicBezTo>
                  <a:cubicBezTo>
                    <a:pt x="3703" y="1835"/>
                    <a:pt x="2869" y="368"/>
                    <a:pt x="1401" y="1"/>
                  </a:cubicBezTo>
                  <a:close/>
                </a:path>
              </a:pathLst>
            </a:custGeom>
            <a:solidFill>
              <a:srgbClr val="EAA6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30;p17">
              <a:extLst>
                <a:ext uri="{FF2B5EF4-FFF2-40B4-BE49-F238E27FC236}">
                  <a16:creationId xmlns:a16="http://schemas.microsoft.com/office/drawing/2014/main" id="{803426CE-BCD6-3B4B-B718-7D7934DA38E9}"/>
                </a:ext>
              </a:extLst>
            </p:cNvPr>
            <p:cNvSpPr/>
            <p:nvPr/>
          </p:nvSpPr>
          <p:spPr>
            <a:xfrm>
              <a:off x="6929846" y="2351269"/>
              <a:ext cx="319238" cy="483334"/>
            </a:xfrm>
            <a:custGeom>
              <a:avLst/>
              <a:gdLst/>
              <a:ahLst/>
              <a:cxnLst/>
              <a:rect l="l" t="t" r="r" b="b"/>
              <a:pathLst>
                <a:path w="8307" h="12577" extrusionOk="0">
                  <a:moveTo>
                    <a:pt x="2703" y="1"/>
                  </a:moveTo>
                  <a:lnTo>
                    <a:pt x="2536" y="601"/>
                  </a:lnTo>
                  <a:lnTo>
                    <a:pt x="2569" y="601"/>
                  </a:lnTo>
                  <a:cubicBezTo>
                    <a:pt x="4004" y="1001"/>
                    <a:pt x="4871" y="2469"/>
                    <a:pt x="4504" y="3870"/>
                  </a:cubicBezTo>
                  <a:cubicBezTo>
                    <a:pt x="4197" y="5044"/>
                    <a:pt x="3116" y="5867"/>
                    <a:pt x="1930" y="5867"/>
                  </a:cubicBezTo>
                  <a:cubicBezTo>
                    <a:pt x="1701" y="5867"/>
                    <a:pt x="1467" y="5836"/>
                    <a:pt x="1235" y="5771"/>
                  </a:cubicBezTo>
                  <a:lnTo>
                    <a:pt x="34" y="10375"/>
                  </a:lnTo>
                  <a:cubicBezTo>
                    <a:pt x="1" y="10508"/>
                    <a:pt x="68" y="10608"/>
                    <a:pt x="201" y="10608"/>
                  </a:cubicBezTo>
                  <a:lnTo>
                    <a:pt x="5338" y="12576"/>
                  </a:lnTo>
                  <a:lnTo>
                    <a:pt x="8307" y="1435"/>
                  </a:lnTo>
                  <a:lnTo>
                    <a:pt x="2703" y="1"/>
                  </a:lnTo>
                  <a:close/>
                </a:path>
              </a:pathLst>
            </a:custGeom>
            <a:solidFill>
              <a:srgbClr val="08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31;p17">
              <a:extLst>
                <a:ext uri="{FF2B5EF4-FFF2-40B4-BE49-F238E27FC236}">
                  <a16:creationId xmlns:a16="http://schemas.microsoft.com/office/drawing/2014/main" id="{3F01EDB3-2993-AE4C-94BA-38592D4210F3}"/>
                </a:ext>
              </a:extLst>
            </p:cNvPr>
            <p:cNvSpPr/>
            <p:nvPr/>
          </p:nvSpPr>
          <p:spPr>
            <a:xfrm>
              <a:off x="7036259" y="2193283"/>
              <a:ext cx="257712" cy="215708"/>
            </a:xfrm>
            <a:custGeom>
              <a:avLst/>
              <a:gdLst/>
              <a:ahLst/>
              <a:cxnLst/>
              <a:rect l="l" t="t" r="r" b="b"/>
              <a:pathLst>
                <a:path w="6706" h="5613" extrusionOk="0">
                  <a:moveTo>
                    <a:pt x="1215" y="0"/>
                  </a:moveTo>
                  <a:cubicBezTo>
                    <a:pt x="1126" y="0"/>
                    <a:pt x="1035" y="65"/>
                    <a:pt x="1035" y="175"/>
                  </a:cubicBezTo>
                  <a:lnTo>
                    <a:pt x="1" y="4145"/>
                  </a:lnTo>
                  <a:lnTo>
                    <a:pt x="5438" y="5613"/>
                  </a:lnTo>
                  <a:lnTo>
                    <a:pt x="6705" y="843"/>
                  </a:lnTo>
                  <a:lnTo>
                    <a:pt x="1268" y="9"/>
                  </a:lnTo>
                  <a:cubicBezTo>
                    <a:pt x="1251" y="3"/>
                    <a:pt x="1233" y="0"/>
                    <a:pt x="1215" y="0"/>
                  </a:cubicBezTo>
                  <a:close/>
                </a:path>
              </a:pathLst>
            </a:custGeom>
            <a:solidFill>
              <a:srgbClr val="3A87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32;p17">
              <a:extLst>
                <a:ext uri="{FF2B5EF4-FFF2-40B4-BE49-F238E27FC236}">
                  <a16:creationId xmlns:a16="http://schemas.microsoft.com/office/drawing/2014/main" id="{A0B10B31-F872-404F-A7EE-CE5C829F86DF}"/>
                </a:ext>
              </a:extLst>
            </p:cNvPr>
            <p:cNvSpPr/>
            <p:nvPr/>
          </p:nvSpPr>
          <p:spPr>
            <a:xfrm>
              <a:off x="7206773" y="2425631"/>
              <a:ext cx="562769" cy="500781"/>
            </a:xfrm>
            <a:custGeom>
              <a:avLst/>
              <a:gdLst/>
              <a:ahLst/>
              <a:cxnLst/>
              <a:rect l="l" t="t" r="r" b="b"/>
              <a:pathLst>
                <a:path w="14644" h="13031" extrusionOk="0">
                  <a:moveTo>
                    <a:pt x="2936" y="0"/>
                  </a:moveTo>
                  <a:lnTo>
                    <a:pt x="0" y="11142"/>
                  </a:lnTo>
                  <a:lnTo>
                    <a:pt x="11809" y="13010"/>
                  </a:lnTo>
                  <a:cubicBezTo>
                    <a:pt x="11838" y="13024"/>
                    <a:pt x="11865" y="13031"/>
                    <a:pt x="11891" y="13031"/>
                  </a:cubicBezTo>
                  <a:cubicBezTo>
                    <a:pt x="11981" y="13031"/>
                    <a:pt x="12042" y="12947"/>
                    <a:pt x="12042" y="12843"/>
                  </a:cubicBezTo>
                  <a:lnTo>
                    <a:pt x="14644" y="3102"/>
                  </a:lnTo>
                  <a:lnTo>
                    <a:pt x="2936" y="0"/>
                  </a:lnTo>
                  <a:close/>
                </a:path>
              </a:pathLst>
            </a:custGeom>
            <a:solidFill>
              <a:srgbClr val="5ED1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33;p17">
              <a:extLst>
                <a:ext uri="{FF2B5EF4-FFF2-40B4-BE49-F238E27FC236}">
                  <a16:creationId xmlns:a16="http://schemas.microsoft.com/office/drawing/2014/main" id="{D2DF5A57-323E-8B43-B8B6-6F43614EAC11}"/>
                </a:ext>
              </a:extLst>
            </p:cNvPr>
            <p:cNvSpPr/>
            <p:nvPr/>
          </p:nvSpPr>
          <p:spPr>
            <a:xfrm>
              <a:off x="7319565" y="2248699"/>
              <a:ext cx="487177" cy="297448"/>
            </a:xfrm>
            <a:custGeom>
              <a:avLst/>
              <a:gdLst/>
              <a:ahLst/>
              <a:cxnLst/>
              <a:rect l="l" t="t" r="r" b="b"/>
              <a:pathLst>
                <a:path w="12677" h="7740" extrusionOk="0">
                  <a:moveTo>
                    <a:pt x="1235" y="1"/>
                  </a:moveTo>
                  <a:lnTo>
                    <a:pt x="1" y="4671"/>
                  </a:lnTo>
                  <a:lnTo>
                    <a:pt x="11742" y="7740"/>
                  </a:lnTo>
                  <a:lnTo>
                    <a:pt x="12643" y="4437"/>
                  </a:lnTo>
                  <a:cubicBezTo>
                    <a:pt x="12676" y="4337"/>
                    <a:pt x="12576" y="4204"/>
                    <a:pt x="12443" y="4204"/>
                  </a:cubicBezTo>
                  <a:lnTo>
                    <a:pt x="1235" y="1"/>
                  </a:lnTo>
                  <a:close/>
                </a:path>
              </a:pathLst>
            </a:custGeom>
            <a:solidFill>
              <a:srgbClr val="3A87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34;p17">
              <a:extLst>
                <a:ext uri="{FF2B5EF4-FFF2-40B4-BE49-F238E27FC236}">
                  <a16:creationId xmlns:a16="http://schemas.microsoft.com/office/drawing/2014/main" id="{E7C89C95-9F3F-2B48-8417-4C6506423BF9}"/>
                </a:ext>
              </a:extLst>
            </p:cNvPr>
            <p:cNvSpPr/>
            <p:nvPr/>
          </p:nvSpPr>
          <p:spPr>
            <a:xfrm>
              <a:off x="7122150" y="2188210"/>
              <a:ext cx="256405" cy="704383"/>
            </a:xfrm>
            <a:custGeom>
              <a:avLst/>
              <a:gdLst/>
              <a:ahLst/>
              <a:cxnLst/>
              <a:rect l="l" t="t" r="r" b="b"/>
              <a:pathLst>
                <a:path w="6672" h="18329" extrusionOk="0">
                  <a:moveTo>
                    <a:pt x="4895" y="1"/>
                  </a:moveTo>
                  <a:cubicBezTo>
                    <a:pt x="4803" y="1"/>
                    <a:pt x="4699" y="83"/>
                    <a:pt x="4671" y="141"/>
                  </a:cubicBezTo>
                  <a:lnTo>
                    <a:pt x="4470" y="975"/>
                  </a:lnTo>
                  <a:lnTo>
                    <a:pt x="3203" y="5678"/>
                  </a:lnTo>
                  <a:lnTo>
                    <a:pt x="267" y="16819"/>
                  </a:lnTo>
                  <a:lnTo>
                    <a:pt x="34" y="17653"/>
                  </a:lnTo>
                  <a:cubicBezTo>
                    <a:pt x="1" y="17753"/>
                    <a:pt x="101" y="17853"/>
                    <a:pt x="167" y="17920"/>
                  </a:cubicBezTo>
                  <a:lnTo>
                    <a:pt x="1768" y="18320"/>
                  </a:lnTo>
                  <a:cubicBezTo>
                    <a:pt x="1780" y="18326"/>
                    <a:pt x="1794" y="18329"/>
                    <a:pt x="1809" y="18329"/>
                  </a:cubicBezTo>
                  <a:cubicBezTo>
                    <a:pt x="1879" y="18329"/>
                    <a:pt x="1975" y="18269"/>
                    <a:pt x="2002" y="18187"/>
                  </a:cubicBezTo>
                  <a:lnTo>
                    <a:pt x="2202" y="17320"/>
                  </a:lnTo>
                  <a:lnTo>
                    <a:pt x="5138" y="6178"/>
                  </a:lnTo>
                  <a:lnTo>
                    <a:pt x="6372" y="1508"/>
                  </a:lnTo>
                  <a:lnTo>
                    <a:pt x="6605" y="641"/>
                  </a:lnTo>
                  <a:cubicBezTo>
                    <a:pt x="6672" y="574"/>
                    <a:pt x="6605" y="441"/>
                    <a:pt x="6505" y="441"/>
                  </a:cubicBezTo>
                  <a:lnTo>
                    <a:pt x="4937" y="7"/>
                  </a:lnTo>
                  <a:cubicBezTo>
                    <a:pt x="4924" y="3"/>
                    <a:pt x="4909" y="1"/>
                    <a:pt x="489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35;p17">
              <a:extLst>
                <a:ext uri="{FF2B5EF4-FFF2-40B4-BE49-F238E27FC236}">
                  <a16:creationId xmlns:a16="http://schemas.microsoft.com/office/drawing/2014/main" id="{619E5A1A-B958-7D49-A4C5-1C79DB914338}"/>
                </a:ext>
              </a:extLst>
            </p:cNvPr>
            <p:cNvSpPr/>
            <p:nvPr/>
          </p:nvSpPr>
          <p:spPr>
            <a:xfrm>
              <a:off x="6615796" y="2279481"/>
              <a:ext cx="256405" cy="256405"/>
            </a:xfrm>
            <a:custGeom>
              <a:avLst/>
              <a:gdLst/>
              <a:ahLst/>
              <a:cxnLst/>
              <a:rect l="l" t="t" r="r" b="b"/>
              <a:pathLst>
                <a:path w="6672" h="6672" extrusionOk="0">
                  <a:moveTo>
                    <a:pt x="3336" y="1"/>
                  </a:moveTo>
                  <a:cubicBezTo>
                    <a:pt x="1502" y="1"/>
                    <a:pt x="0" y="1468"/>
                    <a:pt x="0" y="3336"/>
                  </a:cubicBezTo>
                  <a:cubicBezTo>
                    <a:pt x="0" y="5171"/>
                    <a:pt x="1502" y="6672"/>
                    <a:pt x="3336" y="6672"/>
                  </a:cubicBezTo>
                  <a:cubicBezTo>
                    <a:pt x="5171" y="6672"/>
                    <a:pt x="6672" y="5171"/>
                    <a:pt x="6672" y="3336"/>
                  </a:cubicBezTo>
                  <a:cubicBezTo>
                    <a:pt x="6672" y="1468"/>
                    <a:pt x="5171" y="1"/>
                    <a:pt x="3336" y="1"/>
                  </a:cubicBezTo>
                  <a:close/>
                </a:path>
              </a:pathLst>
            </a:custGeom>
            <a:solidFill>
              <a:srgbClr val="0848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36;p17">
              <a:extLst>
                <a:ext uri="{FF2B5EF4-FFF2-40B4-BE49-F238E27FC236}">
                  <a16:creationId xmlns:a16="http://schemas.microsoft.com/office/drawing/2014/main" id="{0E49AD2F-26BA-E144-866C-79296902F297}"/>
                </a:ext>
              </a:extLst>
            </p:cNvPr>
            <p:cNvSpPr/>
            <p:nvPr/>
          </p:nvSpPr>
          <p:spPr>
            <a:xfrm>
              <a:off x="6651690" y="2322446"/>
              <a:ext cx="187193" cy="169976"/>
            </a:xfrm>
            <a:custGeom>
              <a:avLst/>
              <a:gdLst/>
              <a:ahLst/>
              <a:cxnLst/>
              <a:rect l="l" t="t" r="r" b="b"/>
              <a:pathLst>
                <a:path w="4871" h="4423" extrusionOk="0">
                  <a:moveTo>
                    <a:pt x="2411" y="0"/>
                  </a:moveTo>
                  <a:cubicBezTo>
                    <a:pt x="1444" y="0"/>
                    <a:pt x="545" y="653"/>
                    <a:pt x="267" y="1651"/>
                  </a:cubicBezTo>
                  <a:cubicBezTo>
                    <a:pt x="0" y="2819"/>
                    <a:pt x="701" y="4086"/>
                    <a:pt x="1868" y="4353"/>
                  </a:cubicBezTo>
                  <a:cubicBezTo>
                    <a:pt x="2051" y="4400"/>
                    <a:pt x="2236" y="4423"/>
                    <a:pt x="2418" y="4423"/>
                  </a:cubicBezTo>
                  <a:cubicBezTo>
                    <a:pt x="3399" y="4423"/>
                    <a:pt x="4317" y="3770"/>
                    <a:pt x="4570" y="2785"/>
                  </a:cubicBezTo>
                  <a:cubicBezTo>
                    <a:pt x="4871" y="1618"/>
                    <a:pt x="4170" y="350"/>
                    <a:pt x="3003" y="83"/>
                  </a:cubicBezTo>
                  <a:cubicBezTo>
                    <a:pt x="2806" y="27"/>
                    <a:pt x="2607" y="0"/>
                    <a:pt x="2411" y="0"/>
                  </a:cubicBezTo>
                  <a:close/>
                </a:path>
              </a:pathLst>
            </a:custGeom>
            <a:solidFill>
              <a:srgbClr val="3A87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759451386"/>
      </p:ext>
    </p:extLst>
  </p:cSld>
  <p:clrMapOvr>
    <a:masterClrMapping/>
  </p:clrMapOvr>
</p:sld>
</file>

<file path=ppt/theme/theme1.xml><?xml version="1.0" encoding="utf-8"?>
<a:theme xmlns:a="http://schemas.openxmlformats.org/drawingml/2006/main" name="Kar Payı">
  <a:themeElements>
    <a:clrScheme name="Kar Payı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65359"/>
      </a:accent1>
      <a:accent2>
        <a:srgbClr val="ED8428"/>
      </a:accent2>
      <a:accent3>
        <a:srgbClr val="E6C46D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Kar Payı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ar Payı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5D8C9649-FBE1-4B5B-8258-8A170F9843A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{77169281-36C9-BB4D-9E7C-F2E38364E574}tf10001123</Template>
  <TotalTime>1597</TotalTime>
  <Words>1862</Words>
  <Application>Microsoft Macintosh PowerPoint</Application>
  <PresentationFormat>Geniş ekran</PresentationFormat>
  <Paragraphs>290</Paragraphs>
  <Slides>43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43</vt:i4>
      </vt:variant>
    </vt:vector>
  </HeadingPairs>
  <TitlesOfParts>
    <vt:vector size="53" baseType="lpstr">
      <vt:lpstr>Arial</vt:lpstr>
      <vt:lpstr>Calibri</vt:lpstr>
      <vt:lpstr>Fira Sans Condensed</vt:lpstr>
      <vt:lpstr>Fira Sans Extra Condensed</vt:lpstr>
      <vt:lpstr>Fira Sans Extra Condensed Medium</vt:lpstr>
      <vt:lpstr>Gill Sans MT</vt:lpstr>
      <vt:lpstr>Roboto</vt:lpstr>
      <vt:lpstr>Tahoma</vt:lpstr>
      <vt:lpstr>Wingdings 2</vt:lpstr>
      <vt:lpstr>Kar Payı</vt:lpstr>
      <vt:lpstr>İLETİŞİM, KONUŞMA VE DİL: TEMEL KAVRAMLAR</vt:lpstr>
      <vt:lpstr>İletişİm-konuşma-dİl</vt:lpstr>
      <vt:lpstr>İletişİm-konuşma-dİl</vt:lpstr>
      <vt:lpstr>İletişim</vt:lpstr>
      <vt:lpstr>İletişim Öğeleri</vt:lpstr>
      <vt:lpstr>İletişim Örneği</vt:lpstr>
      <vt:lpstr>DİKKAT</vt:lpstr>
      <vt:lpstr>İletişimde Yaşanan Aksaklıklar</vt:lpstr>
      <vt:lpstr>KONUŞMA</vt:lpstr>
      <vt:lpstr>Konuşma Bileşenleri</vt:lpstr>
      <vt:lpstr>Solunum</vt:lpstr>
      <vt:lpstr>Sesleme (Fonasyon)</vt:lpstr>
      <vt:lpstr>Rezonans</vt:lpstr>
      <vt:lpstr>Rezonans (devam)</vt:lpstr>
      <vt:lpstr>Rezonans Bozukluklarının Semptomları</vt:lpstr>
      <vt:lpstr>Sesletim (Artikülasyon)</vt:lpstr>
      <vt:lpstr>DİL</vt:lpstr>
      <vt:lpstr>Dilin Bileşenleri</vt:lpstr>
      <vt:lpstr>Fonoloji</vt:lpstr>
      <vt:lpstr>Fonoloji (devam)</vt:lpstr>
      <vt:lpstr>Türkçe’ye İlişkin Fonolojik Kurallar</vt:lpstr>
      <vt:lpstr>Morfoloji (Biçim Bilgisi)</vt:lpstr>
      <vt:lpstr>Sentaks (söz dizimi)</vt:lpstr>
      <vt:lpstr>Sentaks (söz dizimi)</vt:lpstr>
      <vt:lpstr>Semantik (Anlam/İçerik)</vt:lpstr>
      <vt:lpstr>Pragmatik (Kullanım)</vt:lpstr>
      <vt:lpstr>Konuşma, dil ve iletişim bozuklukları</vt:lpstr>
      <vt:lpstr>Konuşamayan Çocuklarla İlgili Mitler</vt:lpstr>
      <vt:lpstr>İletişim bOZUKLUKLARI</vt:lpstr>
      <vt:lpstr>İletişim Bozukluklarının Sınıflandırılması</vt:lpstr>
      <vt:lpstr>Konuşma Bozukluğu</vt:lpstr>
      <vt:lpstr>Konuşma Bozuklukları</vt:lpstr>
      <vt:lpstr>Artikülasyon Bozuklukları</vt:lpstr>
      <vt:lpstr>Akıcılık Bozuklukları</vt:lpstr>
      <vt:lpstr>Ses Bozuklukları</vt:lpstr>
      <vt:lpstr>Dil bozuklukları</vt:lpstr>
      <vt:lpstr>Dil Bozukluklarının Nedenleri</vt:lpstr>
      <vt:lpstr>Dil Bozukluklarının Çocuklar Üzerindeki Etkileri</vt:lpstr>
      <vt:lpstr>İletişim Çeşitlilikleri</vt:lpstr>
      <vt:lpstr>İletişim Farklılığı/Lehçe</vt:lpstr>
      <vt:lpstr>Alternatif Ve Destekleyici İletişim Sistemleri (ADİS)</vt:lpstr>
      <vt:lpstr>ADİS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İLETİŞİM, KONUŞMA VE DİL: TEMEL KAVRAMLAR</dc:title>
  <dc:creator>Microsoft Office User</dc:creator>
  <cp:lastModifiedBy>Microsoft Office User</cp:lastModifiedBy>
  <cp:revision>10</cp:revision>
  <dcterms:created xsi:type="dcterms:W3CDTF">2022-02-23T11:21:55Z</dcterms:created>
  <dcterms:modified xsi:type="dcterms:W3CDTF">2022-03-07T10:58:52Z</dcterms:modified>
</cp:coreProperties>
</file>